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17"/>
  </p:notesMasterIdLst>
  <p:sldIdLst>
    <p:sldId id="257" r:id="rId2"/>
    <p:sldId id="256" r:id="rId3"/>
    <p:sldId id="262" r:id="rId4"/>
    <p:sldId id="259" r:id="rId5"/>
    <p:sldId id="261" r:id="rId6"/>
    <p:sldId id="264" r:id="rId7"/>
    <p:sldId id="265" r:id="rId8"/>
    <p:sldId id="263" r:id="rId9"/>
    <p:sldId id="311" r:id="rId10"/>
    <p:sldId id="312" r:id="rId11"/>
    <p:sldId id="268" r:id="rId12"/>
    <p:sldId id="266" r:id="rId13"/>
    <p:sldId id="313" r:id="rId14"/>
    <p:sldId id="314" r:id="rId15"/>
    <p:sldId id="315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E4EA3EB-C9A3-4729-8F5C-3F42427FECD3}">
  <a:tblStyle styleId="{9E4EA3EB-C9A3-4729-8F5C-3F42427FECD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DBAFD7E-E87E-4ECF-ADD3-D6FC277F4A4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3" name="Google Shape;2453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4" name="Google Shape;2454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" name="Google Shape;3246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7" name="Google Shape;3247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42241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8" name="Google Shape;3928;g289c0fba85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9" name="Google Shape;3929;g289c0fba85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" name="Google Shape;3573;g28909d90ff6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4" name="Google Shape;3574;g28909d90ff6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2" name="Google Shape;2022;g4dfce81f19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3" name="Google Shape;2023;g4dfce81f19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6" name="Google Shape;3156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7" name="Google Shape;3157;g54dda1946d_6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7" name="Google Shape;2587;g28909d90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8" name="Google Shape;2588;g28909d90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0" name="Google Shape;3110;g28909d90ff6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1" name="Google Shape;3111;g28909d90ff6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" name="Google Shape;3382;g28909d90ff6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3" name="Google Shape;3383;g28909d90ff6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9" name="Google Shape;3449;g28909d90ff6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0" name="Google Shape;3450;g28909d90ff6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" name="Google Shape;3246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7" name="Google Shape;3247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" name="Google Shape;3246;g54dda1946d_6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7" name="Google Shape;3247;g54dda1946d_6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88223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oogle Shape;10;p2"/>
          <p:cNvGrpSpPr/>
          <p:nvPr/>
        </p:nvGrpSpPr>
        <p:grpSpPr>
          <a:xfrm>
            <a:off x="-1378225" y="-1419770"/>
            <a:ext cx="12373427" cy="8063313"/>
            <a:chOff x="-1378225" y="-1419770"/>
            <a:chExt cx="12373427" cy="8063313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-1378225" y="90900"/>
              <a:ext cx="12373427" cy="5442173"/>
              <a:chOff x="-1378225" y="90900"/>
              <a:chExt cx="12373427" cy="5442173"/>
            </a:xfrm>
          </p:grpSpPr>
          <p:sp>
            <p:nvSpPr>
              <p:cNvPr id="12" name="Google Shape;12;p2"/>
              <p:cNvSpPr/>
              <p:nvPr/>
            </p:nvSpPr>
            <p:spPr>
              <a:xfrm rot="-301928">
                <a:off x="8151324" y="2692537"/>
                <a:ext cx="2729580" cy="2726077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-1378225" y="90900"/>
                <a:ext cx="2041668" cy="2280503"/>
              </a:xfrm>
              <a:custGeom>
                <a:avLst/>
                <a:gdLst/>
                <a:ahLst/>
                <a:cxnLst/>
                <a:rect l="l" t="t" r="r" b="b"/>
                <a:pathLst>
                  <a:path w="45512" h="50836" extrusionOk="0">
                    <a:moveTo>
                      <a:pt x="38273" y="0"/>
                    </a:moveTo>
                    <a:cubicBezTo>
                      <a:pt x="36021" y="0"/>
                      <a:pt x="33611" y="926"/>
                      <a:pt x="32008" y="2074"/>
                    </a:cubicBezTo>
                    <a:cubicBezTo>
                      <a:pt x="28562" y="4542"/>
                      <a:pt x="27450" y="8836"/>
                      <a:pt x="25817" y="12584"/>
                    </a:cubicBezTo>
                    <a:cubicBezTo>
                      <a:pt x="22766" y="19606"/>
                      <a:pt x="16248" y="20765"/>
                      <a:pt x="10019" y="23917"/>
                    </a:cubicBezTo>
                    <a:cubicBezTo>
                      <a:pt x="1620" y="28173"/>
                      <a:pt x="0" y="39291"/>
                      <a:pt x="6363" y="46208"/>
                    </a:cubicBezTo>
                    <a:cubicBezTo>
                      <a:pt x="9281" y="49379"/>
                      <a:pt x="13504" y="50835"/>
                      <a:pt x="17736" y="50835"/>
                    </a:cubicBezTo>
                    <a:cubicBezTo>
                      <a:pt x="19469" y="50835"/>
                      <a:pt x="21203" y="50591"/>
                      <a:pt x="22850" y="50120"/>
                    </a:cubicBezTo>
                    <a:cubicBezTo>
                      <a:pt x="28827" y="48412"/>
                      <a:pt x="33200" y="43447"/>
                      <a:pt x="35538" y="37835"/>
                    </a:cubicBezTo>
                    <a:cubicBezTo>
                      <a:pt x="37142" y="33978"/>
                      <a:pt x="37906" y="29843"/>
                      <a:pt x="38388" y="25709"/>
                    </a:cubicBezTo>
                    <a:cubicBezTo>
                      <a:pt x="38753" y="22553"/>
                      <a:pt x="38821" y="19258"/>
                      <a:pt x="40122" y="16303"/>
                    </a:cubicBezTo>
                    <a:cubicBezTo>
                      <a:pt x="41251" y="13734"/>
                      <a:pt x="43584" y="11858"/>
                      <a:pt x="44499" y="9188"/>
                    </a:cubicBezTo>
                    <a:cubicBezTo>
                      <a:pt x="45511" y="6250"/>
                      <a:pt x="44256" y="2788"/>
                      <a:pt x="41746" y="1000"/>
                    </a:cubicBezTo>
                    <a:cubicBezTo>
                      <a:pt x="40752" y="292"/>
                      <a:pt x="39537" y="0"/>
                      <a:pt x="382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14" name="Google Shape;14;p2"/>
            <p:cNvSpPr/>
            <p:nvPr/>
          </p:nvSpPr>
          <p:spPr>
            <a:xfrm>
              <a:off x="1961940" y="4811630"/>
              <a:ext cx="1661283" cy="1831913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635357">
              <a:off x="4471699" y="-1141055"/>
              <a:ext cx="1661333" cy="1831969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78225" y="961000"/>
            <a:ext cx="3954600" cy="281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6000" b="0">
                <a:latin typeface="Boogaloo"/>
                <a:ea typeface="Boogaloo"/>
                <a:cs typeface="Boogaloo"/>
                <a:sym typeface="Boogalo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Font typeface="Bai Jamjuree"/>
              <a:buNone/>
              <a:defRPr sz="5200">
                <a:solidFill>
                  <a:srgbClr val="191919"/>
                </a:solidFill>
                <a:latin typeface="Bai Jamjuree"/>
                <a:ea typeface="Bai Jamjuree"/>
                <a:cs typeface="Bai Jamjuree"/>
                <a:sym typeface="Bai Jamjuree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778225" y="3780948"/>
            <a:ext cx="3954600" cy="47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Bai Jamjuree"/>
              <a:buNone/>
              <a:defRPr sz="1600"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Bai Jamjuree"/>
              <a:buNone/>
              <a:defRPr sz="1800">
                <a:latin typeface="Bai Jamjuree"/>
                <a:ea typeface="Bai Jamjuree"/>
                <a:cs typeface="Bai Jamjuree"/>
                <a:sym typeface="Bai Jamjuree"/>
              </a:defRPr>
            </a:lvl9pPr>
          </a:lstStyle>
          <a:p>
            <a:endParaRPr/>
          </a:p>
        </p:txBody>
      </p:sp>
      <p:grpSp>
        <p:nvGrpSpPr>
          <p:cNvPr id="18" name="Google Shape;18;p2"/>
          <p:cNvGrpSpPr/>
          <p:nvPr/>
        </p:nvGrpSpPr>
        <p:grpSpPr>
          <a:xfrm>
            <a:off x="243700" y="119900"/>
            <a:ext cx="8714100" cy="4879325"/>
            <a:chOff x="243700" y="119900"/>
            <a:chExt cx="8714100" cy="4879325"/>
          </a:xfrm>
        </p:grpSpPr>
        <p:grpSp>
          <p:nvGrpSpPr>
            <p:cNvPr id="19" name="Google Shape;19;p2"/>
            <p:cNvGrpSpPr/>
            <p:nvPr/>
          </p:nvGrpSpPr>
          <p:grpSpPr>
            <a:xfrm>
              <a:off x="243700" y="119900"/>
              <a:ext cx="8714100" cy="4879325"/>
              <a:chOff x="243700" y="119900"/>
              <a:chExt cx="8714100" cy="4879325"/>
            </a:xfrm>
          </p:grpSpPr>
          <p:sp>
            <p:nvSpPr>
              <p:cNvPr id="20" name="Google Shape;20;p2"/>
              <p:cNvSpPr/>
              <p:nvPr/>
            </p:nvSpPr>
            <p:spPr>
              <a:xfrm>
                <a:off x="932575" y="1946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831500" y="2462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243700" y="4666525"/>
                <a:ext cx="332700" cy="332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1449200" y="1199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8303375" y="458615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25" name="Google Shape;25;p2"/>
            <p:cNvSpPr/>
            <p:nvPr/>
          </p:nvSpPr>
          <p:spPr>
            <a:xfrm>
              <a:off x="5685700" y="120025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CUSTOM_5">
    <p:spTree>
      <p:nvGrpSpPr>
        <p:cNvPr id="1" name="Shape 1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6" name="Google Shape;1656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7" name="Google Shape;1657;p28"/>
          <p:cNvGrpSpPr/>
          <p:nvPr/>
        </p:nvGrpSpPr>
        <p:grpSpPr>
          <a:xfrm flipH="1">
            <a:off x="-1742156" y="-221752"/>
            <a:ext cx="12823909" cy="5792755"/>
            <a:chOff x="-1970756" y="-221752"/>
            <a:chExt cx="12823909" cy="5792755"/>
          </a:xfrm>
        </p:grpSpPr>
        <p:sp>
          <p:nvSpPr>
            <p:cNvPr id="1658" name="Google Shape;1658;p28"/>
            <p:cNvSpPr/>
            <p:nvPr/>
          </p:nvSpPr>
          <p:spPr>
            <a:xfrm rot="1359978" flipH="1">
              <a:off x="-1550906" y="2424304"/>
              <a:ext cx="2729542" cy="2726039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1659" name="Google Shape;1659;p28"/>
            <p:cNvSpPr/>
            <p:nvPr/>
          </p:nvSpPr>
          <p:spPr>
            <a:xfrm rot="-851235" flipH="1">
              <a:off x="8563116" y="-6328"/>
              <a:ext cx="2041703" cy="2280541"/>
            </a:xfrm>
            <a:custGeom>
              <a:avLst/>
              <a:gdLst/>
              <a:ahLst/>
              <a:cxnLst/>
              <a:rect l="l" t="t" r="r" b="b"/>
              <a:pathLst>
                <a:path w="45512" h="50836" extrusionOk="0">
                  <a:moveTo>
                    <a:pt x="38273" y="0"/>
                  </a:moveTo>
                  <a:cubicBezTo>
                    <a:pt x="36021" y="0"/>
                    <a:pt x="33611" y="926"/>
                    <a:pt x="32008" y="2074"/>
                  </a:cubicBezTo>
                  <a:cubicBezTo>
                    <a:pt x="28562" y="4542"/>
                    <a:pt x="27450" y="8836"/>
                    <a:pt x="25817" y="12584"/>
                  </a:cubicBezTo>
                  <a:cubicBezTo>
                    <a:pt x="22766" y="19606"/>
                    <a:pt x="16248" y="20765"/>
                    <a:pt x="10019" y="23917"/>
                  </a:cubicBezTo>
                  <a:cubicBezTo>
                    <a:pt x="1620" y="28173"/>
                    <a:pt x="0" y="39291"/>
                    <a:pt x="6363" y="46208"/>
                  </a:cubicBezTo>
                  <a:cubicBezTo>
                    <a:pt x="9281" y="49379"/>
                    <a:pt x="13504" y="50835"/>
                    <a:pt x="17736" y="50835"/>
                  </a:cubicBezTo>
                  <a:cubicBezTo>
                    <a:pt x="19469" y="50835"/>
                    <a:pt x="21203" y="50591"/>
                    <a:pt x="22850" y="50120"/>
                  </a:cubicBezTo>
                  <a:cubicBezTo>
                    <a:pt x="28827" y="48412"/>
                    <a:pt x="33200" y="43447"/>
                    <a:pt x="35538" y="37835"/>
                  </a:cubicBezTo>
                  <a:cubicBezTo>
                    <a:pt x="37142" y="33978"/>
                    <a:pt x="37906" y="29843"/>
                    <a:pt x="38388" y="25709"/>
                  </a:cubicBezTo>
                  <a:cubicBezTo>
                    <a:pt x="38753" y="22553"/>
                    <a:pt x="38821" y="19258"/>
                    <a:pt x="40122" y="16303"/>
                  </a:cubicBezTo>
                  <a:cubicBezTo>
                    <a:pt x="41251" y="13734"/>
                    <a:pt x="43584" y="11858"/>
                    <a:pt x="44499" y="9188"/>
                  </a:cubicBezTo>
                  <a:cubicBezTo>
                    <a:pt x="45511" y="6250"/>
                    <a:pt x="44256" y="2788"/>
                    <a:pt x="41746" y="1000"/>
                  </a:cubicBezTo>
                  <a:cubicBezTo>
                    <a:pt x="40752" y="292"/>
                    <a:pt x="39537" y="0"/>
                    <a:pt x="38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1660" name="Google Shape;1660;p28"/>
          <p:cNvGrpSpPr/>
          <p:nvPr/>
        </p:nvGrpSpPr>
        <p:grpSpPr>
          <a:xfrm flipH="1">
            <a:off x="18898" y="116888"/>
            <a:ext cx="8823825" cy="4909725"/>
            <a:chOff x="268275" y="107750"/>
            <a:chExt cx="8823825" cy="4909725"/>
          </a:xfrm>
        </p:grpSpPr>
        <p:grpSp>
          <p:nvGrpSpPr>
            <p:cNvPr id="1661" name="Google Shape;1661;p28"/>
            <p:cNvGrpSpPr/>
            <p:nvPr/>
          </p:nvGrpSpPr>
          <p:grpSpPr>
            <a:xfrm>
              <a:off x="268275" y="174100"/>
              <a:ext cx="8823825" cy="4843375"/>
              <a:chOff x="268275" y="174100"/>
              <a:chExt cx="8823825" cy="4843375"/>
            </a:xfrm>
          </p:grpSpPr>
          <p:grpSp>
            <p:nvGrpSpPr>
              <p:cNvPr id="1662" name="Google Shape;1662;p28"/>
              <p:cNvGrpSpPr/>
              <p:nvPr/>
            </p:nvGrpSpPr>
            <p:grpSpPr>
              <a:xfrm>
                <a:off x="394425" y="174100"/>
                <a:ext cx="8697675" cy="4843375"/>
                <a:chOff x="394425" y="174100"/>
                <a:chExt cx="8697675" cy="4843375"/>
              </a:xfrm>
            </p:grpSpPr>
            <p:sp>
              <p:nvSpPr>
                <p:cNvPr id="1663" name="Google Shape;1663;p28"/>
                <p:cNvSpPr/>
                <p:nvPr/>
              </p:nvSpPr>
              <p:spPr>
                <a:xfrm>
                  <a:off x="394425" y="360945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664" name="Google Shape;1664;p28"/>
                <p:cNvSpPr/>
                <p:nvPr/>
              </p:nvSpPr>
              <p:spPr>
                <a:xfrm>
                  <a:off x="8758425" y="21775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665" name="Google Shape;1665;p28"/>
                <p:cNvSpPr/>
                <p:nvPr/>
              </p:nvSpPr>
              <p:spPr>
                <a:xfrm>
                  <a:off x="8759400" y="1365375"/>
                  <a:ext cx="332700" cy="3327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666" name="Google Shape;1666;p28"/>
                <p:cNvSpPr/>
                <p:nvPr/>
              </p:nvSpPr>
              <p:spPr>
                <a:xfrm>
                  <a:off x="878050" y="174100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667" name="Google Shape;1667;p28"/>
                <p:cNvSpPr/>
                <p:nvPr/>
              </p:nvSpPr>
              <p:spPr>
                <a:xfrm>
                  <a:off x="5853725" y="489117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1668" name="Google Shape;1668;p28"/>
              <p:cNvSpPr/>
              <p:nvPr/>
            </p:nvSpPr>
            <p:spPr>
              <a:xfrm>
                <a:off x="268275" y="42475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669" name="Google Shape;1669;p28"/>
            <p:cNvSpPr/>
            <p:nvPr/>
          </p:nvSpPr>
          <p:spPr>
            <a:xfrm>
              <a:off x="7234600" y="107750"/>
              <a:ext cx="126300" cy="1263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1670" name="Google Shape;1670;p28"/>
          <p:cNvSpPr txBox="1">
            <a:spLocks noGrp="1"/>
          </p:cNvSpPr>
          <p:nvPr>
            <p:ph type="subTitle" idx="1"/>
          </p:nvPr>
        </p:nvSpPr>
        <p:spPr>
          <a:xfrm>
            <a:off x="1954375" y="2021225"/>
            <a:ext cx="22878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1" name="Google Shape;1671;p28"/>
          <p:cNvSpPr txBox="1">
            <a:spLocks noGrp="1"/>
          </p:cNvSpPr>
          <p:nvPr>
            <p:ph type="subTitle" idx="2"/>
          </p:nvPr>
        </p:nvSpPr>
        <p:spPr>
          <a:xfrm>
            <a:off x="4901679" y="2021225"/>
            <a:ext cx="22878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2" name="Google Shape;1672;p28"/>
          <p:cNvSpPr txBox="1">
            <a:spLocks noGrp="1"/>
          </p:cNvSpPr>
          <p:nvPr>
            <p:ph type="subTitle" idx="3"/>
          </p:nvPr>
        </p:nvSpPr>
        <p:spPr>
          <a:xfrm>
            <a:off x="1954375" y="3454625"/>
            <a:ext cx="22878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3" name="Google Shape;1673;p28"/>
          <p:cNvSpPr txBox="1">
            <a:spLocks noGrp="1"/>
          </p:cNvSpPr>
          <p:nvPr>
            <p:ph type="subTitle" idx="4"/>
          </p:nvPr>
        </p:nvSpPr>
        <p:spPr>
          <a:xfrm>
            <a:off x="4901679" y="3454625"/>
            <a:ext cx="2287800" cy="66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4" name="Google Shape;1674;p28"/>
          <p:cNvSpPr txBox="1">
            <a:spLocks noGrp="1"/>
          </p:cNvSpPr>
          <p:nvPr>
            <p:ph type="subTitle" idx="5"/>
          </p:nvPr>
        </p:nvSpPr>
        <p:spPr>
          <a:xfrm>
            <a:off x="1954375" y="1635675"/>
            <a:ext cx="2287800" cy="47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75" name="Google Shape;1675;p28"/>
          <p:cNvSpPr txBox="1">
            <a:spLocks noGrp="1"/>
          </p:cNvSpPr>
          <p:nvPr>
            <p:ph type="subTitle" idx="6"/>
          </p:nvPr>
        </p:nvSpPr>
        <p:spPr>
          <a:xfrm>
            <a:off x="1954375" y="3069100"/>
            <a:ext cx="2287800" cy="47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76" name="Google Shape;1676;p28"/>
          <p:cNvSpPr txBox="1">
            <a:spLocks noGrp="1"/>
          </p:cNvSpPr>
          <p:nvPr>
            <p:ph type="subTitle" idx="7"/>
          </p:nvPr>
        </p:nvSpPr>
        <p:spPr>
          <a:xfrm>
            <a:off x="4901675" y="1635675"/>
            <a:ext cx="2287800" cy="47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77" name="Google Shape;1677;p28"/>
          <p:cNvSpPr txBox="1">
            <a:spLocks noGrp="1"/>
          </p:cNvSpPr>
          <p:nvPr>
            <p:ph type="subTitle" idx="8"/>
          </p:nvPr>
        </p:nvSpPr>
        <p:spPr>
          <a:xfrm>
            <a:off x="4901675" y="3069100"/>
            <a:ext cx="2287800" cy="479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678" name="Google Shape;1678;p28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1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1" name="Google Shape;1811;p3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12" name="Google Shape;1812;p30"/>
          <p:cNvGrpSpPr/>
          <p:nvPr/>
        </p:nvGrpSpPr>
        <p:grpSpPr>
          <a:xfrm>
            <a:off x="-522898" y="-1115796"/>
            <a:ext cx="10872525" cy="7329452"/>
            <a:chOff x="-522898" y="-1115796"/>
            <a:chExt cx="10872525" cy="7329452"/>
          </a:xfrm>
        </p:grpSpPr>
        <p:sp>
          <p:nvSpPr>
            <p:cNvPr id="1813" name="Google Shape;1813;p30"/>
            <p:cNvSpPr/>
            <p:nvPr/>
          </p:nvSpPr>
          <p:spPr>
            <a:xfrm rot="728116">
              <a:off x="-359196" y="4345049"/>
              <a:ext cx="1563034" cy="1723574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30"/>
            <p:cNvSpPr/>
            <p:nvPr/>
          </p:nvSpPr>
          <p:spPr>
            <a:xfrm rot="301928" flipH="1">
              <a:off x="7505749" y="-1001338"/>
              <a:ext cx="2729580" cy="2726077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1815" name="Google Shape;1815;p30"/>
          <p:cNvGrpSpPr/>
          <p:nvPr/>
        </p:nvGrpSpPr>
        <p:grpSpPr>
          <a:xfrm>
            <a:off x="243700" y="122500"/>
            <a:ext cx="8721400" cy="4870775"/>
            <a:chOff x="243700" y="122500"/>
            <a:chExt cx="8721400" cy="4870775"/>
          </a:xfrm>
        </p:grpSpPr>
        <p:grpSp>
          <p:nvGrpSpPr>
            <p:cNvPr id="1816" name="Google Shape;1816;p30"/>
            <p:cNvGrpSpPr/>
            <p:nvPr/>
          </p:nvGrpSpPr>
          <p:grpSpPr>
            <a:xfrm>
              <a:off x="243700" y="149500"/>
              <a:ext cx="8721400" cy="4843775"/>
              <a:chOff x="243700" y="149500"/>
              <a:chExt cx="8721400" cy="4843775"/>
            </a:xfrm>
          </p:grpSpPr>
          <p:sp>
            <p:nvSpPr>
              <p:cNvPr id="1817" name="Google Shape;1817;p30"/>
              <p:cNvSpPr/>
              <p:nvPr/>
            </p:nvSpPr>
            <p:spPr>
              <a:xfrm>
                <a:off x="415925" y="448925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818" name="Google Shape;1818;p30"/>
              <p:cNvSpPr/>
              <p:nvPr/>
            </p:nvSpPr>
            <p:spPr>
              <a:xfrm>
                <a:off x="8838800" y="207612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819" name="Google Shape;1819;p30"/>
              <p:cNvSpPr/>
              <p:nvPr/>
            </p:nvSpPr>
            <p:spPr>
              <a:xfrm>
                <a:off x="243700" y="445025"/>
                <a:ext cx="332700" cy="332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820" name="Google Shape;1820;p30"/>
              <p:cNvSpPr/>
              <p:nvPr/>
            </p:nvSpPr>
            <p:spPr>
              <a:xfrm>
                <a:off x="967000" y="1495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821" name="Google Shape;1821;p30"/>
              <p:cNvSpPr/>
              <p:nvPr/>
            </p:nvSpPr>
            <p:spPr>
              <a:xfrm>
                <a:off x="6726300" y="486697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822" name="Google Shape;1822;p30"/>
            <p:cNvSpPr/>
            <p:nvPr/>
          </p:nvSpPr>
          <p:spPr>
            <a:xfrm>
              <a:off x="8046625" y="122500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1823" name="Google Shape;1823;p30"/>
          <p:cNvSpPr txBox="1">
            <a:spLocks noGrp="1"/>
          </p:cNvSpPr>
          <p:nvPr>
            <p:ph type="subTitle" idx="1"/>
          </p:nvPr>
        </p:nvSpPr>
        <p:spPr>
          <a:xfrm>
            <a:off x="938000" y="1900926"/>
            <a:ext cx="22296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4" name="Google Shape;1824;p30"/>
          <p:cNvSpPr txBox="1">
            <a:spLocks noGrp="1"/>
          </p:cNvSpPr>
          <p:nvPr>
            <p:ph type="subTitle" idx="2"/>
          </p:nvPr>
        </p:nvSpPr>
        <p:spPr>
          <a:xfrm>
            <a:off x="3453455" y="1900924"/>
            <a:ext cx="22371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5" name="Google Shape;1825;p30"/>
          <p:cNvSpPr txBox="1">
            <a:spLocks noGrp="1"/>
          </p:cNvSpPr>
          <p:nvPr>
            <p:ph type="subTitle" idx="3"/>
          </p:nvPr>
        </p:nvSpPr>
        <p:spPr>
          <a:xfrm>
            <a:off x="938000" y="3601526"/>
            <a:ext cx="22296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6" name="Google Shape;1826;p30"/>
          <p:cNvSpPr txBox="1">
            <a:spLocks noGrp="1"/>
          </p:cNvSpPr>
          <p:nvPr>
            <p:ph type="subTitle" idx="4"/>
          </p:nvPr>
        </p:nvSpPr>
        <p:spPr>
          <a:xfrm>
            <a:off x="3453455" y="3601525"/>
            <a:ext cx="22371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7" name="Google Shape;1827;p30"/>
          <p:cNvSpPr txBox="1">
            <a:spLocks noGrp="1"/>
          </p:cNvSpPr>
          <p:nvPr>
            <p:ph type="subTitle" idx="5"/>
          </p:nvPr>
        </p:nvSpPr>
        <p:spPr>
          <a:xfrm>
            <a:off x="5972501" y="1900926"/>
            <a:ext cx="22335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8" name="Google Shape;1828;p30"/>
          <p:cNvSpPr txBox="1">
            <a:spLocks noGrp="1"/>
          </p:cNvSpPr>
          <p:nvPr>
            <p:ph type="subTitle" idx="6"/>
          </p:nvPr>
        </p:nvSpPr>
        <p:spPr>
          <a:xfrm>
            <a:off x="5972501" y="3601525"/>
            <a:ext cx="2233500" cy="6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29" name="Google Shape;1829;p30"/>
          <p:cNvSpPr txBox="1">
            <a:spLocks noGrp="1"/>
          </p:cNvSpPr>
          <p:nvPr>
            <p:ph type="subTitle" idx="7"/>
          </p:nvPr>
        </p:nvSpPr>
        <p:spPr>
          <a:xfrm>
            <a:off x="936200" y="1445700"/>
            <a:ext cx="22335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0" name="Google Shape;1830;p30"/>
          <p:cNvSpPr txBox="1">
            <a:spLocks noGrp="1"/>
          </p:cNvSpPr>
          <p:nvPr>
            <p:ph type="subTitle" idx="8"/>
          </p:nvPr>
        </p:nvSpPr>
        <p:spPr>
          <a:xfrm>
            <a:off x="3451650" y="1445700"/>
            <a:ext cx="22407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1" name="Google Shape;1831;p30"/>
          <p:cNvSpPr txBox="1">
            <a:spLocks noGrp="1"/>
          </p:cNvSpPr>
          <p:nvPr>
            <p:ph type="subTitle" idx="9"/>
          </p:nvPr>
        </p:nvSpPr>
        <p:spPr>
          <a:xfrm>
            <a:off x="5970700" y="1445700"/>
            <a:ext cx="22371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2" name="Google Shape;1832;p30"/>
          <p:cNvSpPr txBox="1">
            <a:spLocks noGrp="1"/>
          </p:cNvSpPr>
          <p:nvPr>
            <p:ph type="subTitle" idx="13"/>
          </p:nvPr>
        </p:nvSpPr>
        <p:spPr>
          <a:xfrm>
            <a:off x="936200" y="3145227"/>
            <a:ext cx="22335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3" name="Google Shape;1833;p30"/>
          <p:cNvSpPr txBox="1">
            <a:spLocks noGrp="1"/>
          </p:cNvSpPr>
          <p:nvPr>
            <p:ph type="subTitle" idx="14"/>
          </p:nvPr>
        </p:nvSpPr>
        <p:spPr>
          <a:xfrm>
            <a:off x="3451650" y="3145226"/>
            <a:ext cx="22407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834" name="Google Shape;1834;p30"/>
          <p:cNvSpPr txBox="1">
            <a:spLocks noGrp="1"/>
          </p:cNvSpPr>
          <p:nvPr>
            <p:ph type="subTitle" idx="15"/>
          </p:nvPr>
        </p:nvSpPr>
        <p:spPr>
          <a:xfrm>
            <a:off x="5970700" y="3145227"/>
            <a:ext cx="2237100" cy="45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1835" name="Google Shape;1835;p30"/>
          <p:cNvGrpSpPr/>
          <p:nvPr/>
        </p:nvGrpSpPr>
        <p:grpSpPr>
          <a:xfrm rot="10800000" flipH="1">
            <a:off x="7808492" y="3555601"/>
            <a:ext cx="1244568" cy="1654035"/>
            <a:chOff x="7912242" y="-93999"/>
            <a:chExt cx="1244568" cy="1654035"/>
          </a:xfrm>
        </p:grpSpPr>
        <p:grpSp>
          <p:nvGrpSpPr>
            <p:cNvPr id="1836" name="Google Shape;1836;p30"/>
            <p:cNvGrpSpPr/>
            <p:nvPr/>
          </p:nvGrpSpPr>
          <p:grpSpPr>
            <a:xfrm rot="10661776">
              <a:off x="8428931" y="392924"/>
              <a:ext cx="704983" cy="1153409"/>
              <a:chOff x="499175" y="2708425"/>
              <a:chExt cx="651450" cy="1065825"/>
            </a:xfrm>
          </p:grpSpPr>
          <p:sp>
            <p:nvSpPr>
              <p:cNvPr id="1837" name="Google Shape;1837;p30"/>
              <p:cNvSpPr/>
              <p:nvPr/>
            </p:nvSpPr>
            <p:spPr>
              <a:xfrm>
                <a:off x="509850" y="2949200"/>
                <a:ext cx="289350" cy="295625"/>
              </a:xfrm>
              <a:custGeom>
                <a:avLst/>
                <a:gdLst/>
                <a:ahLst/>
                <a:cxnLst/>
                <a:rect l="l" t="t" r="r" b="b"/>
                <a:pathLst>
                  <a:path w="11574" h="11825" extrusionOk="0">
                    <a:moveTo>
                      <a:pt x="7737" y="6842"/>
                    </a:moveTo>
                    <a:cubicBezTo>
                      <a:pt x="7738" y="6843"/>
                      <a:pt x="7739" y="6843"/>
                      <a:pt x="7739" y="6844"/>
                    </a:cubicBezTo>
                    <a:lnTo>
                      <a:pt x="7739" y="6844"/>
                    </a:lnTo>
                    <a:cubicBezTo>
                      <a:pt x="7739" y="6843"/>
                      <a:pt x="7738" y="6843"/>
                      <a:pt x="7737" y="6842"/>
                    </a:cubicBezTo>
                    <a:close/>
                    <a:moveTo>
                      <a:pt x="2757" y="0"/>
                    </a:moveTo>
                    <a:cubicBezTo>
                      <a:pt x="713" y="0"/>
                      <a:pt x="1" y="2486"/>
                      <a:pt x="888" y="4349"/>
                    </a:cubicBezTo>
                    <a:cubicBezTo>
                      <a:pt x="2197" y="7090"/>
                      <a:pt x="4959" y="8659"/>
                      <a:pt x="7561" y="9986"/>
                    </a:cubicBezTo>
                    <a:cubicBezTo>
                      <a:pt x="8850" y="10657"/>
                      <a:pt x="10222" y="11157"/>
                      <a:pt x="11515" y="11824"/>
                    </a:cubicBezTo>
                    <a:cubicBezTo>
                      <a:pt x="10688" y="10561"/>
                      <a:pt x="9874" y="9264"/>
                      <a:pt x="8833" y="8160"/>
                    </a:cubicBezTo>
                    <a:cubicBezTo>
                      <a:pt x="8833" y="8156"/>
                      <a:pt x="8829" y="8152"/>
                      <a:pt x="8825" y="8147"/>
                    </a:cubicBezTo>
                    <a:cubicBezTo>
                      <a:pt x="8778" y="8097"/>
                      <a:pt x="8732" y="8042"/>
                      <a:pt x="8686" y="7992"/>
                    </a:cubicBezTo>
                    <a:cubicBezTo>
                      <a:pt x="8602" y="7895"/>
                      <a:pt x="8518" y="7795"/>
                      <a:pt x="8430" y="7694"/>
                    </a:cubicBezTo>
                    <a:cubicBezTo>
                      <a:pt x="8363" y="7614"/>
                      <a:pt x="8300" y="7530"/>
                      <a:pt x="8237" y="7446"/>
                    </a:cubicBezTo>
                    <a:cubicBezTo>
                      <a:pt x="8166" y="7354"/>
                      <a:pt x="8090" y="7262"/>
                      <a:pt x="8019" y="7169"/>
                    </a:cubicBezTo>
                    <a:cubicBezTo>
                      <a:pt x="7934" y="7061"/>
                      <a:pt x="7842" y="6960"/>
                      <a:pt x="7750" y="6856"/>
                    </a:cubicBezTo>
                    <a:lnTo>
                      <a:pt x="7750" y="6856"/>
                    </a:lnTo>
                    <a:cubicBezTo>
                      <a:pt x="7751" y="6857"/>
                      <a:pt x="7753" y="6858"/>
                      <a:pt x="7754" y="6859"/>
                    </a:cubicBezTo>
                    <a:cubicBezTo>
                      <a:pt x="7679" y="6771"/>
                      <a:pt x="7603" y="6682"/>
                      <a:pt x="7532" y="6590"/>
                    </a:cubicBezTo>
                    <a:cubicBezTo>
                      <a:pt x="7452" y="6489"/>
                      <a:pt x="7368" y="6393"/>
                      <a:pt x="7288" y="6296"/>
                    </a:cubicBezTo>
                    <a:cubicBezTo>
                      <a:pt x="7230" y="6225"/>
                      <a:pt x="7171" y="6145"/>
                      <a:pt x="7116" y="6074"/>
                    </a:cubicBezTo>
                    <a:lnTo>
                      <a:pt x="7116" y="6074"/>
                    </a:lnTo>
                    <a:cubicBezTo>
                      <a:pt x="7377" y="6284"/>
                      <a:pt x="7624" y="6506"/>
                      <a:pt x="7872" y="6733"/>
                    </a:cubicBezTo>
                    <a:cubicBezTo>
                      <a:pt x="8010" y="6859"/>
                      <a:pt x="8153" y="6985"/>
                      <a:pt x="8292" y="7106"/>
                    </a:cubicBezTo>
                    <a:cubicBezTo>
                      <a:pt x="8413" y="7211"/>
                      <a:pt x="8535" y="7308"/>
                      <a:pt x="8648" y="7413"/>
                    </a:cubicBezTo>
                    <a:cubicBezTo>
                      <a:pt x="9765" y="8567"/>
                      <a:pt x="10747" y="9847"/>
                      <a:pt x="11574" y="11228"/>
                    </a:cubicBezTo>
                    <a:cubicBezTo>
                      <a:pt x="11238" y="8622"/>
                      <a:pt x="10109" y="6191"/>
                      <a:pt x="8459" y="4164"/>
                    </a:cubicBezTo>
                    <a:cubicBezTo>
                      <a:pt x="7225" y="2510"/>
                      <a:pt x="5702" y="794"/>
                      <a:pt x="3683" y="152"/>
                    </a:cubicBezTo>
                    <a:cubicBezTo>
                      <a:pt x="3469" y="84"/>
                      <a:pt x="3242" y="38"/>
                      <a:pt x="3016" y="13"/>
                    </a:cubicBezTo>
                    <a:cubicBezTo>
                      <a:pt x="2927" y="4"/>
                      <a:pt x="2841" y="0"/>
                      <a:pt x="27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8" name="Google Shape;1838;p30"/>
              <p:cNvSpPr/>
              <p:nvPr/>
            </p:nvSpPr>
            <p:spPr>
              <a:xfrm>
                <a:off x="686275" y="2718225"/>
                <a:ext cx="172650" cy="295525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11821" extrusionOk="0">
                    <a:moveTo>
                      <a:pt x="3322" y="0"/>
                    </a:moveTo>
                    <a:cubicBezTo>
                      <a:pt x="2693" y="0"/>
                      <a:pt x="2060" y="216"/>
                      <a:pt x="1499" y="471"/>
                    </a:cubicBezTo>
                    <a:cubicBezTo>
                      <a:pt x="1" y="1470"/>
                      <a:pt x="286" y="3842"/>
                      <a:pt x="550" y="5395"/>
                    </a:cubicBezTo>
                    <a:cubicBezTo>
                      <a:pt x="1134" y="7644"/>
                      <a:pt x="2477" y="9617"/>
                      <a:pt x="3908" y="11409"/>
                    </a:cubicBezTo>
                    <a:cubicBezTo>
                      <a:pt x="4030" y="11544"/>
                      <a:pt x="4156" y="11682"/>
                      <a:pt x="4273" y="11821"/>
                    </a:cubicBezTo>
                    <a:cubicBezTo>
                      <a:pt x="3791" y="10251"/>
                      <a:pt x="3476" y="8648"/>
                      <a:pt x="3014" y="7074"/>
                    </a:cubicBezTo>
                    <a:cubicBezTo>
                      <a:pt x="2905" y="6662"/>
                      <a:pt x="2813" y="6259"/>
                      <a:pt x="2708" y="5852"/>
                    </a:cubicBezTo>
                    <a:lnTo>
                      <a:pt x="2708" y="5852"/>
                    </a:lnTo>
                    <a:cubicBezTo>
                      <a:pt x="2733" y="5898"/>
                      <a:pt x="2762" y="5949"/>
                      <a:pt x="2783" y="5995"/>
                    </a:cubicBezTo>
                    <a:cubicBezTo>
                      <a:pt x="2838" y="6100"/>
                      <a:pt x="2888" y="6209"/>
                      <a:pt x="2943" y="6318"/>
                    </a:cubicBezTo>
                    <a:cubicBezTo>
                      <a:pt x="3010" y="6465"/>
                      <a:pt x="3077" y="6612"/>
                      <a:pt x="3140" y="6763"/>
                    </a:cubicBezTo>
                    <a:cubicBezTo>
                      <a:pt x="3207" y="6910"/>
                      <a:pt x="3274" y="7048"/>
                      <a:pt x="3329" y="7195"/>
                    </a:cubicBezTo>
                    <a:cubicBezTo>
                      <a:pt x="3354" y="7271"/>
                      <a:pt x="3379" y="7346"/>
                      <a:pt x="3405" y="7418"/>
                    </a:cubicBezTo>
                    <a:cubicBezTo>
                      <a:pt x="3434" y="7493"/>
                      <a:pt x="3467" y="7569"/>
                      <a:pt x="3493" y="7644"/>
                    </a:cubicBezTo>
                    <a:cubicBezTo>
                      <a:pt x="3526" y="7728"/>
                      <a:pt x="3547" y="7817"/>
                      <a:pt x="3577" y="7900"/>
                    </a:cubicBezTo>
                    <a:cubicBezTo>
                      <a:pt x="3602" y="7984"/>
                      <a:pt x="3635" y="8064"/>
                      <a:pt x="3665" y="8144"/>
                    </a:cubicBezTo>
                    <a:cubicBezTo>
                      <a:pt x="3674" y="8166"/>
                      <a:pt x="3682" y="8191"/>
                      <a:pt x="3690" y="8213"/>
                    </a:cubicBezTo>
                    <a:lnTo>
                      <a:pt x="3690" y="8213"/>
                    </a:lnTo>
                    <a:cubicBezTo>
                      <a:pt x="3690" y="8212"/>
                      <a:pt x="3690" y="8212"/>
                      <a:pt x="3690" y="8211"/>
                    </a:cubicBezTo>
                    <a:lnTo>
                      <a:pt x="3690" y="8211"/>
                    </a:lnTo>
                    <a:cubicBezTo>
                      <a:pt x="3691" y="8214"/>
                      <a:pt x="3692" y="8217"/>
                      <a:pt x="3693" y="8220"/>
                    </a:cubicBezTo>
                    <a:lnTo>
                      <a:pt x="3693" y="8220"/>
                    </a:lnTo>
                    <a:cubicBezTo>
                      <a:pt x="3692" y="8217"/>
                      <a:pt x="3691" y="8215"/>
                      <a:pt x="3690" y="8213"/>
                    </a:cubicBezTo>
                    <a:lnTo>
                      <a:pt x="3690" y="8213"/>
                    </a:lnTo>
                    <a:cubicBezTo>
                      <a:pt x="3690" y="8218"/>
                      <a:pt x="3692" y="8221"/>
                      <a:pt x="3694" y="8225"/>
                    </a:cubicBezTo>
                    <a:lnTo>
                      <a:pt x="3694" y="8225"/>
                    </a:lnTo>
                    <a:cubicBezTo>
                      <a:pt x="3694" y="8223"/>
                      <a:pt x="3693" y="8221"/>
                      <a:pt x="3693" y="8220"/>
                    </a:cubicBezTo>
                    <a:lnTo>
                      <a:pt x="3693" y="8220"/>
                    </a:lnTo>
                    <a:cubicBezTo>
                      <a:pt x="3694" y="8224"/>
                      <a:pt x="3696" y="8228"/>
                      <a:pt x="3698" y="8232"/>
                    </a:cubicBezTo>
                    <a:cubicBezTo>
                      <a:pt x="3697" y="8229"/>
                      <a:pt x="3696" y="8227"/>
                      <a:pt x="3694" y="8225"/>
                    </a:cubicBezTo>
                    <a:lnTo>
                      <a:pt x="3694" y="8225"/>
                    </a:lnTo>
                    <a:cubicBezTo>
                      <a:pt x="3730" y="8338"/>
                      <a:pt x="3763" y="8455"/>
                      <a:pt x="3799" y="8572"/>
                    </a:cubicBezTo>
                    <a:cubicBezTo>
                      <a:pt x="3816" y="8627"/>
                      <a:pt x="3833" y="8681"/>
                      <a:pt x="3849" y="8736"/>
                    </a:cubicBezTo>
                    <a:cubicBezTo>
                      <a:pt x="3938" y="9080"/>
                      <a:pt x="4026" y="9420"/>
                      <a:pt x="4114" y="9764"/>
                    </a:cubicBezTo>
                    <a:cubicBezTo>
                      <a:pt x="4257" y="10415"/>
                      <a:pt x="4424" y="11019"/>
                      <a:pt x="4613" y="11636"/>
                    </a:cubicBezTo>
                    <a:cubicBezTo>
                      <a:pt x="5612" y="8471"/>
                      <a:pt x="6905" y="4950"/>
                      <a:pt x="5579" y="1735"/>
                    </a:cubicBezTo>
                    <a:cubicBezTo>
                      <a:pt x="5285" y="1067"/>
                      <a:pt x="4861" y="295"/>
                      <a:pt x="4093" y="123"/>
                    </a:cubicBezTo>
                    <a:cubicBezTo>
                      <a:pt x="3840" y="37"/>
                      <a:pt x="3581" y="0"/>
                      <a:pt x="33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9" name="Google Shape;1839;p30"/>
              <p:cNvSpPr/>
              <p:nvPr/>
            </p:nvSpPr>
            <p:spPr>
              <a:xfrm>
                <a:off x="814400" y="2982675"/>
                <a:ext cx="2781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11124" h="13843" extrusionOk="0">
                    <a:moveTo>
                      <a:pt x="8843" y="0"/>
                    </a:moveTo>
                    <a:cubicBezTo>
                      <a:pt x="8509" y="0"/>
                      <a:pt x="8175" y="50"/>
                      <a:pt x="7849" y="151"/>
                    </a:cubicBezTo>
                    <a:cubicBezTo>
                      <a:pt x="4630" y="1301"/>
                      <a:pt x="1965" y="5872"/>
                      <a:pt x="911" y="8987"/>
                    </a:cubicBezTo>
                    <a:cubicBezTo>
                      <a:pt x="580" y="9977"/>
                      <a:pt x="336" y="10993"/>
                      <a:pt x="172" y="12026"/>
                    </a:cubicBezTo>
                    <a:cubicBezTo>
                      <a:pt x="101" y="12219"/>
                      <a:pt x="168" y="12634"/>
                      <a:pt x="0" y="12764"/>
                    </a:cubicBezTo>
                    <a:cubicBezTo>
                      <a:pt x="0" y="12869"/>
                      <a:pt x="0" y="12978"/>
                      <a:pt x="0" y="13087"/>
                    </a:cubicBezTo>
                    <a:cubicBezTo>
                      <a:pt x="538" y="11820"/>
                      <a:pt x="1772" y="9981"/>
                      <a:pt x="2947" y="8412"/>
                    </a:cubicBezTo>
                    <a:cubicBezTo>
                      <a:pt x="2997" y="8349"/>
                      <a:pt x="3043" y="8290"/>
                      <a:pt x="3094" y="8227"/>
                    </a:cubicBezTo>
                    <a:cubicBezTo>
                      <a:pt x="3228" y="8063"/>
                      <a:pt x="3375" y="7912"/>
                      <a:pt x="3522" y="7757"/>
                    </a:cubicBezTo>
                    <a:cubicBezTo>
                      <a:pt x="3669" y="7602"/>
                      <a:pt x="3803" y="7450"/>
                      <a:pt x="3942" y="7299"/>
                    </a:cubicBezTo>
                    <a:cubicBezTo>
                      <a:pt x="4030" y="7211"/>
                      <a:pt x="4126" y="7131"/>
                      <a:pt x="4214" y="7043"/>
                    </a:cubicBezTo>
                    <a:cubicBezTo>
                      <a:pt x="4298" y="6959"/>
                      <a:pt x="4374" y="6880"/>
                      <a:pt x="4462" y="6804"/>
                    </a:cubicBezTo>
                    <a:cubicBezTo>
                      <a:pt x="4647" y="6649"/>
                      <a:pt x="4831" y="6489"/>
                      <a:pt x="5020" y="6342"/>
                    </a:cubicBezTo>
                    <a:cubicBezTo>
                      <a:pt x="5129" y="6254"/>
                      <a:pt x="5239" y="6170"/>
                      <a:pt x="5348" y="6091"/>
                    </a:cubicBezTo>
                    <a:lnTo>
                      <a:pt x="5348" y="6091"/>
                    </a:lnTo>
                    <a:cubicBezTo>
                      <a:pt x="3266" y="8399"/>
                      <a:pt x="1344" y="10985"/>
                      <a:pt x="122" y="13843"/>
                    </a:cubicBezTo>
                    <a:cubicBezTo>
                      <a:pt x="1658" y="12710"/>
                      <a:pt x="3195" y="11547"/>
                      <a:pt x="4823" y="10556"/>
                    </a:cubicBezTo>
                    <a:cubicBezTo>
                      <a:pt x="6334" y="9562"/>
                      <a:pt x="7958" y="8655"/>
                      <a:pt x="8995" y="7119"/>
                    </a:cubicBezTo>
                    <a:cubicBezTo>
                      <a:pt x="10065" y="5667"/>
                      <a:pt x="10993" y="4030"/>
                      <a:pt x="11073" y="2191"/>
                    </a:cubicBezTo>
                    <a:cubicBezTo>
                      <a:pt x="11123" y="1545"/>
                      <a:pt x="10997" y="798"/>
                      <a:pt x="10439" y="407"/>
                    </a:cubicBezTo>
                    <a:cubicBezTo>
                      <a:pt x="9944" y="138"/>
                      <a:pt x="9395" y="0"/>
                      <a:pt x="8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0" name="Google Shape;1840;p30"/>
              <p:cNvSpPr/>
              <p:nvPr/>
            </p:nvSpPr>
            <p:spPr>
              <a:xfrm>
                <a:off x="819325" y="3292525"/>
                <a:ext cx="312775" cy="337925"/>
              </a:xfrm>
              <a:custGeom>
                <a:avLst/>
                <a:gdLst/>
                <a:ahLst/>
                <a:cxnLst/>
                <a:rect l="l" t="t" r="r" b="b"/>
                <a:pathLst>
                  <a:path w="12511" h="13517" extrusionOk="0">
                    <a:moveTo>
                      <a:pt x="9852" y="1"/>
                    </a:moveTo>
                    <a:cubicBezTo>
                      <a:pt x="9374" y="1"/>
                      <a:pt x="8803" y="118"/>
                      <a:pt x="8131" y="383"/>
                    </a:cubicBezTo>
                    <a:cubicBezTo>
                      <a:pt x="4689" y="1575"/>
                      <a:pt x="2511" y="4769"/>
                      <a:pt x="815" y="7816"/>
                    </a:cubicBezTo>
                    <a:cubicBezTo>
                      <a:pt x="521" y="8408"/>
                      <a:pt x="273" y="9017"/>
                      <a:pt x="64" y="9642"/>
                    </a:cubicBezTo>
                    <a:cubicBezTo>
                      <a:pt x="55" y="9684"/>
                      <a:pt x="30" y="9718"/>
                      <a:pt x="1" y="9747"/>
                    </a:cubicBezTo>
                    <a:cubicBezTo>
                      <a:pt x="34" y="10695"/>
                      <a:pt x="68" y="11648"/>
                      <a:pt x="101" y="12601"/>
                    </a:cubicBezTo>
                    <a:cubicBezTo>
                      <a:pt x="765" y="9965"/>
                      <a:pt x="2326" y="7615"/>
                      <a:pt x="4357" y="5818"/>
                    </a:cubicBezTo>
                    <a:lnTo>
                      <a:pt x="4357" y="5818"/>
                    </a:lnTo>
                    <a:cubicBezTo>
                      <a:pt x="4336" y="5848"/>
                      <a:pt x="4315" y="5873"/>
                      <a:pt x="4299" y="5898"/>
                    </a:cubicBezTo>
                    <a:cubicBezTo>
                      <a:pt x="4177" y="6062"/>
                      <a:pt x="4064" y="6230"/>
                      <a:pt x="3946" y="6393"/>
                    </a:cubicBezTo>
                    <a:cubicBezTo>
                      <a:pt x="3854" y="6519"/>
                      <a:pt x="3753" y="6637"/>
                      <a:pt x="3661" y="6763"/>
                    </a:cubicBezTo>
                    <a:cubicBezTo>
                      <a:pt x="3568" y="6889"/>
                      <a:pt x="3489" y="6989"/>
                      <a:pt x="3400" y="7107"/>
                    </a:cubicBezTo>
                    <a:cubicBezTo>
                      <a:pt x="3384" y="7128"/>
                      <a:pt x="3367" y="7153"/>
                      <a:pt x="3350" y="7178"/>
                    </a:cubicBezTo>
                    <a:cubicBezTo>
                      <a:pt x="3329" y="7199"/>
                      <a:pt x="3321" y="7216"/>
                      <a:pt x="3304" y="7233"/>
                    </a:cubicBezTo>
                    <a:cubicBezTo>
                      <a:pt x="3304" y="7237"/>
                      <a:pt x="3300" y="7237"/>
                      <a:pt x="3300" y="7241"/>
                    </a:cubicBezTo>
                    <a:cubicBezTo>
                      <a:pt x="3275" y="7279"/>
                      <a:pt x="3245" y="7313"/>
                      <a:pt x="3224" y="7350"/>
                    </a:cubicBezTo>
                    <a:cubicBezTo>
                      <a:pt x="3203" y="7384"/>
                      <a:pt x="3182" y="7405"/>
                      <a:pt x="3165" y="7434"/>
                    </a:cubicBezTo>
                    <a:lnTo>
                      <a:pt x="3165" y="7438"/>
                    </a:lnTo>
                    <a:cubicBezTo>
                      <a:pt x="3161" y="7443"/>
                      <a:pt x="3157" y="7447"/>
                      <a:pt x="3157" y="7451"/>
                    </a:cubicBezTo>
                    <a:cubicBezTo>
                      <a:pt x="3157" y="7451"/>
                      <a:pt x="3157" y="7455"/>
                      <a:pt x="3153" y="7455"/>
                    </a:cubicBezTo>
                    <a:cubicBezTo>
                      <a:pt x="3052" y="7611"/>
                      <a:pt x="2943" y="7757"/>
                      <a:pt x="2838" y="7913"/>
                    </a:cubicBezTo>
                    <a:cubicBezTo>
                      <a:pt x="2737" y="8055"/>
                      <a:pt x="2645" y="8202"/>
                      <a:pt x="2548" y="8345"/>
                    </a:cubicBezTo>
                    <a:cubicBezTo>
                      <a:pt x="2548" y="8345"/>
                      <a:pt x="2544" y="8345"/>
                      <a:pt x="2544" y="8349"/>
                    </a:cubicBezTo>
                    <a:cubicBezTo>
                      <a:pt x="2481" y="8446"/>
                      <a:pt x="2414" y="8542"/>
                      <a:pt x="2347" y="8635"/>
                    </a:cubicBezTo>
                    <a:cubicBezTo>
                      <a:pt x="2284" y="8719"/>
                      <a:pt x="2217" y="8798"/>
                      <a:pt x="2162" y="8886"/>
                    </a:cubicBezTo>
                    <a:cubicBezTo>
                      <a:pt x="2099" y="8975"/>
                      <a:pt x="2041" y="9071"/>
                      <a:pt x="1994" y="9168"/>
                    </a:cubicBezTo>
                    <a:cubicBezTo>
                      <a:pt x="1155" y="10494"/>
                      <a:pt x="563" y="11963"/>
                      <a:pt x="315" y="13516"/>
                    </a:cubicBezTo>
                    <a:cubicBezTo>
                      <a:pt x="3266" y="10372"/>
                      <a:pt x="7795" y="9189"/>
                      <a:pt x="10494" y="5797"/>
                    </a:cubicBezTo>
                    <a:cubicBezTo>
                      <a:pt x="12301" y="3624"/>
                      <a:pt x="12510" y="1"/>
                      <a:pt x="98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1" name="Google Shape;1841;p30"/>
              <p:cNvSpPr/>
              <p:nvPr/>
            </p:nvSpPr>
            <p:spPr>
              <a:xfrm>
                <a:off x="517550" y="3249700"/>
                <a:ext cx="291300" cy="254725"/>
              </a:xfrm>
              <a:custGeom>
                <a:avLst/>
                <a:gdLst/>
                <a:ahLst/>
                <a:cxnLst/>
                <a:rect l="l" t="t" r="r" b="b"/>
                <a:pathLst>
                  <a:path w="11652" h="10189" extrusionOk="0">
                    <a:moveTo>
                      <a:pt x="5492" y="4129"/>
                    </a:moveTo>
                    <a:lnTo>
                      <a:pt x="5492" y="4129"/>
                    </a:lnTo>
                    <a:cubicBezTo>
                      <a:pt x="5494" y="4130"/>
                      <a:pt x="5496" y="4131"/>
                      <a:pt x="5499" y="4131"/>
                    </a:cubicBezTo>
                    <a:lnTo>
                      <a:pt x="5492" y="4129"/>
                    </a:lnTo>
                    <a:close/>
                    <a:moveTo>
                      <a:pt x="2825" y="1"/>
                    </a:moveTo>
                    <a:cubicBezTo>
                      <a:pt x="2674" y="1"/>
                      <a:pt x="2523" y="6"/>
                      <a:pt x="2372" y="18"/>
                    </a:cubicBezTo>
                    <a:cubicBezTo>
                      <a:pt x="1411" y="291"/>
                      <a:pt x="580" y="1088"/>
                      <a:pt x="198" y="1982"/>
                    </a:cubicBezTo>
                    <a:cubicBezTo>
                      <a:pt x="0" y="2688"/>
                      <a:pt x="122" y="3485"/>
                      <a:pt x="407" y="4140"/>
                    </a:cubicBezTo>
                    <a:cubicBezTo>
                      <a:pt x="726" y="4740"/>
                      <a:pt x="1322" y="5151"/>
                      <a:pt x="1868" y="5521"/>
                    </a:cubicBezTo>
                    <a:cubicBezTo>
                      <a:pt x="2737" y="6100"/>
                      <a:pt x="3639" y="6612"/>
                      <a:pt x="4609" y="6973"/>
                    </a:cubicBezTo>
                    <a:cubicBezTo>
                      <a:pt x="7001" y="7930"/>
                      <a:pt x="9415" y="8916"/>
                      <a:pt x="11652" y="10188"/>
                    </a:cubicBezTo>
                    <a:cubicBezTo>
                      <a:pt x="11639" y="9857"/>
                      <a:pt x="11631" y="9529"/>
                      <a:pt x="11618" y="9202"/>
                    </a:cubicBezTo>
                    <a:cubicBezTo>
                      <a:pt x="11551" y="9181"/>
                      <a:pt x="11501" y="9126"/>
                      <a:pt x="11484" y="9059"/>
                    </a:cubicBezTo>
                    <a:cubicBezTo>
                      <a:pt x="10892" y="8325"/>
                      <a:pt x="10162" y="7695"/>
                      <a:pt x="9448" y="7078"/>
                    </a:cubicBezTo>
                    <a:cubicBezTo>
                      <a:pt x="8013" y="5878"/>
                      <a:pt x="6405" y="4925"/>
                      <a:pt x="4819" y="3951"/>
                    </a:cubicBezTo>
                    <a:cubicBezTo>
                      <a:pt x="4802" y="3938"/>
                      <a:pt x="4781" y="3926"/>
                      <a:pt x="4768" y="3905"/>
                    </a:cubicBezTo>
                    <a:lnTo>
                      <a:pt x="4768" y="3905"/>
                    </a:lnTo>
                    <a:cubicBezTo>
                      <a:pt x="4886" y="3943"/>
                      <a:pt x="5003" y="3976"/>
                      <a:pt x="5121" y="4010"/>
                    </a:cubicBezTo>
                    <a:cubicBezTo>
                      <a:pt x="5138" y="4018"/>
                      <a:pt x="5155" y="4022"/>
                      <a:pt x="5167" y="4027"/>
                    </a:cubicBezTo>
                    <a:lnTo>
                      <a:pt x="5192" y="4027"/>
                    </a:lnTo>
                    <a:cubicBezTo>
                      <a:pt x="5260" y="4052"/>
                      <a:pt x="5327" y="4073"/>
                      <a:pt x="5394" y="4098"/>
                    </a:cubicBezTo>
                    <a:cubicBezTo>
                      <a:pt x="5398" y="4098"/>
                      <a:pt x="5406" y="4098"/>
                      <a:pt x="5411" y="4102"/>
                    </a:cubicBezTo>
                    <a:cubicBezTo>
                      <a:pt x="5412" y="4104"/>
                      <a:pt x="5412" y="4104"/>
                      <a:pt x="5413" y="4104"/>
                    </a:cubicBezTo>
                    <a:cubicBezTo>
                      <a:pt x="5413" y="4104"/>
                      <a:pt x="5412" y="4102"/>
                      <a:pt x="5415" y="4102"/>
                    </a:cubicBezTo>
                    <a:lnTo>
                      <a:pt x="5487" y="4127"/>
                    </a:lnTo>
                    <a:lnTo>
                      <a:pt x="5487" y="4127"/>
                    </a:lnTo>
                    <a:cubicBezTo>
                      <a:pt x="5487" y="4127"/>
                      <a:pt x="5486" y="4127"/>
                      <a:pt x="5486" y="4127"/>
                    </a:cubicBezTo>
                    <a:lnTo>
                      <a:pt x="5488" y="4128"/>
                    </a:lnTo>
                    <a:lnTo>
                      <a:pt x="5488" y="4128"/>
                    </a:lnTo>
                    <a:lnTo>
                      <a:pt x="5492" y="4129"/>
                    </a:lnTo>
                    <a:lnTo>
                      <a:pt x="5492" y="4129"/>
                    </a:lnTo>
                    <a:cubicBezTo>
                      <a:pt x="5491" y="4129"/>
                      <a:pt x="5491" y="4129"/>
                      <a:pt x="5490" y="4128"/>
                    </a:cubicBezTo>
                    <a:lnTo>
                      <a:pt x="5490" y="4128"/>
                    </a:lnTo>
                    <a:lnTo>
                      <a:pt x="5503" y="4131"/>
                    </a:lnTo>
                    <a:cubicBezTo>
                      <a:pt x="5503" y="4131"/>
                      <a:pt x="5507" y="4131"/>
                      <a:pt x="5507" y="4136"/>
                    </a:cubicBezTo>
                    <a:lnTo>
                      <a:pt x="5511" y="4136"/>
                    </a:lnTo>
                    <a:cubicBezTo>
                      <a:pt x="5637" y="4186"/>
                      <a:pt x="5755" y="4232"/>
                      <a:pt x="5881" y="4283"/>
                    </a:cubicBezTo>
                    <a:cubicBezTo>
                      <a:pt x="5960" y="4320"/>
                      <a:pt x="6044" y="4354"/>
                      <a:pt x="6124" y="4388"/>
                    </a:cubicBezTo>
                    <a:cubicBezTo>
                      <a:pt x="6149" y="4400"/>
                      <a:pt x="6170" y="4409"/>
                      <a:pt x="6195" y="4421"/>
                    </a:cubicBezTo>
                    <a:cubicBezTo>
                      <a:pt x="6305" y="4471"/>
                      <a:pt x="6410" y="4530"/>
                      <a:pt x="6514" y="4585"/>
                    </a:cubicBezTo>
                    <a:cubicBezTo>
                      <a:pt x="6619" y="4639"/>
                      <a:pt x="6724" y="4694"/>
                      <a:pt x="6829" y="4748"/>
                    </a:cubicBezTo>
                    <a:cubicBezTo>
                      <a:pt x="6829" y="4748"/>
                      <a:pt x="6833" y="4748"/>
                      <a:pt x="6833" y="4753"/>
                    </a:cubicBezTo>
                    <a:lnTo>
                      <a:pt x="6867" y="4769"/>
                    </a:lnTo>
                    <a:lnTo>
                      <a:pt x="6888" y="4782"/>
                    </a:lnTo>
                    <a:cubicBezTo>
                      <a:pt x="6896" y="4786"/>
                      <a:pt x="6901" y="4786"/>
                      <a:pt x="6909" y="4790"/>
                    </a:cubicBezTo>
                    <a:cubicBezTo>
                      <a:pt x="6934" y="4807"/>
                      <a:pt x="6959" y="4820"/>
                      <a:pt x="6985" y="4832"/>
                    </a:cubicBezTo>
                    <a:cubicBezTo>
                      <a:pt x="7816" y="5353"/>
                      <a:pt x="8613" y="5920"/>
                      <a:pt x="9377" y="6528"/>
                    </a:cubicBezTo>
                    <a:cubicBezTo>
                      <a:pt x="9398" y="6549"/>
                      <a:pt x="9423" y="6570"/>
                      <a:pt x="9444" y="6591"/>
                    </a:cubicBezTo>
                    <a:cubicBezTo>
                      <a:pt x="9448" y="6595"/>
                      <a:pt x="9453" y="6599"/>
                      <a:pt x="9461" y="6599"/>
                    </a:cubicBezTo>
                    <a:cubicBezTo>
                      <a:pt x="9474" y="6612"/>
                      <a:pt x="9486" y="6625"/>
                      <a:pt x="9503" y="6637"/>
                    </a:cubicBezTo>
                    <a:cubicBezTo>
                      <a:pt x="9599" y="6725"/>
                      <a:pt x="9700" y="6814"/>
                      <a:pt x="9801" y="6893"/>
                    </a:cubicBezTo>
                    <a:cubicBezTo>
                      <a:pt x="10183" y="7233"/>
                      <a:pt x="11165" y="8060"/>
                      <a:pt x="11597" y="8623"/>
                    </a:cubicBezTo>
                    <a:cubicBezTo>
                      <a:pt x="11581" y="8119"/>
                      <a:pt x="11564" y="7611"/>
                      <a:pt x="11551" y="7103"/>
                    </a:cubicBezTo>
                    <a:cubicBezTo>
                      <a:pt x="10304" y="3696"/>
                      <a:pt x="6640" y="1"/>
                      <a:pt x="28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2" name="Google Shape;1842;p30"/>
              <p:cNvSpPr/>
              <p:nvPr/>
            </p:nvSpPr>
            <p:spPr>
              <a:xfrm>
                <a:off x="537375" y="3519900"/>
                <a:ext cx="277775" cy="202775"/>
              </a:xfrm>
              <a:custGeom>
                <a:avLst/>
                <a:gdLst/>
                <a:ahLst/>
                <a:cxnLst/>
                <a:rect l="l" t="t" r="r" b="b"/>
                <a:pathLst>
                  <a:path w="11111" h="8111" extrusionOk="0">
                    <a:moveTo>
                      <a:pt x="2348" y="1"/>
                    </a:moveTo>
                    <a:cubicBezTo>
                      <a:pt x="1870" y="1"/>
                      <a:pt x="1404" y="82"/>
                      <a:pt x="979" y="304"/>
                    </a:cubicBezTo>
                    <a:cubicBezTo>
                      <a:pt x="412" y="593"/>
                      <a:pt x="59" y="1214"/>
                      <a:pt x="26" y="1831"/>
                    </a:cubicBezTo>
                    <a:cubicBezTo>
                      <a:pt x="1" y="3657"/>
                      <a:pt x="2817" y="4912"/>
                      <a:pt x="4273" y="5475"/>
                    </a:cubicBezTo>
                    <a:cubicBezTo>
                      <a:pt x="6422" y="6209"/>
                      <a:pt x="8479" y="7237"/>
                      <a:pt x="10641" y="7917"/>
                    </a:cubicBezTo>
                    <a:cubicBezTo>
                      <a:pt x="10796" y="7972"/>
                      <a:pt x="10951" y="8060"/>
                      <a:pt x="11111" y="8110"/>
                    </a:cubicBezTo>
                    <a:cubicBezTo>
                      <a:pt x="11102" y="7645"/>
                      <a:pt x="11094" y="7174"/>
                      <a:pt x="11086" y="6709"/>
                    </a:cubicBezTo>
                    <a:lnTo>
                      <a:pt x="11065" y="6709"/>
                    </a:lnTo>
                    <a:cubicBezTo>
                      <a:pt x="11027" y="6704"/>
                      <a:pt x="10993" y="6692"/>
                      <a:pt x="10964" y="6671"/>
                    </a:cubicBezTo>
                    <a:cubicBezTo>
                      <a:pt x="9193" y="5600"/>
                      <a:pt x="7371" y="4572"/>
                      <a:pt x="5478" y="3741"/>
                    </a:cubicBezTo>
                    <a:cubicBezTo>
                      <a:pt x="5486" y="3741"/>
                      <a:pt x="5495" y="3741"/>
                      <a:pt x="5503" y="3745"/>
                    </a:cubicBezTo>
                    <a:lnTo>
                      <a:pt x="5520" y="3745"/>
                    </a:lnTo>
                    <a:cubicBezTo>
                      <a:pt x="6019" y="3812"/>
                      <a:pt x="6515" y="3934"/>
                      <a:pt x="6989" y="4110"/>
                    </a:cubicBezTo>
                    <a:cubicBezTo>
                      <a:pt x="7107" y="4152"/>
                      <a:pt x="7220" y="4203"/>
                      <a:pt x="7337" y="4253"/>
                    </a:cubicBezTo>
                    <a:cubicBezTo>
                      <a:pt x="7442" y="4295"/>
                      <a:pt x="7551" y="4341"/>
                      <a:pt x="7656" y="4392"/>
                    </a:cubicBezTo>
                    <a:cubicBezTo>
                      <a:pt x="7820" y="4463"/>
                      <a:pt x="7975" y="4539"/>
                      <a:pt x="8139" y="4610"/>
                    </a:cubicBezTo>
                    <a:cubicBezTo>
                      <a:pt x="9016" y="5076"/>
                      <a:pt x="9877" y="5575"/>
                      <a:pt x="10733" y="6083"/>
                    </a:cubicBezTo>
                    <a:cubicBezTo>
                      <a:pt x="10817" y="6146"/>
                      <a:pt x="10960" y="6201"/>
                      <a:pt x="11077" y="6272"/>
                    </a:cubicBezTo>
                    <a:cubicBezTo>
                      <a:pt x="11065" y="5819"/>
                      <a:pt x="11052" y="5361"/>
                      <a:pt x="11039" y="4908"/>
                    </a:cubicBezTo>
                    <a:cubicBezTo>
                      <a:pt x="9167" y="2952"/>
                      <a:pt x="7023" y="1084"/>
                      <a:pt x="4374" y="333"/>
                    </a:cubicBezTo>
                    <a:cubicBezTo>
                      <a:pt x="3735" y="167"/>
                      <a:pt x="3030" y="1"/>
                      <a:pt x="23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3" name="Google Shape;1843;p30"/>
              <p:cNvSpPr/>
              <p:nvPr/>
            </p:nvSpPr>
            <p:spPr>
              <a:xfrm>
                <a:off x="658675" y="3597150"/>
                <a:ext cx="162475" cy="131725"/>
              </a:xfrm>
              <a:custGeom>
                <a:avLst/>
                <a:gdLst/>
                <a:ahLst/>
                <a:cxnLst/>
                <a:rect l="l" t="t" r="r" b="b"/>
                <a:pathLst>
                  <a:path w="6499" h="5269" extrusionOk="0">
                    <a:moveTo>
                      <a:pt x="175" y="498"/>
                    </a:moveTo>
                    <a:cubicBezTo>
                      <a:pt x="180" y="501"/>
                      <a:pt x="187" y="504"/>
                      <a:pt x="194" y="504"/>
                    </a:cubicBezTo>
                    <a:cubicBezTo>
                      <a:pt x="188" y="502"/>
                      <a:pt x="181" y="500"/>
                      <a:pt x="175" y="498"/>
                    </a:cubicBezTo>
                    <a:close/>
                    <a:moveTo>
                      <a:pt x="4467" y="1"/>
                    </a:moveTo>
                    <a:cubicBezTo>
                      <a:pt x="4148" y="240"/>
                      <a:pt x="3879" y="542"/>
                      <a:pt x="3673" y="882"/>
                    </a:cubicBezTo>
                    <a:cubicBezTo>
                      <a:pt x="3182" y="643"/>
                      <a:pt x="2624" y="550"/>
                      <a:pt x="2091" y="445"/>
                    </a:cubicBezTo>
                    <a:cubicBezTo>
                      <a:pt x="1782" y="368"/>
                      <a:pt x="1472" y="342"/>
                      <a:pt x="1160" y="342"/>
                    </a:cubicBezTo>
                    <a:cubicBezTo>
                      <a:pt x="812" y="342"/>
                      <a:pt x="462" y="375"/>
                      <a:pt x="110" y="403"/>
                    </a:cubicBezTo>
                    <a:cubicBezTo>
                      <a:pt x="105" y="403"/>
                      <a:pt x="100" y="403"/>
                      <a:pt x="95" y="403"/>
                    </a:cubicBezTo>
                    <a:cubicBezTo>
                      <a:pt x="62" y="403"/>
                      <a:pt x="30" y="415"/>
                      <a:pt x="1" y="433"/>
                    </a:cubicBezTo>
                    <a:cubicBezTo>
                      <a:pt x="61" y="456"/>
                      <a:pt x="118" y="478"/>
                      <a:pt x="175" y="498"/>
                    </a:cubicBezTo>
                    <a:lnTo>
                      <a:pt x="175" y="498"/>
                    </a:lnTo>
                    <a:cubicBezTo>
                      <a:pt x="174" y="497"/>
                      <a:pt x="173" y="497"/>
                      <a:pt x="173" y="496"/>
                    </a:cubicBezTo>
                    <a:lnTo>
                      <a:pt x="173" y="496"/>
                    </a:lnTo>
                    <a:lnTo>
                      <a:pt x="315" y="550"/>
                    </a:lnTo>
                    <a:cubicBezTo>
                      <a:pt x="328" y="550"/>
                      <a:pt x="336" y="550"/>
                      <a:pt x="345" y="555"/>
                    </a:cubicBezTo>
                    <a:cubicBezTo>
                      <a:pt x="521" y="613"/>
                      <a:pt x="693" y="668"/>
                      <a:pt x="865" y="727"/>
                    </a:cubicBezTo>
                    <a:cubicBezTo>
                      <a:pt x="987" y="769"/>
                      <a:pt x="1113" y="811"/>
                      <a:pt x="1230" y="857"/>
                    </a:cubicBezTo>
                    <a:cubicBezTo>
                      <a:pt x="1251" y="865"/>
                      <a:pt x="1277" y="878"/>
                      <a:pt x="1298" y="886"/>
                    </a:cubicBezTo>
                    <a:cubicBezTo>
                      <a:pt x="1990" y="1037"/>
                      <a:pt x="2649" y="1335"/>
                      <a:pt x="3304" y="1633"/>
                    </a:cubicBezTo>
                    <a:cubicBezTo>
                      <a:pt x="3308" y="1633"/>
                      <a:pt x="3312" y="1633"/>
                      <a:pt x="3316" y="1637"/>
                    </a:cubicBezTo>
                    <a:cubicBezTo>
                      <a:pt x="3031" y="2448"/>
                      <a:pt x="2993" y="3363"/>
                      <a:pt x="3228" y="4147"/>
                    </a:cubicBezTo>
                    <a:cubicBezTo>
                      <a:pt x="3234" y="4216"/>
                      <a:pt x="3328" y="4301"/>
                      <a:pt x="3429" y="4301"/>
                    </a:cubicBezTo>
                    <a:cubicBezTo>
                      <a:pt x="3489" y="4301"/>
                      <a:pt x="3551" y="4271"/>
                      <a:pt x="3598" y="4189"/>
                    </a:cubicBezTo>
                    <a:cubicBezTo>
                      <a:pt x="3683" y="4264"/>
                      <a:pt x="3823" y="4362"/>
                      <a:pt x="3942" y="4362"/>
                    </a:cubicBezTo>
                    <a:cubicBezTo>
                      <a:pt x="4010" y="4362"/>
                      <a:pt x="4071" y="4329"/>
                      <a:pt x="4110" y="4240"/>
                    </a:cubicBezTo>
                    <a:cubicBezTo>
                      <a:pt x="4710" y="4529"/>
                      <a:pt x="5310" y="4802"/>
                      <a:pt x="5877" y="5155"/>
                    </a:cubicBezTo>
                    <a:cubicBezTo>
                      <a:pt x="6007" y="5234"/>
                      <a:pt x="6104" y="5268"/>
                      <a:pt x="6176" y="5268"/>
                    </a:cubicBezTo>
                    <a:cubicBezTo>
                      <a:pt x="6436" y="5268"/>
                      <a:pt x="6372" y="4834"/>
                      <a:pt x="6326" y="4525"/>
                    </a:cubicBezTo>
                    <a:cubicBezTo>
                      <a:pt x="6166" y="3606"/>
                      <a:pt x="6498" y="2620"/>
                      <a:pt x="6246" y="1734"/>
                    </a:cubicBezTo>
                    <a:cubicBezTo>
                      <a:pt x="5713" y="1230"/>
                      <a:pt x="5205" y="718"/>
                      <a:pt x="4697" y="177"/>
                    </a:cubicBezTo>
                    <a:cubicBezTo>
                      <a:pt x="4634" y="101"/>
                      <a:pt x="4576" y="9"/>
                      <a:pt x="44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4" name="Google Shape;1844;p30"/>
              <p:cNvSpPr/>
              <p:nvPr/>
            </p:nvSpPr>
            <p:spPr>
              <a:xfrm>
                <a:off x="628250" y="3342900"/>
                <a:ext cx="187725" cy="164775"/>
              </a:xfrm>
              <a:custGeom>
                <a:avLst/>
                <a:gdLst/>
                <a:ahLst/>
                <a:cxnLst/>
                <a:rect l="l" t="t" r="r" b="b"/>
                <a:pathLst>
                  <a:path w="7509" h="659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" y="22"/>
                      <a:pt x="76" y="43"/>
                      <a:pt x="110" y="64"/>
                    </a:cubicBezTo>
                    <a:cubicBezTo>
                      <a:pt x="202" y="118"/>
                      <a:pt x="294" y="164"/>
                      <a:pt x="387" y="215"/>
                    </a:cubicBezTo>
                    <a:cubicBezTo>
                      <a:pt x="492" y="269"/>
                      <a:pt x="596" y="324"/>
                      <a:pt x="701" y="378"/>
                    </a:cubicBezTo>
                    <a:cubicBezTo>
                      <a:pt x="873" y="395"/>
                      <a:pt x="1046" y="429"/>
                      <a:pt x="1213" y="475"/>
                    </a:cubicBezTo>
                    <a:cubicBezTo>
                      <a:pt x="2233" y="1159"/>
                      <a:pt x="3367" y="1751"/>
                      <a:pt x="4361" y="2519"/>
                    </a:cubicBezTo>
                    <a:cubicBezTo>
                      <a:pt x="4021" y="3069"/>
                      <a:pt x="3816" y="3686"/>
                      <a:pt x="3866" y="4357"/>
                    </a:cubicBezTo>
                    <a:cubicBezTo>
                      <a:pt x="3881" y="4574"/>
                      <a:pt x="3808" y="5204"/>
                      <a:pt x="4077" y="5204"/>
                    </a:cubicBezTo>
                    <a:cubicBezTo>
                      <a:pt x="4120" y="5204"/>
                      <a:pt x="4172" y="5188"/>
                      <a:pt x="4235" y="5151"/>
                    </a:cubicBezTo>
                    <a:cubicBezTo>
                      <a:pt x="5113" y="5583"/>
                      <a:pt x="5948" y="6103"/>
                      <a:pt x="6838" y="6519"/>
                    </a:cubicBezTo>
                    <a:lnTo>
                      <a:pt x="6846" y="6523"/>
                    </a:lnTo>
                    <a:cubicBezTo>
                      <a:pt x="6889" y="6555"/>
                      <a:pt x="6944" y="6576"/>
                      <a:pt x="6996" y="6576"/>
                    </a:cubicBezTo>
                    <a:cubicBezTo>
                      <a:pt x="7046" y="6576"/>
                      <a:pt x="7095" y="6558"/>
                      <a:pt x="7132" y="6515"/>
                    </a:cubicBezTo>
                    <a:cubicBezTo>
                      <a:pt x="7170" y="6567"/>
                      <a:pt x="7226" y="6590"/>
                      <a:pt x="7282" y="6590"/>
                    </a:cubicBezTo>
                    <a:cubicBezTo>
                      <a:pt x="7395" y="6590"/>
                      <a:pt x="7508" y="6496"/>
                      <a:pt x="7480" y="6364"/>
                    </a:cubicBezTo>
                    <a:cubicBezTo>
                      <a:pt x="7413" y="6015"/>
                      <a:pt x="7341" y="5658"/>
                      <a:pt x="7304" y="5314"/>
                    </a:cubicBezTo>
                    <a:cubicBezTo>
                      <a:pt x="7287" y="5218"/>
                      <a:pt x="7274" y="5092"/>
                      <a:pt x="7186" y="5033"/>
                    </a:cubicBezTo>
                    <a:cubicBezTo>
                      <a:pt x="7195" y="4462"/>
                      <a:pt x="7320" y="3891"/>
                      <a:pt x="7287" y="3321"/>
                    </a:cubicBezTo>
                    <a:cubicBezTo>
                      <a:pt x="6926" y="2561"/>
                      <a:pt x="6594" y="1709"/>
                      <a:pt x="6065" y="1054"/>
                    </a:cubicBezTo>
                    <a:cubicBezTo>
                      <a:pt x="6035" y="1047"/>
                      <a:pt x="6004" y="1043"/>
                      <a:pt x="5974" y="1043"/>
                    </a:cubicBezTo>
                    <a:cubicBezTo>
                      <a:pt x="5647" y="1043"/>
                      <a:pt x="5361" y="1451"/>
                      <a:pt x="5100" y="1617"/>
                    </a:cubicBezTo>
                    <a:cubicBezTo>
                      <a:pt x="5037" y="1675"/>
                      <a:pt x="4974" y="1742"/>
                      <a:pt x="4915" y="1805"/>
                    </a:cubicBezTo>
                    <a:cubicBezTo>
                      <a:pt x="4089" y="1306"/>
                      <a:pt x="3228" y="819"/>
                      <a:pt x="2326" y="454"/>
                    </a:cubicBezTo>
                    <a:cubicBezTo>
                      <a:pt x="2284" y="441"/>
                      <a:pt x="2242" y="429"/>
                      <a:pt x="2200" y="416"/>
                    </a:cubicBezTo>
                    <a:lnTo>
                      <a:pt x="2191" y="416"/>
                    </a:lnTo>
                    <a:lnTo>
                      <a:pt x="2107" y="399"/>
                    </a:lnTo>
                    <a:cubicBezTo>
                      <a:pt x="2103" y="395"/>
                      <a:pt x="2099" y="395"/>
                      <a:pt x="2095" y="395"/>
                    </a:cubicBezTo>
                    <a:cubicBezTo>
                      <a:pt x="2024" y="378"/>
                      <a:pt x="1952" y="362"/>
                      <a:pt x="1881" y="349"/>
                    </a:cubicBezTo>
                    <a:cubicBezTo>
                      <a:pt x="1856" y="345"/>
                      <a:pt x="1826" y="336"/>
                      <a:pt x="1797" y="328"/>
                    </a:cubicBezTo>
                    <a:cubicBezTo>
                      <a:pt x="1763" y="324"/>
                      <a:pt x="1730" y="311"/>
                      <a:pt x="1692" y="303"/>
                    </a:cubicBezTo>
                    <a:cubicBezTo>
                      <a:pt x="1671" y="299"/>
                      <a:pt x="1650" y="294"/>
                      <a:pt x="1633" y="286"/>
                    </a:cubicBezTo>
                    <a:lnTo>
                      <a:pt x="1608" y="286"/>
                    </a:lnTo>
                    <a:cubicBezTo>
                      <a:pt x="1553" y="269"/>
                      <a:pt x="1507" y="257"/>
                      <a:pt x="1453" y="244"/>
                    </a:cubicBezTo>
                    <a:cubicBezTo>
                      <a:pt x="1402" y="231"/>
                      <a:pt x="1339" y="215"/>
                      <a:pt x="1281" y="202"/>
                    </a:cubicBezTo>
                    <a:lnTo>
                      <a:pt x="1272" y="202"/>
                    </a:lnTo>
                    <a:cubicBezTo>
                      <a:pt x="1071" y="160"/>
                      <a:pt x="873" y="122"/>
                      <a:pt x="672" y="97"/>
                    </a:cubicBezTo>
                    <a:cubicBezTo>
                      <a:pt x="651" y="97"/>
                      <a:pt x="634" y="89"/>
                      <a:pt x="613" y="89"/>
                    </a:cubicBezTo>
                    <a:cubicBezTo>
                      <a:pt x="458" y="68"/>
                      <a:pt x="298" y="43"/>
                      <a:pt x="143" y="17"/>
                    </a:cubicBezTo>
                    <a:cubicBezTo>
                      <a:pt x="93" y="9"/>
                      <a:pt x="47" y="5"/>
                      <a:pt x="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5" name="Google Shape;1845;p30"/>
              <p:cNvSpPr/>
              <p:nvPr/>
            </p:nvSpPr>
            <p:spPr>
              <a:xfrm>
                <a:off x="684075" y="3095050"/>
                <a:ext cx="120550" cy="1555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6222" extrusionOk="0">
                    <a:moveTo>
                      <a:pt x="150" y="1"/>
                    </a:moveTo>
                    <a:cubicBezTo>
                      <a:pt x="98" y="1"/>
                      <a:pt x="47" y="14"/>
                      <a:pt x="0" y="43"/>
                    </a:cubicBezTo>
                    <a:lnTo>
                      <a:pt x="72" y="127"/>
                    </a:lnTo>
                    <a:cubicBezTo>
                      <a:pt x="193" y="265"/>
                      <a:pt x="315" y="404"/>
                      <a:pt x="433" y="546"/>
                    </a:cubicBezTo>
                    <a:cubicBezTo>
                      <a:pt x="533" y="613"/>
                      <a:pt x="638" y="685"/>
                      <a:pt x="739" y="752"/>
                    </a:cubicBezTo>
                    <a:cubicBezTo>
                      <a:pt x="710" y="773"/>
                      <a:pt x="685" y="806"/>
                      <a:pt x="672" y="840"/>
                    </a:cubicBezTo>
                    <a:cubicBezTo>
                      <a:pt x="710" y="890"/>
                      <a:pt x="748" y="941"/>
                      <a:pt x="785" y="991"/>
                    </a:cubicBezTo>
                    <a:cubicBezTo>
                      <a:pt x="840" y="1063"/>
                      <a:pt x="894" y="1138"/>
                      <a:pt x="949" y="1214"/>
                    </a:cubicBezTo>
                    <a:cubicBezTo>
                      <a:pt x="1406" y="1558"/>
                      <a:pt x="1772" y="2003"/>
                      <a:pt x="2170" y="2414"/>
                    </a:cubicBezTo>
                    <a:cubicBezTo>
                      <a:pt x="1801" y="2767"/>
                      <a:pt x="1482" y="3157"/>
                      <a:pt x="1276" y="3623"/>
                    </a:cubicBezTo>
                    <a:cubicBezTo>
                      <a:pt x="1197" y="3843"/>
                      <a:pt x="781" y="4755"/>
                      <a:pt x="1164" y="4755"/>
                    </a:cubicBezTo>
                    <a:cubicBezTo>
                      <a:pt x="1204" y="4755"/>
                      <a:pt x="1254" y="4745"/>
                      <a:pt x="1314" y="4723"/>
                    </a:cubicBezTo>
                    <a:cubicBezTo>
                      <a:pt x="1734" y="4882"/>
                      <a:pt x="2204" y="5012"/>
                      <a:pt x="2607" y="5268"/>
                    </a:cubicBezTo>
                    <a:cubicBezTo>
                      <a:pt x="3203" y="5621"/>
                      <a:pt x="3879" y="5814"/>
                      <a:pt x="4470" y="6171"/>
                    </a:cubicBezTo>
                    <a:cubicBezTo>
                      <a:pt x="4507" y="6206"/>
                      <a:pt x="4552" y="6221"/>
                      <a:pt x="4598" y="6221"/>
                    </a:cubicBezTo>
                    <a:cubicBezTo>
                      <a:pt x="4710" y="6221"/>
                      <a:pt x="4822" y="6127"/>
                      <a:pt x="4798" y="5999"/>
                    </a:cubicBezTo>
                    <a:cubicBezTo>
                      <a:pt x="4739" y="5717"/>
                      <a:pt x="4689" y="5436"/>
                      <a:pt x="4622" y="5159"/>
                    </a:cubicBezTo>
                    <a:cubicBezTo>
                      <a:pt x="4361" y="3929"/>
                      <a:pt x="4143" y="2662"/>
                      <a:pt x="3656" y="1507"/>
                    </a:cubicBezTo>
                    <a:cubicBezTo>
                      <a:pt x="3605" y="1467"/>
                      <a:pt x="3553" y="1450"/>
                      <a:pt x="3500" y="1450"/>
                    </a:cubicBezTo>
                    <a:cubicBezTo>
                      <a:pt x="3319" y="1450"/>
                      <a:pt x="3134" y="1645"/>
                      <a:pt x="2985" y="1730"/>
                    </a:cubicBezTo>
                    <a:cubicBezTo>
                      <a:pt x="2913" y="1789"/>
                      <a:pt x="2838" y="1847"/>
                      <a:pt x="2762" y="1906"/>
                    </a:cubicBezTo>
                    <a:cubicBezTo>
                      <a:pt x="2086" y="1180"/>
                      <a:pt x="512" y="89"/>
                      <a:pt x="311" y="47"/>
                    </a:cubicBezTo>
                    <a:cubicBezTo>
                      <a:pt x="261" y="16"/>
                      <a:pt x="205" y="1"/>
                      <a:pt x="15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6" name="Google Shape;1846;p30"/>
              <p:cNvSpPr/>
              <p:nvPr/>
            </p:nvSpPr>
            <p:spPr>
              <a:xfrm>
                <a:off x="808200" y="3135025"/>
                <a:ext cx="141700" cy="193600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7744" extrusionOk="0">
                    <a:moveTo>
                      <a:pt x="5667" y="1"/>
                    </a:moveTo>
                    <a:cubicBezTo>
                      <a:pt x="5600" y="13"/>
                      <a:pt x="5537" y="30"/>
                      <a:pt x="5474" y="43"/>
                    </a:cubicBezTo>
                    <a:cubicBezTo>
                      <a:pt x="4672" y="362"/>
                      <a:pt x="3841" y="660"/>
                      <a:pt x="3212" y="1277"/>
                    </a:cubicBezTo>
                    <a:cubicBezTo>
                      <a:pt x="3191" y="1294"/>
                      <a:pt x="3170" y="1319"/>
                      <a:pt x="3145" y="1340"/>
                    </a:cubicBezTo>
                    <a:cubicBezTo>
                      <a:pt x="2834" y="1134"/>
                      <a:pt x="2498" y="975"/>
                      <a:pt x="2141" y="870"/>
                    </a:cubicBezTo>
                    <a:cubicBezTo>
                      <a:pt x="2090" y="850"/>
                      <a:pt x="2027" y="839"/>
                      <a:pt x="1963" y="839"/>
                    </a:cubicBezTo>
                    <a:cubicBezTo>
                      <a:pt x="1772" y="839"/>
                      <a:pt x="1577" y="934"/>
                      <a:pt x="1684" y="1151"/>
                    </a:cubicBezTo>
                    <a:cubicBezTo>
                      <a:pt x="702" y="3161"/>
                      <a:pt x="1" y="5398"/>
                      <a:pt x="181" y="7652"/>
                    </a:cubicBezTo>
                    <a:cubicBezTo>
                      <a:pt x="221" y="7718"/>
                      <a:pt x="275" y="7744"/>
                      <a:pt x="331" y="7744"/>
                    </a:cubicBezTo>
                    <a:cubicBezTo>
                      <a:pt x="423" y="7744"/>
                      <a:pt x="521" y="7674"/>
                      <a:pt x="576" y="7594"/>
                    </a:cubicBezTo>
                    <a:cubicBezTo>
                      <a:pt x="1554" y="6754"/>
                      <a:pt x="2746" y="6284"/>
                      <a:pt x="3787" y="5499"/>
                    </a:cubicBezTo>
                    <a:cubicBezTo>
                      <a:pt x="4219" y="5214"/>
                      <a:pt x="4677" y="4970"/>
                      <a:pt x="5155" y="4777"/>
                    </a:cubicBezTo>
                    <a:cubicBezTo>
                      <a:pt x="5247" y="4756"/>
                      <a:pt x="5319" y="4681"/>
                      <a:pt x="5331" y="4584"/>
                    </a:cubicBezTo>
                    <a:cubicBezTo>
                      <a:pt x="5075" y="3581"/>
                      <a:pt x="4521" y="2553"/>
                      <a:pt x="3732" y="1810"/>
                    </a:cubicBezTo>
                    <a:cubicBezTo>
                      <a:pt x="4018" y="1533"/>
                      <a:pt x="4299" y="1256"/>
                      <a:pt x="4605" y="1004"/>
                    </a:cubicBezTo>
                    <a:cubicBezTo>
                      <a:pt x="4609" y="954"/>
                      <a:pt x="4630" y="907"/>
                      <a:pt x="4664" y="870"/>
                    </a:cubicBezTo>
                    <a:cubicBezTo>
                      <a:pt x="4739" y="790"/>
                      <a:pt x="4823" y="719"/>
                      <a:pt x="4907" y="647"/>
                    </a:cubicBezTo>
                    <a:cubicBezTo>
                      <a:pt x="5000" y="563"/>
                      <a:pt x="5096" y="479"/>
                      <a:pt x="5193" y="395"/>
                    </a:cubicBezTo>
                    <a:cubicBezTo>
                      <a:pt x="5210" y="379"/>
                      <a:pt x="5231" y="366"/>
                      <a:pt x="5252" y="358"/>
                    </a:cubicBezTo>
                    <a:cubicBezTo>
                      <a:pt x="5298" y="316"/>
                      <a:pt x="5344" y="278"/>
                      <a:pt x="5390" y="236"/>
                    </a:cubicBezTo>
                    <a:cubicBezTo>
                      <a:pt x="5482" y="156"/>
                      <a:pt x="5575" y="81"/>
                      <a:pt x="56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7" name="Google Shape;1847;p30"/>
              <p:cNvSpPr/>
              <p:nvPr/>
            </p:nvSpPr>
            <p:spPr>
              <a:xfrm>
                <a:off x="737075" y="2857375"/>
                <a:ext cx="99275" cy="1638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6552" extrusionOk="0">
                    <a:moveTo>
                      <a:pt x="604" y="0"/>
                    </a:moveTo>
                    <a:cubicBezTo>
                      <a:pt x="600" y="0"/>
                      <a:pt x="596" y="1"/>
                      <a:pt x="592" y="1"/>
                    </a:cubicBezTo>
                    <a:cubicBezTo>
                      <a:pt x="617" y="106"/>
                      <a:pt x="642" y="211"/>
                      <a:pt x="667" y="316"/>
                    </a:cubicBezTo>
                    <a:cubicBezTo>
                      <a:pt x="684" y="387"/>
                      <a:pt x="701" y="458"/>
                      <a:pt x="718" y="525"/>
                    </a:cubicBezTo>
                    <a:cubicBezTo>
                      <a:pt x="718" y="534"/>
                      <a:pt x="722" y="542"/>
                      <a:pt x="726" y="551"/>
                    </a:cubicBezTo>
                    <a:lnTo>
                      <a:pt x="747" y="584"/>
                    </a:lnTo>
                    <a:cubicBezTo>
                      <a:pt x="860" y="1226"/>
                      <a:pt x="1284" y="1801"/>
                      <a:pt x="1524" y="2423"/>
                    </a:cubicBezTo>
                    <a:cubicBezTo>
                      <a:pt x="1209" y="2536"/>
                      <a:pt x="915" y="2700"/>
                      <a:pt x="655" y="2914"/>
                    </a:cubicBezTo>
                    <a:cubicBezTo>
                      <a:pt x="399" y="3178"/>
                      <a:pt x="0" y="3501"/>
                      <a:pt x="13" y="3883"/>
                    </a:cubicBezTo>
                    <a:cubicBezTo>
                      <a:pt x="47" y="3954"/>
                      <a:pt x="114" y="3990"/>
                      <a:pt x="181" y="3990"/>
                    </a:cubicBezTo>
                    <a:cubicBezTo>
                      <a:pt x="245" y="3990"/>
                      <a:pt x="309" y="3957"/>
                      <a:pt x="344" y="3892"/>
                    </a:cubicBezTo>
                    <a:cubicBezTo>
                      <a:pt x="1049" y="4710"/>
                      <a:pt x="1524" y="5730"/>
                      <a:pt x="2279" y="6502"/>
                    </a:cubicBezTo>
                    <a:cubicBezTo>
                      <a:pt x="2325" y="6536"/>
                      <a:pt x="2369" y="6551"/>
                      <a:pt x="2410" y="6551"/>
                    </a:cubicBezTo>
                    <a:cubicBezTo>
                      <a:pt x="2747" y="6551"/>
                      <a:pt x="2922" y="5528"/>
                      <a:pt x="2993" y="5281"/>
                    </a:cubicBezTo>
                    <a:cubicBezTo>
                      <a:pt x="3173" y="4651"/>
                      <a:pt x="3404" y="4039"/>
                      <a:pt x="3614" y="3413"/>
                    </a:cubicBezTo>
                    <a:cubicBezTo>
                      <a:pt x="3702" y="3090"/>
                      <a:pt x="3971" y="2767"/>
                      <a:pt x="3929" y="2427"/>
                    </a:cubicBezTo>
                    <a:cubicBezTo>
                      <a:pt x="3652" y="2244"/>
                      <a:pt x="3279" y="2166"/>
                      <a:pt x="2878" y="2166"/>
                    </a:cubicBezTo>
                    <a:cubicBezTo>
                      <a:pt x="2670" y="2166"/>
                      <a:pt x="2455" y="2187"/>
                      <a:pt x="2241" y="2225"/>
                    </a:cubicBezTo>
                    <a:cubicBezTo>
                      <a:pt x="1910" y="1499"/>
                      <a:pt x="1524" y="798"/>
                      <a:pt x="944" y="232"/>
                    </a:cubicBezTo>
                    <a:cubicBezTo>
                      <a:pt x="867" y="118"/>
                      <a:pt x="723" y="0"/>
                      <a:pt x="60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8" name="Google Shape;1848;p30"/>
              <p:cNvSpPr/>
              <p:nvPr/>
            </p:nvSpPr>
            <p:spPr>
              <a:xfrm>
                <a:off x="813550" y="3430000"/>
                <a:ext cx="120800" cy="211300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8452" extrusionOk="0">
                    <a:moveTo>
                      <a:pt x="4832" y="0"/>
                    </a:moveTo>
                    <a:cubicBezTo>
                      <a:pt x="4719" y="30"/>
                      <a:pt x="4588" y="105"/>
                      <a:pt x="4492" y="143"/>
                    </a:cubicBezTo>
                    <a:cubicBezTo>
                      <a:pt x="4253" y="193"/>
                      <a:pt x="2687" y="1213"/>
                      <a:pt x="2062" y="1906"/>
                    </a:cubicBezTo>
                    <a:cubicBezTo>
                      <a:pt x="1881" y="1822"/>
                      <a:pt x="1688" y="1759"/>
                      <a:pt x="1495" y="1717"/>
                    </a:cubicBezTo>
                    <a:cubicBezTo>
                      <a:pt x="1429" y="1704"/>
                      <a:pt x="1355" y="1696"/>
                      <a:pt x="1283" y="1696"/>
                    </a:cubicBezTo>
                    <a:cubicBezTo>
                      <a:pt x="1031" y="1696"/>
                      <a:pt x="804" y="1788"/>
                      <a:pt x="1012" y="2049"/>
                    </a:cubicBezTo>
                    <a:cubicBezTo>
                      <a:pt x="706" y="2611"/>
                      <a:pt x="475" y="3190"/>
                      <a:pt x="118" y="3727"/>
                    </a:cubicBezTo>
                    <a:cubicBezTo>
                      <a:pt x="39" y="3862"/>
                      <a:pt x="1" y="4017"/>
                      <a:pt x="22" y="4172"/>
                    </a:cubicBezTo>
                    <a:cubicBezTo>
                      <a:pt x="102" y="5360"/>
                      <a:pt x="366" y="6498"/>
                      <a:pt x="311" y="7698"/>
                    </a:cubicBezTo>
                    <a:cubicBezTo>
                      <a:pt x="341" y="7933"/>
                      <a:pt x="190" y="8290"/>
                      <a:pt x="429" y="8433"/>
                    </a:cubicBezTo>
                    <a:cubicBezTo>
                      <a:pt x="456" y="8446"/>
                      <a:pt x="482" y="8452"/>
                      <a:pt x="507" y="8452"/>
                    </a:cubicBezTo>
                    <a:cubicBezTo>
                      <a:pt x="607" y="8452"/>
                      <a:pt x="691" y="8358"/>
                      <a:pt x="748" y="8277"/>
                    </a:cubicBezTo>
                    <a:cubicBezTo>
                      <a:pt x="1222" y="7635"/>
                      <a:pt x="1848" y="7123"/>
                      <a:pt x="2439" y="6598"/>
                    </a:cubicBezTo>
                    <a:cubicBezTo>
                      <a:pt x="2901" y="6250"/>
                      <a:pt x="3384" y="5918"/>
                      <a:pt x="3917" y="5696"/>
                    </a:cubicBezTo>
                    <a:cubicBezTo>
                      <a:pt x="4026" y="5688"/>
                      <a:pt x="4114" y="5591"/>
                      <a:pt x="4106" y="5478"/>
                    </a:cubicBezTo>
                    <a:cubicBezTo>
                      <a:pt x="4206" y="4290"/>
                      <a:pt x="3699" y="3094"/>
                      <a:pt x="2796" y="2359"/>
                    </a:cubicBezTo>
                    <a:cubicBezTo>
                      <a:pt x="2893" y="2233"/>
                      <a:pt x="2989" y="2112"/>
                      <a:pt x="3090" y="1990"/>
                    </a:cubicBezTo>
                    <a:cubicBezTo>
                      <a:pt x="3312" y="1633"/>
                      <a:pt x="3879" y="1280"/>
                      <a:pt x="3992" y="919"/>
                    </a:cubicBezTo>
                    <a:cubicBezTo>
                      <a:pt x="4030" y="890"/>
                      <a:pt x="4068" y="861"/>
                      <a:pt x="4110" y="831"/>
                    </a:cubicBezTo>
                    <a:cubicBezTo>
                      <a:pt x="4144" y="789"/>
                      <a:pt x="4177" y="747"/>
                      <a:pt x="4211" y="705"/>
                    </a:cubicBezTo>
                    <a:cubicBezTo>
                      <a:pt x="4274" y="621"/>
                      <a:pt x="4341" y="538"/>
                      <a:pt x="4412" y="458"/>
                    </a:cubicBezTo>
                    <a:cubicBezTo>
                      <a:pt x="4546" y="298"/>
                      <a:pt x="4685" y="147"/>
                      <a:pt x="4832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9" name="Google Shape;1849;p30"/>
              <p:cNvSpPr/>
              <p:nvPr/>
            </p:nvSpPr>
            <p:spPr>
              <a:xfrm>
                <a:off x="937800" y="351345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9" y="1"/>
                    </a:moveTo>
                    <a:cubicBezTo>
                      <a:pt x="116" y="1"/>
                      <a:pt x="36" y="68"/>
                      <a:pt x="17" y="159"/>
                    </a:cubicBezTo>
                    <a:cubicBezTo>
                      <a:pt x="0" y="264"/>
                      <a:pt x="72" y="360"/>
                      <a:pt x="177" y="381"/>
                    </a:cubicBezTo>
                    <a:cubicBezTo>
                      <a:pt x="185" y="382"/>
                      <a:pt x="194" y="383"/>
                      <a:pt x="202" y="383"/>
                    </a:cubicBezTo>
                    <a:cubicBezTo>
                      <a:pt x="297" y="383"/>
                      <a:pt x="379" y="318"/>
                      <a:pt x="395" y="222"/>
                    </a:cubicBezTo>
                    <a:cubicBezTo>
                      <a:pt x="412" y="117"/>
                      <a:pt x="345" y="20"/>
                      <a:pt x="240" y="3"/>
                    </a:cubicBezTo>
                    <a:cubicBezTo>
                      <a:pt x="229" y="2"/>
                      <a:pt x="219" y="1"/>
                      <a:pt x="20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0" name="Google Shape;1850;p30"/>
              <p:cNvSpPr/>
              <p:nvPr/>
            </p:nvSpPr>
            <p:spPr>
              <a:xfrm>
                <a:off x="951450" y="350570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5" y="0"/>
                    </a:moveTo>
                    <a:cubicBezTo>
                      <a:pt x="115" y="0"/>
                      <a:pt x="32" y="67"/>
                      <a:pt x="17" y="158"/>
                    </a:cubicBezTo>
                    <a:cubicBezTo>
                      <a:pt x="0" y="263"/>
                      <a:pt x="67" y="364"/>
                      <a:pt x="172" y="380"/>
                    </a:cubicBezTo>
                    <a:cubicBezTo>
                      <a:pt x="182" y="382"/>
                      <a:pt x="193" y="383"/>
                      <a:pt x="203" y="383"/>
                    </a:cubicBezTo>
                    <a:cubicBezTo>
                      <a:pt x="295" y="383"/>
                      <a:pt x="376" y="316"/>
                      <a:pt x="395" y="221"/>
                    </a:cubicBezTo>
                    <a:cubicBezTo>
                      <a:pt x="411" y="120"/>
                      <a:pt x="340" y="19"/>
                      <a:pt x="235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1" name="Google Shape;1851;p30"/>
              <p:cNvSpPr/>
              <p:nvPr/>
            </p:nvSpPr>
            <p:spPr>
              <a:xfrm>
                <a:off x="942950" y="3374325"/>
                <a:ext cx="10300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2" extrusionOk="0">
                    <a:moveTo>
                      <a:pt x="209" y="0"/>
                    </a:moveTo>
                    <a:cubicBezTo>
                      <a:pt x="116" y="0"/>
                      <a:pt x="36" y="67"/>
                      <a:pt x="17" y="158"/>
                    </a:cubicBezTo>
                    <a:cubicBezTo>
                      <a:pt x="0" y="263"/>
                      <a:pt x="71" y="360"/>
                      <a:pt x="172" y="380"/>
                    </a:cubicBezTo>
                    <a:cubicBezTo>
                      <a:pt x="181" y="382"/>
                      <a:pt x="189" y="382"/>
                      <a:pt x="197" y="382"/>
                    </a:cubicBezTo>
                    <a:cubicBezTo>
                      <a:pt x="292" y="382"/>
                      <a:pt x="375" y="317"/>
                      <a:pt x="395" y="221"/>
                    </a:cubicBezTo>
                    <a:cubicBezTo>
                      <a:pt x="411" y="116"/>
                      <a:pt x="340" y="20"/>
                      <a:pt x="239" y="3"/>
                    </a:cubicBezTo>
                    <a:cubicBezTo>
                      <a:pt x="229" y="1"/>
                      <a:pt x="219" y="0"/>
                      <a:pt x="2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2" name="Google Shape;1852;p30"/>
              <p:cNvSpPr/>
              <p:nvPr/>
            </p:nvSpPr>
            <p:spPr>
              <a:xfrm>
                <a:off x="953950" y="3365750"/>
                <a:ext cx="10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6" extrusionOk="0">
                    <a:moveTo>
                      <a:pt x="211" y="0"/>
                    </a:moveTo>
                    <a:cubicBezTo>
                      <a:pt x="116" y="0"/>
                      <a:pt x="33" y="65"/>
                      <a:pt x="18" y="161"/>
                    </a:cubicBezTo>
                    <a:cubicBezTo>
                      <a:pt x="1" y="266"/>
                      <a:pt x="68" y="363"/>
                      <a:pt x="173" y="384"/>
                    </a:cubicBezTo>
                    <a:cubicBezTo>
                      <a:pt x="181" y="385"/>
                      <a:pt x="190" y="385"/>
                      <a:pt x="198" y="385"/>
                    </a:cubicBezTo>
                    <a:cubicBezTo>
                      <a:pt x="293" y="385"/>
                      <a:pt x="376" y="320"/>
                      <a:pt x="395" y="224"/>
                    </a:cubicBezTo>
                    <a:cubicBezTo>
                      <a:pt x="412" y="119"/>
                      <a:pt x="341" y="23"/>
                      <a:pt x="236" y="2"/>
                    </a:cubicBezTo>
                    <a:cubicBezTo>
                      <a:pt x="227" y="1"/>
                      <a:pt x="219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3" name="Google Shape;1853;p30"/>
              <p:cNvSpPr/>
              <p:nvPr/>
            </p:nvSpPr>
            <p:spPr>
              <a:xfrm>
                <a:off x="956050" y="3380625"/>
                <a:ext cx="10325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2" extrusionOk="0">
                    <a:moveTo>
                      <a:pt x="205" y="0"/>
                    </a:moveTo>
                    <a:cubicBezTo>
                      <a:pt x="115" y="0"/>
                      <a:pt x="33" y="64"/>
                      <a:pt x="17" y="158"/>
                    </a:cubicBezTo>
                    <a:cubicBezTo>
                      <a:pt x="1" y="263"/>
                      <a:pt x="68" y="359"/>
                      <a:pt x="173" y="380"/>
                    </a:cubicBezTo>
                    <a:cubicBezTo>
                      <a:pt x="181" y="381"/>
                      <a:pt x="190" y="382"/>
                      <a:pt x="198" y="382"/>
                    </a:cubicBezTo>
                    <a:cubicBezTo>
                      <a:pt x="293" y="382"/>
                      <a:pt x="376" y="317"/>
                      <a:pt x="395" y="221"/>
                    </a:cubicBezTo>
                    <a:cubicBezTo>
                      <a:pt x="412" y="116"/>
                      <a:pt x="341" y="19"/>
                      <a:pt x="236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4" name="Google Shape;1854;p30"/>
              <p:cNvSpPr/>
              <p:nvPr/>
            </p:nvSpPr>
            <p:spPr>
              <a:xfrm>
                <a:off x="1039800" y="343632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6" y="1"/>
                    </a:moveTo>
                    <a:cubicBezTo>
                      <a:pt x="115" y="1"/>
                      <a:pt x="32" y="68"/>
                      <a:pt x="17" y="163"/>
                    </a:cubicBezTo>
                    <a:cubicBezTo>
                      <a:pt x="0" y="264"/>
                      <a:pt x="71" y="364"/>
                      <a:pt x="172" y="381"/>
                    </a:cubicBezTo>
                    <a:cubicBezTo>
                      <a:pt x="183" y="383"/>
                      <a:pt x="193" y="384"/>
                      <a:pt x="203" y="384"/>
                    </a:cubicBezTo>
                    <a:cubicBezTo>
                      <a:pt x="295" y="384"/>
                      <a:pt x="376" y="317"/>
                      <a:pt x="395" y="226"/>
                    </a:cubicBezTo>
                    <a:cubicBezTo>
                      <a:pt x="411" y="121"/>
                      <a:pt x="340" y="20"/>
                      <a:pt x="235" y="3"/>
                    </a:cubicBezTo>
                    <a:cubicBezTo>
                      <a:pt x="225" y="2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5" name="Google Shape;1855;p30"/>
              <p:cNvSpPr/>
              <p:nvPr/>
            </p:nvSpPr>
            <p:spPr>
              <a:xfrm>
                <a:off x="663100" y="3409825"/>
                <a:ext cx="113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5" extrusionOk="0">
                    <a:moveTo>
                      <a:pt x="252" y="0"/>
                    </a:moveTo>
                    <a:cubicBezTo>
                      <a:pt x="93" y="0"/>
                      <a:pt x="0" y="187"/>
                      <a:pt x="105" y="312"/>
                    </a:cubicBezTo>
                    <a:cubicBezTo>
                      <a:pt x="144" y="362"/>
                      <a:pt x="198" y="385"/>
                      <a:pt x="252" y="385"/>
                    </a:cubicBezTo>
                    <a:cubicBezTo>
                      <a:pt x="344" y="385"/>
                      <a:pt x="434" y="319"/>
                      <a:pt x="445" y="211"/>
                    </a:cubicBezTo>
                    <a:cubicBezTo>
                      <a:pt x="453" y="106"/>
                      <a:pt x="378" y="14"/>
                      <a:pt x="273" y="1"/>
                    </a:cubicBezTo>
                    <a:cubicBezTo>
                      <a:pt x="266" y="1"/>
                      <a:pt x="259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6" name="Google Shape;1856;p30"/>
              <p:cNvSpPr/>
              <p:nvPr/>
            </p:nvSpPr>
            <p:spPr>
              <a:xfrm>
                <a:off x="678525" y="34141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08" y="1"/>
                      <a:pt x="24" y="74"/>
                      <a:pt x="13" y="174"/>
                    </a:cubicBezTo>
                    <a:cubicBezTo>
                      <a:pt x="0" y="295"/>
                      <a:pt x="100" y="385"/>
                      <a:pt x="205" y="385"/>
                    </a:cubicBezTo>
                    <a:cubicBezTo>
                      <a:pt x="246" y="385"/>
                      <a:pt x="287" y="372"/>
                      <a:pt x="323" y="341"/>
                    </a:cubicBezTo>
                    <a:cubicBezTo>
                      <a:pt x="457" y="232"/>
                      <a:pt x="394" y="18"/>
                      <a:pt x="222" y="1"/>
                    </a:cubicBezTo>
                    <a:cubicBezTo>
                      <a:pt x="217" y="1"/>
                      <a:pt x="212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7" name="Google Shape;1857;p30"/>
              <p:cNvSpPr/>
              <p:nvPr/>
            </p:nvSpPr>
            <p:spPr>
              <a:xfrm>
                <a:off x="566900" y="335860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47" y="1"/>
                    </a:moveTo>
                    <a:cubicBezTo>
                      <a:pt x="90" y="1"/>
                      <a:pt x="0" y="185"/>
                      <a:pt x="104" y="313"/>
                    </a:cubicBezTo>
                    <a:cubicBezTo>
                      <a:pt x="142" y="362"/>
                      <a:pt x="196" y="384"/>
                      <a:pt x="250" y="384"/>
                    </a:cubicBezTo>
                    <a:cubicBezTo>
                      <a:pt x="342" y="384"/>
                      <a:pt x="433" y="318"/>
                      <a:pt x="444" y="212"/>
                    </a:cubicBezTo>
                    <a:cubicBezTo>
                      <a:pt x="452" y="107"/>
                      <a:pt x="377" y="11"/>
                      <a:pt x="272" y="2"/>
                    </a:cubicBezTo>
                    <a:cubicBezTo>
                      <a:pt x="263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8" name="Google Shape;1858;p30"/>
              <p:cNvSpPr/>
              <p:nvPr/>
            </p:nvSpPr>
            <p:spPr>
              <a:xfrm>
                <a:off x="578500" y="3365425"/>
                <a:ext cx="1137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87" extrusionOk="0">
                    <a:moveTo>
                      <a:pt x="253" y="1"/>
                    </a:moveTo>
                    <a:cubicBezTo>
                      <a:pt x="94" y="1"/>
                      <a:pt x="1" y="188"/>
                      <a:pt x="102" y="317"/>
                    </a:cubicBezTo>
                    <a:cubicBezTo>
                      <a:pt x="142" y="364"/>
                      <a:pt x="196" y="386"/>
                      <a:pt x="249" y="386"/>
                    </a:cubicBezTo>
                    <a:cubicBezTo>
                      <a:pt x="341" y="386"/>
                      <a:pt x="431" y="321"/>
                      <a:pt x="442" y="212"/>
                    </a:cubicBezTo>
                    <a:cubicBezTo>
                      <a:pt x="454" y="107"/>
                      <a:pt x="379" y="15"/>
                      <a:pt x="274" y="2"/>
                    </a:cubicBezTo>
                    <a:cubicBezTo>
                      <a:pt x="267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9" name="Google Shape;1859;p30"/>
              <p:cNvSpPr/>
              <p:nvPr/>
            </p:nvSpPr>
            <p:spPr>
              <a:xfrm>
                <a:off x="578200" y="3351150"/>
                <a:ext cx="114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5" extrusionOk="0">
                    <a:moveTo>
                      <a:pt x="251" y="0"/>
                    </a:moveTo>
                    <a:cubicBezTo>
                      <a:pt x="210" y="0"/>
                      <a:pt x="168" y="14"/>
                      <a:pt x="130" y="44"/>
                    </a:cubicBezTo>
                    <a:cubicBezTo>
                      <a:pt x="0" y="153"/>
                      <a:pt x="63" y="367"/>
                      <a:pt x="235" y="384"/>
                    </a:cubicBezTo>
                    <a:cubicBezTo>
                      <a:pt x="241" y="385"/>
                      <a:pt x="246" y="385"/>
                      <a:pt x="251" y="385"/>
                    </a:cubicBezTo>
                    <a:cubicBezTo>
                      <a:pt x="350" y="385"/>
                      <a:pt x="433" y="312"/>
                      <a:pt x="445" y="216"/>
                    </a:cubicBezTo>
                    <a:cubicBezTo>
                      <a:pt x="457" y="92"/>
                      <a:pt x="358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0" name="Google Shape;1860;p30"/>
              <p:cNvSpPr/>
              <p:nvPr/>
            </p:nvSpPr>
            <p:spPr>
              <a:xfrm>
                <a:off x="691525" y="33159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3" y="1"/>
                    </a:moveTo>
                    <a:cubicBezTo>
                      <a:pt x="97" y="1"/>
                      <a:pt x="1" y="188"/>
                      <a:pt x="105" y="317"/>
                    </a:cubicBezTo>
                    <a:cubicBezTo>
                      <a:pt x="145" y="364"/>
                      <a:pt x="199" y="386"/>
                      <a:pt x="253" y="386"/>
                    </a:cubicBezTo>
                    <a:cubicBezTo>
                      <a:pt x="345" y="386"/>
                      <a:pt x="435" y="321"/>
                      <a:pt x="445" y="212"/>
                    </a:cubicBezTo>
                    <a:cubicBezTo>
                      <a:pt x="454" y="107"/>
                      <a:pt x="378" y="14"/>
                      <a:pt x="273" y="2"/>
                    </a:cubicBezTo>
                    <a:cubicBezTo>
                      <a:pt x="266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1" name="Google Shape;1861;p30"/>
              <p:cNvSpPr/>
              <p:nvPr/>
            </p:nvSpPr>
            <p:spPr>
              <a:xfrm>
                <a:off x="686925" y="31584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2" y="0"/>
                    </a:moveTo>
                    <a:cubicBezTo>
                      <a:pt x="94" y="0"/>
                      <a:pt x="1" y="185"/>
                      <a:pt x="100" y="312"/>
                    </a:cubicBezTo>
                    <a:cubicBezTo>
                      <a:pt x="140" y="363"/>
                      <a:pt x="196" y="386"/>
                      <a:pt x="251" y="386"/>
                    </a:cubicBezTo>
                    <a:cubicBezTo>
                      <a:pt x="342" y="386"/>
                      <a:pt x="432" y="323"/>
                      <a:pt x="445" y="216"/>
                    </a:cubicBezTo>
                    <a:cubicBezTo>
                      <a:pt x="453" y="111"/>
                      <a:pt x="382" y="14"/>
                      <a:pt x="277" y="2"/>
                    </a:cubicBezTo>
                    <a:cubicBezTo>
                      <a:pt x="268" y="1"/>
                      <a:pt x="260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2" name="Google Shape;1862;p30"/>
              <p:cNvSpPr/>
              <p:nvPr/>
            </p:nvSpPr>
            <p:spPr>
              <a:xfrm>
                <a:off x="695825" y="3146600"/>
                <a:ext cx="114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3" extrusionOk="0">
                    <a:moveTo>
                      <a:pt x="252" y="0"/>
                    </a:moveTo>
                    <a:cubicBezTo>
                      <a:pt x="212" y="0"/>
                      <a:pt x="171" y="13"/>
                      <a:pt x="135" y="41"/>
                    </a:cubicBezTo>
                    <a:cubicBezTo>
                      <a:pt x="0" y="146"/>
                      <a:pt x="59" y="360"/>
                      <a:pt x="227" y="381"/>
                    </a:cubicBezTo>
                    <a:cubicBezTo>
                      <a:pt x="235" y="382"/>
                      <a:pt x="242" y="383"/>
                      <a:pt x="250" y="383"/>
                    </a:cubicBezTo>
                    <a:cubicBezTo>
                      <a:pt x="346" y="383"/>
                      <a:pt x="430" y="311"/>
                      <a:pt x="441" y="214"/>
                    </a:cubicBezTo>
                    <a:cubicBezTo>
                      <a:pt x="456" y="91"/>
                      <a:pt x="358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3" name="Google Shape;1863;p30"/>
              <p:cNvSpPr/>
              <p:nvPr/>
            </p:nvSpPr>
            <p:spPr>
              <a:xfrm>
                <a:off x="594475" y="30996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52" y="1"/>
                    </a:moveTo>
                    <a:cubicBezTo>
                      <a:pt x="95" y="1"/>
                      <a:pt x="1" y="185"/>
                      <a:pt x="101" y="313"/>
                    </a:cubicBezTo>
                    <a:cubicBezTo>
                      <a:pt x="140" y="363"/>
                      <a:pt x="195" y="386"/>
                      <a:pt x="249" y="386"/>
                    </a:cubicBezTo>
                    <a:cubicBezTo>
                      <a:pt x="340" y="386"/>
                      <a:pt x="430" y="322"/>
                      <a:pt x="441" y="216"/>
                    </a:cubicBezTo>
                    <a:cubicBezTo>
                      <a:pt x="453" y="111"/>
                      <a:pt x="378" y="19"/>
                      <a:pt x="277" y="2"/>
                    </a:cubicBezTo>
                    <a:cubicBezTo>
                      <a:pt x="268" y="1"/>
                      <a:pt x="260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4" name="Google Shape;1864;p30"/>
              <p:cNvSpPr/>
              <p:nvPr/>
            </p:nvSpPr>
            <p:spPr>
              <a:xfrm>
                <a:off x="689850" y="30442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01" y="1"/>
                    </a:moveTo>
                    <a:cubicBezTo>
                      <a:pt x="110" y="1"/>
                      <a:pt x="22" y="64"/>
                      <a:pt x="9" y="171"/>
                    </a:cubicBezTo>
                    <a:cubicBezTo>
                      <a:pt x="0" y="272"/>
                      <a:pt x="72" y="368"/>
                      <a:pt x="177" y="381"/>
                    </a:cubicBezTo>
                    <a:cubicBezTo>
                      <a:pt x="185" y="382"/>
                      <a:pt x="194" y="382"/>
                      <a:pt x="202" y="382"/>
                    </a:cubicBezTo>
                    <a:cubicBezTo>
                      <a:pt x="359" y="382"/>
                      <a:pt x="452" y="202"/>
                      <a:pt x="353" y="74"/>
                    </a:cubicBezTo>
                    <a:cubicBezTo>
                      <a:pt x="312" y="24"/>
                      <a:pt x="256" y="1"/>
                      <a:pt x="2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5" name="Google Shape;1865;p30"/>
              <p:cNvSpPr/>
              <p:nvPr/>
            </p:nvSpPr>
            <p:spPr>
              <a:xfrm>
                <a:off x="679675" y="30339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00" y="0"/>
                    </a:moveTo>
                    <a:cubicBezTo>
                      <a:pt x="110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3" y="385"/>
                      <a:pt x="190" y="386"/>
                      <a:pt x="197" y="386"/>
                    </a:cubicBezTo>
                    <a:cubicBezTo>
                      <a:pt x="353" y="386"/>
                      <a:pt x="453" y="203"/>
                      <a:pt x="353" y="74"/>
                    </a:cubicBezTo>
                    <a:cubicBezTo>
                      <a:pt x="312" y="23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6" name="Google Shape;1866;p30"/>
              <p:cNvSpPr/>
              <p:nvPr/>
            </p:nvSpPr>
            <p:spPr>
              <a:xfrm>
                <a:off x="675050" y="3046875"/>
                <a:ext cx="114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5" extrusionOk="0">
                    <a:moveTo>
                      <a:pt x="205" y="1"/>
                    </a:moveTo>
                    <a:cubicBezTo>
                      <a:pt x="114" y="1"/>
                      <a:pt x="26" y="65"/>
                      <a:pt x="13" y="169"/>
                    </a:cubicBezTo>
                    <a:cubicBezTo>
                      <a:pt x="0" y="274"/>
                      <a:pt x="76" y="370"/>
                      <a:pt x="181" y="383"/>
                    </a:cubicBezTo>
                    <a:cubicBezTo>
                      <a:pt x="189" y="384"/>
                      <a:pt x="198" y="385"/>
                      <a:pt x="206" y="385"/>
                    </a:cubicBezTo>
                    <a:cubicBezTo>
                      <a:pt x="360" y="385"/>
                      <a:pt x="457" y="204"/>
                      <a:pt x="357" y="77"/>
                    </a:cubicBezTo>
                    <a:cubicBezTo>
                      <a:pt x="316" y="24"/>
                      <a:pt x="260" y="1"/>
                      <a:pt x="20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7" name="Google Shape;1867;p30"/>
              <p:cNvSpPr/>
              <p:nvPr/>
            </p:nvSpPr>
            <p:spPr>
              <a:xfrm>
                <a:off x="808725" y="28697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7" y="1"/>
                    </a:moveTo>
                    <a:cubicBezTo>
                      <a:pt x="116" y="1"/>
                      <a:pt x="26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4" y="386"/>
                      <a:pt x="457" y="201"/>
                      <a:pt x="358" y="73"/>
                    </a:cubicBezTo>
                    <a:cubicBezTo>
                      <a:pt x="317" y="23"/>
                      <a:pt x="262" y="1"/>
                      <a:pt x="2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8" name="Google Shape;1868;p30"/>
              <p:cNvSpPr/>
              <p:nvPr/>
            </p:nvSpPr>
            <p:spPr>
              <a:xfrm>
                <a:off x="811150" y="285465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00" y="0"/>
                    </a:moveTo>
                    <a:cubicBezTo>
                      <a:pt x="109" y="0"/>
                      <a:pt x="22" y="64"/>
                      <a:pt x="9" y="169"/>
                    </a:cubicBezTo>
                    <a:cubicBezTo>
                      <a:pt x="0" y="273"/>
                      <a:pt x="72" y="370"/>
                      <a:pt x="177" y="383"/>
                    </a:cubicBezTo>
                    <a:cubicBezTo>
                      <a:pt x="185" y="384"/>
                      <a:pt x="193" y="384"/>
                      <a:pt x="202" y="384"/>
                    </a:cubicBezTo>
                    <a:cubicBezTo>
                      <a:pt x="355" y="384"/>
                      <a:pt x="452" y="204"/>
                      <a:pt x="353" y="76"/>
                    </a:cubicBezTo>
                    <a:cubicBezTo>
                      <a:pt x="312" y="24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9" name="Google Shape;1869;p30"/>
              <p:cNvSpPr/>
              <p:nvPr/>
            </p:nvSpPr>
            <p:spPr>
              <a:xfrm>
                <a:off x="713250" y="2824475"/>
                <a:ext cx="114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7" extrusionOk="0">
                    <a:moveTo>
                      <a:pt x="204" y="1"/>
                    </a:moveTo>
                    <a:cubicBezTo>
                      <a:pt x="114" y="1"/>
                      <a:pt x="26" y="64"/>
                      <a:pt x="13" y="171"/>
                    </a:cubicBezTo>
                    <a:cubicBezTo>
                      <a:pt x="0" y="276"/>
                      <a:pt x="76" y="368"/>
                      <a:pt x="181" y="385"/>
                    </a:cubicBezTo>
                    <a:cubicBezTo>
                      <a:pt x="189" y="386"/>
                      <a:pt x="197" y="387"/>
                      <a:pt x="205" y="387"/>
                    </a:cubicBezTo>
                    <a:cubicBezTo>
                      <a:pt x="359" y="387"/>
                      <a:pt x="457" y="202"/>
                      <a:pt x="353" y="74"/>
                    </a:cubicBezTo>
                    <a:cubicBezTo>
                      <a:pt x="313" y="24"/>
                      <a:pt x="258" y="1"/>
                      <a:pt x="20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0" name="Google Shape;1870;p30"/>
              <p:cNvSpPr/>
              <p:nvPr/>
            </p:nvSpPr>
            <p:spPr>
              <a:xfrm>
                <a:off x="904650" y="3102550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02" y="0"/>
                    </a:moveTo>
                    <a:cubicBezTo>
                      <a:pt x="111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5" y="386"/>
                      <a:pt x="193" y="386"/>
                      <a:pt x="201" y="386"/>
                    </a:cubicBezTo>
                    <a:cubicBezTo>
                      <a:pt x="359" y="386"/>
                      <a:pt x="452" y="202"/>
                      <a:pt x="353" y="74"/>
                    </a:cubicBezTo>
                    <a:cubicBezTo>
                      <a:pt x="313" y="24"/>
                      <a:pt x="257" y="0"/>
                      <a:pt x="20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1" name="Google Shape;1871;p30"/>
              <p:cNvSpPr/>
              <p:nvPr/>
            </p:nvSpPr>
            <p:spPr>
              <a:xfrm>
                <a:off x="913025" y="30910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16" y="1"/>
                      <a:pt x="27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0" y="386"/>
                      <a:pt x="457" y="201"/>
                      <a:pt x="353" y="73"/>
                    </a:cubicBezTo>
                    <a:cubicBezTo>
                      <a:pt x="314" y="23"/>
                      <a:pt x="260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2" name="Google Shape;1872;p30"/>
              <p:cNvSpPr/>
              <p:nvPr/>
            </p:nvSpPr>
            <p:spPr>
              <a:xfrm>
                <a:off x="918900" y="310187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0" y="1"/>
                    </a:moveTo>
                    <a:cubicBezTo>
                      <a:pt x="113" y="1"/>
                      <a:pt x="27" y="54"/>
                      <a:pt x="13" y="168"/>
                    </a:cubicBezTo>
                    <a:cubicBezTo>
                      <a:pt x="1" y="273"/>
                      <a:pt x="76" y="370"/>
                      <a:pt x="181" y="382"/>
                    </a:cubicBezTo>
                    <a:cubicBezTo>
                      <a:pt x="189" y="383"/>
                      <a:pt x="197" y="384"/>
                      <a:pt x="204" y="384"/>
                    </a:cubicBezTo>
                    <a:cubicBezTo>
                      <a:pt x="299" y="384"/>
                      <a:pt x="380" y="312"/>
                      <a:pt x="395" y="214"/>
                    </a:cubicBezTo>
                    <a:cubicBezTo>
                      <a:pt x="411" y="77"/>
                      <a:pt x="305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3" name="Google Shape;1873;p30"/>
              <p:cNvSpPr/>
              <p:nvPr/>
            </p:nvSpPr>
            <p:spPr>
              <a:xfrm>
                <a:off x="1034675" y="3116425"/>
                <a:ext cx="11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6" extrusionOk="0">
                    <a:moveTo>
                      <a:pt x="251" y="0"/>
                    </a:moveTo>
                    <a:cubicBezTo>
                      <a:pt x="94" y="0"/>
                      <a:pt x="1" y="181"/>
                      <a:pt x="100" y="312"/>
                    </a:cubicBezTo>
                    <a:cubicBezTo>
                      <a:pt x="139" y="363"/>
                      <a:pt x="194" y="385"/>
                      <a:pt x="249" y="385"/>
                    </a:cubicBezTo>
                    <a:cubicBezTo>
                      <a:pt x="340" y="385"/>
                      <a:pt x="431" y="321"/>
                      <a:pt x="444" y="216"/>
                    </a:cubicBezTo>
                    <a:cubicBezTo>
                      <a:pt x="453" y="111"/>
                      <a:pt x="381" y="14"/>
                      <a:pt x="276" y="2"/>
                    </a:cubicBezTo>
                    <a:cubicBezTo>
                      <a:pt x="268" y="1"/>
                      <a:pt x="259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4" name="Google Shape;1874;p30"/>
              <p:cNvSpPr/>
              <p:nvPr/>
            </p:nvSpPr>
            <p:spPr>
              <a:xfrm>
                <a:off x="1042025" y="310445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1"/>
                    </a:moveTo>
                    <a:cubicBezTo>
                      <a:pt x="94" y="1"/>
                      <a:pt x="0" y="181"/>
                      <a:pt x="100" y="309"/>
                    </a:cubicBezTo>
                    <a:cubicBezTo>
                      <a:pt x="140" y="359"/>
                      <a:pt x="195" y="383"/>
                      <a:pt x="249" y="383"/>
                    </a:cubicBezTo>
                    <a:cubicBezTo>
                      <a:pt x="339" y="383"/>
                      <a:pt x="427" y="319"/>
                      <a:pt x="440" y="212"/>
                    </a:cubicBezTo>
                    <a:cubicBezTo>
                      <a:pt x="453" y="107"/>
                      <a:pt x="377" y="15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5" name="Google Shape;1875;p30"/>
              <p:cNvSpPr/>
              <p:nvPr/>
            </p:nvSpPr>
            <p:spPr>
              <a:xfrm>
                <a:off x="690300" y="365387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51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39" y="364"/>
                      <a:pt x="195" y="387"/>
                      <a:pt x="250" y="387"/>
                    </a:cubicBezTo>
                    <a:cubicBezTo>
                      <a:pt x="341" y="387"/>
                      <a:pt x="431" y="323"/>
                      <a:pt x="444" y="216"/>
                    </a:cubicBezTo>
                    <a:cubicBezTo>
                      <a:pt x="452" y="111"/>
                      <a:pt x="381" y="19"/>
                      <a:pt x="276" y="2"/>
                    </a:cubicBezTo>
                    <a:cubicBezTo>
                      <a:pt x="268" y="1"/>
                      <a:pt x="259" y="1"/>
                      <a:pt x="2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6" name="Google Shape;1876;p30"/>
              <p:cNvSpPr/>
              <p:nvPr/>
            </p:nvSpPr>
            <p:spPr>
              <a:xfrm>
                <a:off x="676550" y="364862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47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40" y="364"/>
                      <a:pt x="195" y="387"/>
                      <a:pt x="249" y="387"/>
                    </a:cubicBezTo>
                    <a:cubicBezTo>
                      <a:pt x="339" y="387"/>
                      <a:pt x="427" y="324"/>
                      <a:pt x="440" y="216"/>
                    </a:cubicBezTo>
                    <a:cubicBezTo>
                      <a:pt x="452" y="112"/>
                      <a:pt x="377" y="19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7" name="Google Shape;1877;p30"/>
              <p:cNvSpPr/>
              <p:nvPr/>
            </p:nvSpPr>
            <p:spPr>
              <a:xfrm>
                <a:off x="636050" y="35521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0"/>
                    </a:moveTo>
                    <a:cubicBezTo>
                      <a:pt x="93" y="0"/>
                      <a:pt x="0" y="181"/>
                      <a:pt x="100" y="308"/>
                    </a:cubicBezTo>
                    <a:cubicBezTo>
                      <a:pt x="140" y="359"/>
                      <a:pt x="195" y="382"/>
                      <a:pt x="250" y="382"/>
                    </a:cubicBezTo>
                    <a:cubicBezTo>
                      <a:pt x="339" y="382"/>
                      <a:pt x="427" y="320"/>
                      <a:pt x="440" y="216"/>
                    </a:cubicBezTo>
                    <a:cubicBezTo>
                      <a:pt x="452" y="111"/>
                      <a:pt x="377" y="14"/>
                      <a:pt x="272" y="2"/>
                    </a:cubicBezTo>
                    <a:cubicBezTo>
                      <a:pt x="263" y="1"/>
                      <a:pt x="255" y="0"/>
                      <a:pt x="24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8" name="Google Shape;1878;p30"/>
              <p:cNvSpPr/>
              <p:nvPr/>
            </p:nvSpPr>
            <p:spPr>
              <a:xfrm>
                <a:off x="974450" y="3289850"/>
                <a:ext cx="150575" cy="15770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6308" extrusionOk="0">
                    <a:moveTo>
                      <a:pt x="3720" y="0"/>
                    </a:moveTo>
                    <a:cubicBezTo>
                      <a:pt x="3095" y="0"/>
                      <a:pt x="2465" y="176"/>
                      <a:pt x="1880" y="368"/>
                    </a:cubicBezTo>
                    <a:cubicBezTo>
                      <a:pt x="1384" y="473"/>
                      <a:pt x="843" y="612"/>
                      <a:pt x="448" y="947"/>
                    </a:cubicBezTo>
                    <a:cubicBezTo>
                      <a:pt x="409" y="933"/>
                      <a:pt x="372" y="926"/>
                      <a:pt x="338" y="926"/>
                    </a:cubicBezTo>
                    <a:cubicBezTo>
                      <a:pt x="80" y="926"/>
                      <a:pt x="1" y="1302"/>
                      <a:pt x="331" y="1321"/>
                    </a:cubicBezTo>
                    <a:cubicBezTo>
                      <a:pt x="1355" y="1564"/>
                      <a:pt x="2110" y="2446"/>
                      <a:pt x="2744" y="3239"/>
                    </a:cubicBezTo>
                    <a:cubicBezTo>
                      <a:pt x="3445" y="4116"/>
                      <a:pt x="3957" y="5145"/>
                      <a:pt x="4079" y="6261"/>
                    </a:cubicBezTo>
                    <a:cubicBezTo>
                      <a:pt x="4122" y="6293"/>
                      <a:pt x="4167" y="6308"/>
                      <a:pt x="4213" y="6308"/>
                    </a:cubicBezTo>
                    <a:cubicBezTo>
                      <a:pt x="4765" y="6308"/>
                      <a:pt x="5442" y="4117"/>
                      <a:pt x="5586" y="3713"/>
                    </a:cubicBezTo>
                    <a:cubicBezTo>
                      <a:pt x="6022" y="2412"/>
                      <a:pt x="5729" y="691"/>
                      <a:pt x="4381" y="74"/>
                    </a:cubicBezTo>
                    <a:cubicBezTo>
                      <a:pt x="4163" y="23"/>
                      <a:pt x="3942" y="0"/>
                      <a:pt x="372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9" name="Google Shape;1879;p30"/>
              <p:cNvSpPr/>
              <p:nvPr/>
            </p:nvSpPr>
            <p:spPr>
              <a:xfrm>
                <a:off x="519550" y="3512550"/>
                <a:ext cx="97725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3909" h="4946" extrusionOk="0">
                    <a:moveTo>
                      <a:pt x="3498" y="0"/>
                    </a:moveTo>
                    <a:cubicBezTo>
                      <a:pt x="3470" y="0"/>
                      <a:pt x="3442" y="3"/>
                      <a:pt x="3417" y="10"/>
                    </a:cubicBezTo>
                    <a:cubicBezTo>
                      <a:pt x="3064" y="52"/>
                      <a:pt x="2695" y="23"/>
                      <a:pt x="2342" y="90"/>
                    </a:cubicBezTo>
                    <a:cubicBezTo>
                      <a:pt x="575" y="648"/>
                      <a:pt x="0" y="2747"/>
                      <a:pt x="1452" y="3989"/>
                    </a:cubicBezTo>
                    <a:cubicBezTo>
                      <a:pt x="1641" y="4190"/>
                      <a:pt x="1876" y="4350"/>
                      <a:pt x="2053" y="4568"/>
                    </a:cubicBezTo>
                    <a:cubicBezTo>
                      <a:pt x="2090" y="4619"/>
                      <a:pt x="2150" y="4648"/>
                      <a:pt x="2211" y="4648"/>
                    </a:cubicBezTo>
                    <a:cubicBezTo>
                      <a:pt x="2245" y="4648"/>
                      <a:pt x="2281" y="4638"/>
                      <a:pt x="2313" y="4619"/>
                    </a:cubicBezTo>
                    <a:cubicBezTo>
                      <a:pt x="2363" y="4723"/>
                      <a:pt x="2351" y="4879"/>
                      <a:pt x="2481" y="4929"/>
                    </a:cubicBezTo>
                    <a:cubicBezTo>
                      <a:pt x="2510" y="4940"/>
                      <a:pt x="2538" y="4945"/>
                      <a:pt x="2563" y="4945"/>
                    </a:cubicBezTo>
                    <a:cubicBezTo>
                      <a:pt x="2738" y="4945"/>
                      <a:pt x="2801" y="4703"/>
                      <a:pt x="2695" y="4560"/>
                    </a:cubicBezTo>
                    <a:cubicBezTo>
                      <a:pt x="2351" y="3137"/>
                      <a:pt x="2808" y="1454"/>
                      <a:pt x="3769" y="346"/>
                    </a:cubicBezTo>
                    <a:cubicBezTo>
                      <a:pt x="3908" y="144"/>
                      <a:pt x="3690" y="0"/>
                      <a:pt x="349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0" name="Google Shape;1880;p30"/>
              <p:cNvSpPr/>
              <p:nvPr/>
            </p:nvSpPr>
            <p:spPr>
              <a:xfrm>
                <a:off x="511350" y="3240600"/>
                <a:ext cx="107050" cy="144475"/>
              </a:xfrm>
              <a:custGeom>
                <a:avLst/>
                <a:gdLst/>
                <a:ahLst/>
                <a:cxnLst/>
                <a:rect l="l" t="t" r="r" b="b"/>
                <a:pathLst>
                  <a:path w="4282" h="5779" extrusionOk="0">
                    <a:moveTo>
                      <a:pt x="3286" y="25"/>
                    </a:moveTo>
                    <a:cubicBezTo>
                      <a:pt x="2005" y="25"/>
                      <a:pt x="1026" y="1107"/>
                      <a:pt x="399" y="2141"/>
                    </a:cubicBezTo>
                    <a:cubicBezTo>
                      <a:pt x="1" y="2934"/>
                      <a:pt x="181" y="3878"/>
                      <a:pt x="580" y="4634"/>
                    </a:cubicBezTo>
                    <a:cubicBezTo>
                      <a:pt x="672" y="4915"/>
                      <a:pt x="828" y="5163"/>
                      <a:pt x="987" y="5410"/>
                    </a:cubicBezTo>
                    <a:cubicBezTo>
                      <a:pt x="1020" y="5470"/>
                      <a:pt x="1082" y="5506"/>
                      <a:pt x="1148" y="5506"/>
                    </a:cubicBezTo>
                    <a:cubicBezTo>
                      <a:pt x="1166" y="5506"/>
                      <a:pt x="1184" y="5504"/>
                      <a:pt x="1201" y="5499"/>
                    </a:cubicBezTo>
                    <a:cubicBezTo>
                      <a:pt x="1205" y="5515"/>
                      <a:pt x="1205" y="5536"/>
                      <a:pt x="1205" y="5553"/>
                    </a:cubicBezTo>
                    <a:cubicBezTo>
                      <a:pt x="1193" y="5641"/>
                      <a:pt x="1239" y="5729"/>
                      <a:pt x="1323" y="5763"/>
                    </a:cubicBezTo>
                    <a:cubicBezTo>
                      <a:pt x="1350" y="5774"/>
                      <a:pt x="1375" y="5779"/>
                      <a:pt x="1399" y="5779"/>
                    </a:cubicBezTo>
                    <a:cubicBezTo>
                      <a:pt x="1541" y="5779"/>
                      <a:pt x="1630" y="5605"/>
                      <a:pt x="1583" y="5465"/>
                    </a:cubicBezTo>
                    <a:cubicBezTo>
                      <a:pt x="1482" y="4088"/>
                      <a:pt x="2099" y="2649"/>
                      <a:pt x="2914" y="1557"/>
                    </a:cubicBezTo>
                    <a:cubicBezTo>
                      <a:pt x="3270" y="1163"/>
                      <a:pt x="3698" y="848"/>
                      <a:pt x="4143" y="546"/>
                    </a:cubicBezTo>
                    <a:cubicBezTo>
                      <a:pt x="4223" y="491"/>
                      <a:pt x="4282" y="420"/>
                      <a:pt x="4269" y="319"/>
                    </a:cubicBezTo>
                    <a:cubicBezTo>
                      <a:pt x="4190" y="0"/>
                      <a:pt x="3745" y="59"/>
                      <a:pt x="3489" y="34"/>
                    </a:cubicBezTo>
                    <a:cubicBezTo>
                      <a:pt x="3420" y="28"/>
                      <a:pt x="3353" y="25"/>
                      <a:pt x="3286" y="25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1" name="Google Shape;1881;p30"/>
              <p:cNvSpPr/>
              <p:nvPr/>
            </p:nvSpPr>
            <p:spPr>
              <a:xfrm>
                <a:off x="516600" y="2946450"/>
                <a:ext cx="142725" cy="147000"/>
              </a:xfrm>
              <a:custGeom>
                <a:avLst/>
                <a:gdLst/>
                <a:ahLst/>
                <a:cxnLst/>
                <a:rect l="l" t="t" r="r" b="b"/>
                <a:pathLst>
                  <a:path w="5709" h="5880" extrusionOk="0">
                    <a:moveTo>
                      <a:pt x="2703" y="1"/>
                    </a:moveTo>
                    <a:cubicBezTo>
                      <a:pt x="2623" y="1"/>
                      <a:pt x="2546" y="6"/>
                      <a:pt x="2481" y="10"/>
                    </a:cubicBezTo>
                    <a:cubicBezTo>
                      <a:pt x="1726" y="26"/>
                      <a:pt x="1012" y="400"/>
                      <a:pt x="693" y="1109"/>
                    </a:cubicBezTo>
                    <a:cubicBezTo>
                      <a:pt x="1" y="2092"/>
                      <a:pt x="139" y="3380"/>
                      <a:pt x="483" y="4467"/>
                    </a:cubicBezTo>
                    <a:cubicBezTo>
                      <a:pt x="622" y="4841"/>
                      <a:pt x="706" y="5332"/>
                      <a:pt x="1008" y="5596"/>
                    </a:cubicBezTo>
                    <a:cubicBezTo>
                      <a:pt x="1008" y="5600"/>
                      <a:pt x="1008" y="5605"/>
                      <a:pt x="1004" y="5605"/>
                    </a:cubicBezTo>
                    <a:cubicBezTo>
                      <a:pt x="935" y="5758"/>
                      <a:pt x="1064" y="5880"/>
                      <a:pt x="1190" y="5880"/>
                    </a:cubicBezTo>
                    <a:cubicBezTo>
                      <a:pt x="1258" y="5880"/>
                      <a:pt x="1324" y="5846"/>
                      <a:pt x="1360" y="5764"/>
                    </a:cubicBezTo>
                    <a:cubicBezTo>
                      <a:pt x="1633" y="4518"/>
                      <a:pt x="2351" y="3409"/>
                      <a:pt x="3329" y="2587"/>
                    </a:cubicBezTo>
                    <a:cubicBezTo>
                      <a:pt x="3954" y="2092"/>
                      <a:pt x="4701" y="1546"/>
                      <a:pt x="5524" y="1529"/>
                    </a:cubicBezTo>
                    <a:cubicBezTo>
                      <a:pt x="5612" y="1525"/>
                      <a:pt x="5688" y="1466"/>
                      <a:pt x="5709" y="1386"/>
                    </a:cubicBezTo>
                    <a:cubicBezTo>
                      <a:pt x="5658" y="795"/>
                      <a:pt x="3749" y="220"/>
                      <a:pt x="3199" y="220"/>
                    </a:cubicBezTo>
                    <a:cubicBezTo>
                      <a:pt x="3132" y="35"/>
                      <a:pt x="2909" y="1"/>
                      <a:pt x="2703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2" name="Google Shape;1882;p30"/>
              <p:cNvSpPr/>
              <p:nvPr/>
            </p:nvSpPr>
            <p:spPr>
              <a:xfrm>
                <a:off x="841050" y="2790550"/>
                <a:ext cx="3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22" extrusionOk="0">
                    <a:moveTo>
                      <a:pt x="13" y="0"/>
                    </a:moveTo>
                    <a:cubicBezTo>
                      <a:pt x="9" y="4"/>
                      <a:pt x="9" y="9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lnTo>
                      <a:pt x="5" y="14"/>
                    </a:lnTo>
                    <a:lnTo>
                      <a:pt x="13" y="0"/>
                    </a:lnTo>
                    <a:close/>
                    <a:moveTo>
                      <a:pt x="5" y="14"/>
                    </a:moveTo>
                    <a:lnTo>
                      <a:pt x="1" y="21"/>
                    </a:lnTo>
                    <a:cubicBezTo>
                      <a:pt x="4" y="21"/>
                      <a:pt x="4" y="17"/>
                      <a:pt x="5" y="14"/>
                    </a:cubicBezTo>
                    <a:close/>
                  </a:path>
                </a:pathLst>
              </a:custGeom>
              <a:solidFill>
                <a:srgbClr val="9AE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3" name="Google Shape;1883;p30"/>
              <p:cNvSpPr/>
              <p:nvPr/>
            </p:nvSpPr>
            <p:spPr>
              <a:xfrm>
                <a:off x="685750" y="2712325"/>
                <a:ext cx="1568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4278" extrusionOk="0">
                    <a:moveTo>
                      <a:pt x="3351" y="1"/>
                    </a:moveTo>
                    <a:cubicBezTo>
                      <a:pt x="2886" y="1"/>
                      <a:pt x="2427" y="92"/>
                      <a:pt x="2032" y="363"/>
                    </a:cubicBezTo>
                    <a:cubicBezTo>
                      <a:pt x="1428" y="699"/>
                      <a:pt x="794" y="1085"/>
                      <a:pt x="609" y="1799"/>
                    </a:cubicBezTo>
                    <a:cubicBezTo>
                      <a:pt x="332" y="2445"/>
                      <a:pt x="244" y="3125"/>
                      <a:pt x="110" y="3809"/>
                    </a:cubicBezTo>
                    <a:cubicBezTo>
                      <a:pt x="76" y="3964"/>
                      <a:pt x="1" y="4208"/>
                      <a:pt x="206" y="4271"/>
                    </a:cubicBezTo>
                    <a:cubicBezTo>
                      <a:pt x="223" y="4275"/>
                      <a:pt x="240" y="4277"/>
                      <a:pt x="257" y="4277"/>
                    </a:cubicBezTo>
                    <a:cubicBezTo>
                      <a:pt x="306" y="4277"/>
                      <a:pt x="353" y="4259"/>
                      <a:pt x="391" y="4225"/>
                    </a:cubicBezTo>
                    <a:cubicBezTo>
                      <a:pt x="618" y="3901"/>
                      <a:pt x="878" y="3608"/>
                      <a:pt x="1172" y="3343"/>
                    </a:cubicBezTo>
                    <a:cubicBezTo>
                      <a:pt x="1874" y="2725"/>
                      <a:pt x="2843" y="2356"/>
                      <a:pt x="3792" y="2356"/>
                    </a:cubicBezTo>
                    <a:cubicBezTo>
                      <a:pt x="4543" y="2356"/>
                      <a:pt x="5282" y="2587"/>
                      <a:pt x="5868" y="3108"/>
                    </a:cubicBezTo>
                    <a:cubicBezTo>
                      <a:pt x="5885" y="3163"/>
                      <a:pt x="5923" y="3209"/>
                      <a:pt x="5977" y="3230"/>
                    </a:cubicBezTo>
                    <a:cubicBezTo>
                      <a:pt x="6002" y="3241"/>
                      <a:pt x="6028" y="3246"/>
                      <a:pt x="6053" y="3246"/>
                    </a:cubicBezTo>
                    <a:cubicBezTo>
                      <a:pt x="6114" y="3246"/>
                      <a:pt x="6173" y="3216"/>
                      <a:pt x="6208" y="3163"/>
                    </a:cubicBezTo>
                    <a:cubicBezTo>
                      <a:pt x="6208" y="3163"/>
                      <a:pt x="6213" y="3159"/>
                      <a:pt x="6213" y="3154"/>
                    </a:cubicBezTo>
                    <a:lnTo>
                      <a:pt x="6221" y="3142"/>
                    </a:lnTo>
                    <a:cubicBezTo>
                      <a:pt x="6267" y="3079"/>
                      <a:pt x="6271" y="2995"/>
                      <a:pt x="6233" y="2928"/>
                    </a:cubicBezTo>
                    <a:cubicBezTo>
                      <a:pt x="6221" y="2907"/>
                      <a:pt x="6200" y="2886"/>
                      <a:pt x="6179" y="2869"/>
                    </a:cubicBezTo>
                    <a:cubicBezTo>
                      <a:pt x="5994" y="1794"/>
                      <a:pt x="5327" y="342"/>
                      <a:pt x="4173" y="78"/>
                    </a:cubicBezTo>
                    <a:cubicBezTo>
                      <a:pt x="3904" y="32"/>
                      <a:pt x="3626" y="1"/>
                      <a:pt x="3351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4" name="Google Shape;1884;p30"/>
              <p:cNvSpPr/>
              <p:nvPr/>
            </p:nvSpPr>
            <p:spPr>
              <a:xfrm>
                <a:off x="943400" y="2978000"/>
                <a:ext cx="153600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5605" extrusionOk="0">
                    <a:moveTo>
                      <a:pt x="3492" y="1"/>
                    </a:moveTo>
                    <a:cubicBezTo>
                      <a:pt x="2999" y="1"/>
                      <a:pt x="2511" y="132"/>
                      <a:pt x="2081" y="422"/>
                    </a:cubicBezTo>
                    <a:cubicBezTo>
                      <a:pt x="1426" y="737"/>
                      <a:pt x="738" y="1052"/>
                      <a:pt x="188" y="1539"/>
                    </a:cubicBezTo>
                    <a:cubicBezTo>
                      <a:pt x="1" y="1777"/>
                      <a:pt x="239" y="1918"/>
                      <a:pt x="465" y="1918"/>
                    </a:cubicBezTo>
                    <a:cubicBezTo>
                      <a:pt x="477" y="1918"/>
                      <a:pt x="490" y="1918"/>
                      <a:pt x="503" y="1917"/>
                    </a:cubicBezTo>
                    <a:cubicBezTo>
                      <a:pt x="2433" y="2143"/>
                      <a:pt x="4267" y="3516"/>
                      <a:pt x="4922" y="5354"/>
                    </a:cubicBezTo>
                    <a:cubicBezTo>
                      <a:pt x="4905" y="5421"/>
                      <a:pt x="4922" y="5493"/>
                      <a:pt x="4968" y="5543"/>
                    </a:cubicBezTo>
                    <a:cubicBezTo>
                      <a:pt x="5014" y="5586"/>
                      <a:pt x="5062" y="5604"/>
                      <a:pt x="5108" y="5604"/>
                    </a:cubicBezTo>
                    <a:cubicBezTo>
                      <a:pt x="5258" y="5604"/>
                      <a:pt x="5382" y="5404"/>
                      <a:pt x="5304" y="5237"/>
                    </a:cubicBezTo>
                    <a:cubicBezTo>
                      <a:pt x="5854" y="4271"/>
                      <a:pt x="6144" y="3163"/>
                      <a:pt x="5951" y="2047"/>
                    </a:cubicBezTo>
                    <a:cubicBezTo>
                      <a:pt x="5871" y="1287"/>
                      <a:pt x="5585" y="448"/>
                      <a:pt x="4746" y="275"/>
                    </a:cubicBezTo>
                    <a:cubicBezTo>
                      <a:pt x="4347" y="98"/>
                      <a:pt x="3918" y="1"/>
                      <a:pt x="3492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5" name="Google Shape;1885;p30"/>
              <p:cNvSpPr/>
              <p:nvPr/>
            </p:nvSpPr>
            <p:spPr>
              <a:xfrm>
                <a:off x="759625" y="2875650"/>
                <a:ext cx="225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9" h="22" extrusionOk="0">
                    <a:moveTo>
                      <a:pt x="0" y="0"/>
                    </a:moveTo>
                    <a:lnTo>
                      <a:pt x="0" y="4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6" name="Google Shape;1886;p30"/>
              <p:cNvSpPr/>
              <p:nvPr/>
            </p:nvSpPr>
            <p:spPr>
              <a:xfrm>
                <a:off x="883025" y="3500925"/>
                <a:ext cx="1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5" h="5" extrusionOk="0">
                    <a:moveTo>
                      <a:pt x="5" y="1"/>
                    </a:moveTo>
                    <a:cubicBezTo>
                      <a:pt x="0" y="1"/>
                      <a:pt x="0" y="5"/>
                      <a:pt x="5" y="5"/>
                    </a:cubicBezTo>
                    <a:cubicBezTo>
                      <a:pt x="5" y="5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7" name="Google Shape;1887;p30"/>
              <p:cNvSpPr/>
              <p:nvPr/>
            </p:nvSpPr>
            <p:spPr>
              <a:xfrm>
                <a:off x="499175" y="2708425"/>
                <a:ext cx="651450" cy="1065825"/>
              </a:xfrm>
              <a:custGeom>
                <a:avLst/>
                <a:gdLst/>
                <a:ahLst/>
                <a:cxnLst/>
                <a:rect l="l" t="t" r="r" b="b"/>
                <a:pathLst>
                  <a:path w="26058" h="42633" extrusionOk="0">
                    <a:moveTo>
                      <a:pt x="10804" y="394"/>
                    </a:moveTo>
                    <a:cubicBezTo>
                      <a:pt x="11065" y="394"/>
                      <a:pt x="11326" y="431"/>
                      <a:pt x="11581" y="519"/>
                    </a:cubicBezTo>
                    <a:cubicBezTo>
                      <a:pt x="12349" y="687"/>
                      <a:pt x="12773" y="1464"/>
                      <a:pt x="13071" y="2131"/>
                    </a:cubicBezTo>
                    <a:cubicBezTo>
                      <a:pt x="14397" y="5342"/>
                      <a:pt x="13105" y="8863"/>
                      <a:pt x="12106" y="12028"/>
                    </a:cubicBezTo>
                    <a:cubicBezTo>
                      <a:pt x="11913" y="11411"/>
                      <a:pt x="11745" y="10807"/>
                      <a:pt x="11602" y="10160"/>
                    </a:cubicBezTo>
                    <a:cubicBezTo>
                      <a:pt x="11514" y="9816"/>
                      <a:pt x="11426" y="9472"/>
                      <a:pt x="11338" y="9132"/>
                    </a:cubicBezTo>
                    <a:lnTo>
                      <a:pt x="11287" y="8968"/>
                    </a:lnTo>
                    <a:cubicBezTo>
                      <a:pt x="11249" y="8847"/>
                      <a:pt x="11216" y="8725"/>
                      <a:pt x="11174" y="8603"/>
                    </a:cubicBezTo>
                    <a:lnTo>
                      <a:pt x="11174" y="8603"/>
                    </a:lnTo>
                    <a:cubicBezTo>
                      <a:pt x="11178" y="8611"/>
                      <a:pt x="11182" y="8620"/>
                      <a:pt x="11187" y="8628"/>
                    </a:cubicBezTo>
                    <a:cubicBezTo>
                      <a:pt x="11174" y="8599"/>
                      <a:pt x="11161" y="8565"/>
                      <a:pt x="11153" y="8540"/>
                    </a:cubicBezTo>
                    <a:cubicBezTo>
                      <a:pt x="11124" y="8456"/>
                      <a:pt x="11090" y="8372"/>
                      <a:pt x="11061" y="8292"/>
                    </a:cubicBezTo>
                    <a:cubicBezTo>
                      <a:pt x="11031" y="8209"/>
                      <a:pt x="11010" y="8120"/>
                      <a:pt x="10981" y="8036"/>
                    </a:cubicBezTo>
                    <a:cubicBezTo>
                      <a:pt x="10956" y="7953"/>
                      <a:pt x="10922" y="7885"/>
                      <a:pt x="10893" y="7814"/>
                    </a:cubicBezTo>
                    <a:cubicBezTo>
                      <a:pt x="10863" y="7738"/>
                      <a:pt x="10842" y="7663"/>
                      <a:pt x="10813" y="7587"/>
                    </a:cubicBezTo>
                    <a:cubicBezTo>
                      <a:pt x="10763" y="7440"/>
                      <a:pt x="10691" y="7298"/>
                      <a:pt x="10628" y="7155"/>
                    </a:cubicBezTo>
                    <a:cubicBezTo>
                      <a:pt x="10561" y="6996"/>
                      <a:pt x="10490" y="6849"/>
                      <a:pt x="10418" y="6698"/>
                    </a:cubicBezTo>
                    <a:cubicBezTo>
                      <a:pt x="10376" y="6601"/>
                      <a:pt x="10330" y="6504"/>
                      <a:pt x="10284" y="6411"/>
                    </a:cubicBezTo>
                    <a:lnTo>
                      <a:pt x="10284" y="6411"/>
                    </a:lnTo>
                    <a:cubicBezTo>
                      <a:pt x="10284" y="6411"/>
                      <a:pt x="10284" y="6412"/>
                      <a:pt x="10284" y="6412"/>
                    </a:cubicBezTo>
                    <a:cubicBezTo>
                      <a:pt x="10280" y="6404"/>
                      <a:pt x="10276" y="6395"/>
                      <a:pt x="10272" y="6387"/>
                    </a:cubicBezTo>
                    <a:lnTo>
                      <a:pt x="10272" y="6387"/>
                    </a:lnTo>
                    <a:cubicBezTo>
                      <a:pt x="10276" y="6395"/>
                      <a:pt x="10280" y="6403"/>
                      <a:pt x="10284" y="6411"/>
                    </a:cubicBezTo>
                    <a:lnTo>
                      <a:pt x="10284" y="6411"/>
                    </a:lnTo>
                    <a:cubicBezTo>
                      <a:pt x="10254" y="6357"/>
                      <a:pt x="10225" y="6303"/>
                      <a:pt x="10196" y="6248"/>
                    </a:cubicBezTo>
                    <a:lnTo>
                      <a:pt x="10196" y="6248"/>
                    </a:lnTo>
                    <a:cubicBezTo>
                      <a:pt x="10301" y="6651"/>
                      <a:pt x="10393" y="7058"/>
                      <a:pt x="10502" y="7470"/>
                    </a:cubicBezTo>
                    <a:cubicBezTo>
                      <a:pt x="10960" y="9048"/>
                      <a:pt x="11279" y="10651"/>
                      <a:pt x="11770" y="12225"/>
                    </a:cubicBezTo>
                    <a:cubicBezTo>
                      <a:pt x="11644" y="12083"/>
                      <a:pt x="11514" y="11944"/>
                      <a:pt x="11388" y="11801"/>
                    </a:cubicBezTo>
                    <a:cubicBezTo>
                      <a:pt x="9961" y="10013"/>
                      <a:pt x="8614" y="8036"/>
                      <a:pt x="8039" y="5787"/>
                    </a:cubicBezTo>
                    <a:cubicBezTo>
                      <a:pt x="7774" y="4238"/>
                      <a:pt x="7489" y="1866"/>
                      <a:pt x="8987" y="863"/>
                    </a:cubicBezTo>
                    <a:cubicBezTo>
                      <a:pt x="9547" y="609"/>
                      <a:pt x="10177" y="394"/>
                      <a:pt x="10804" y="394"/>
                    </a:cubicBezTo>
                    <a:close/>
                    <a:moveTo>
                      <a:pt x="7717" y="15926"/>
                    </a:moveTo>
                    <a:lnTo>
                      <a:pt x="7717" y="15926"/>
                    </a:lnTo>
                    <a:cubicBezTo>
                      <a:pt x="7718" y="15928"/>
                      <a:pt x="7720" y="15929"/>
                      <a:pt x="7721" y="15931"/>
                    </a:cubicBezTo>
                    <a:lnTo>
                      <a:pt x="7721" y="15931"/>
                    </a:lnTo>
                    <a:cubicBezTo>
                      <a:pt x="7720" y="15930"/>
                      <a:pt x="7718" y="15928"/>
                      <a:pt x="7717" y="15926"/>
                    </a:cubicBezTo>
                    <a:close/>
                    <a:moveTo>
                      <a:pt x="3188" y="9627"/>
                    </a:moveTo>
                    <a:cubicBezTo>
                      <a:pt x="3273" y="9627"/>
                      <a:pt x="3361" y="9631"/>
                      <a:pt x="3451" y="9640"/>
                    </a:cubicBezTo>
                    <a:cubicBezTo>
                      <a:pt x="3678" y="9661"/>
                      <a:pt x="3900" y="9707"/>
                      <a:pt x="4114" y="9778"/>
                    </a:cubicBezTo>
                    <a:cubicBezTo>
                      <a:pt x="6133" y="10420"/>
                      <a:pt x="7657" y="12133"/>
                      <a:pt x="8891" y="13791"/>
                    </a:cubicBezTo>
                    <a:cubicBezTo>
                      <a:pt x="10540" y="15818"/>
                      <a:pt x="11673" y="18244"/>
                      <a:pt x="12005" y="20851"/>
                    </a:cubicBezTo>
                    <a:cubicBezTo>
                      <a:pt x="11178" y="19474"/>
                      <a:pt x="10196" y="18198"/>
                      <a:pt x="9075" y="17044"/>
                    </a:cubicBezTo>
                    <a:cubicBezTo>
                      <a:pt x="8962" y="16939"/>
                      <a:pt x="8840" y="16834"/>
                      <a:pt x="8723" y="16733"/>
                    </a:cubicBezTo>
                    <a:cubicBezTo>
                      <a:pt x="8576" y="16611"/>
                      <a:pt x="8437" y="16486"/>
                      <a:pt x="8303" y="16360"/>
                    </a:cubicBezTo>
                    <a:cubicBezTo>
                      <a:pt x="8055" y="16133"/>
                      <a:pt x="7804" y="15911"/>
                      <a:pt x="7543" y="15701"/>
                    </a:cubicBezTo>
                    <a:lnTo>
                      <a:pt x="7543" y="15701"/>
                    </a:lnTo>
                    <a:cubicBezTo>
                      <a:pt x="7601" y="15774"/>
                      <a:pt x="7655" y="15850"/>
                      <a:pt x="7715" y="15924"/>
                    </a:cubicBezTo>
                    <a:lnTo>
                      <a:pt x="7715" y="15924"/>
                    </a:lnTo>
                    <a:lnTo>
                      <a:pt x="7715" y="15927"/>
                    </a:lnTo>
                    <a:cubicBezTo>
                      <a:pt x="7795" y="16024"/>
                      <a:pt x="7879" y="16120"/>
                      <a:pt x="7959" y="16221"/>
                    </a:cubicBezTo>
                    <a:cubicBezTo>
                      <a:pt x="8030" y="16309"/>
                      <a:pt x="8106" y="16402"/>
                      <a:pt x="8181" y="16490"/>
                    </a:cubicBezTo>
                    <a:lnTo>
                      <a:pt x="8164" y="16473"/>
                    </a:lnTo>
                    <a:lnTo>
                      <a:pt x="8164" y="16473"/>
                    </a:lnTo>
                    <a:cubicBezTo>
                      <a:pt x="8265" y="16582"/>
                      <a:pt x="8362" y="16695"/>
                      <a:pt x="8454" y="16809"/>
                    </a:cubicBezTo>
                    <a:cubicBezTo>
                      <a:pt x="8525" y="16897"/>
                      <a:pt x="8597" y="16985"/>
                      <a:pt x="8664" y="17073"/>
                    </a:cubicBezTo>
                    <a:cubicBezTo>
                      <a:pt x="8731" y="17161"/>
                      <a:pt x="8790" y="17241"/>
                      <a:pt x="8857" y="17321"/>
                    </a:cubicBezTo>
                    <a:cubicBezTo>
                      <a:pt x="8945" y="17422"/>
                      <a:pt x="9029" y="17522"/>
                      <a:pt x="9117" y="17619"/>
                    </a:cubicBezTo>
                    <a:cubicBezTo>
                      <a:pt x="9163" y="17669"/>
                      <a:pt x="9210" y="17724"/>
                      <a:pt x="9256" y="17774"/>
                    </a:cubicBezTo>
                    <a:cubicBezTo>
                      <a:pt x="9256" y="17783"/>
                      <a:pt x="9260" y="17783"/>
                      <a:pt x="9264" y="17787"/>
                    </a:cubicBezTo>
                    <a:cubicBezTo>
                      <a:pt x="10301" y="18891"/>
                      <a:pt x="11119" y="20188"/>
                      <a:pt x="11942" y="21451"/>
                    </a:cubicBezTo>
                    <a:cubicBezTo>
                      <a:pt x="10649" y="20788"/>
                      <a:pt x="9277" y="20288"/>
                      <a:pt x="7988" y="19617"/>
                    </a:cubicBezTo>
                    <a:cubicBezTo>
                      <a:pt x="5390" y="18286"/>
                      <a:pt x="2624" y="16716"/>
                      <a:pt x="1319" y="13976"/>
                    </a:cubicBezTo>
                    <a:cubicBezTo>
                      <a:pt x="436" y="12114"/>
                      <a:pt x="1144" y="9627"/>
                      <a:pt x="3188" y="9627"/>
                    </a:cubicBezTo>
                    <a:close/>
                    <a:moveTo>
                      <a:pt x="21454" y="10970"/>
                    </a:moveTo>
                    <a:cubicBezTo>
                      <a:pt x="22007" y="10970"/>
                      <a:pt x="22557" y="11108"/>
                      <a:pt x="23052" y="11377"/>
                    </a:cubicBezTo>
                    <a:cubicBezTo>
                      <a:pt x="23610" y="11768"/>
                      <a:pt x="23736" y="12515"/>
                      <a:pt x="23686" y="13161"/>
                    </a:cubicBezTo>
                    <a:cubicBezTo>
                      <a:pt x="23602" y="15000"/>
                      <a:pt x="22674" y="16637"/>
                      <a:pt x="21604" y="18089"/>
                    </a:cubicBezTo>
                    <a:cubicBezTo>
                      <a:pt x="20572" y="19625"/>
                      <a:pt x="18943" y="20532"/>
                      <a:pt x="17436" y="21531"/>
                    </a:cubicBezTo>
                    <a:cubicBezTo>
                      <a:pt x="15808" y="22521"/>
                      <a:pt x="14272" y="23680"/>
                      <a:pt x="12735" y="24813"/>
                    </a:cubicBezTo>
                    <a:cubicBezTo>
                      <a:pt x="13953" y="21955"/>
                      <a:pt x="15875" y="19369"/>
                      <a:pt x="17961" y="17061"/>
                    </a:cubicBezTo>
                    <a:lnTo>
                      <a:pt x="17961" y="17061"/>
                    </a:lnTo>
                    <a:cubicBezTo>
                      <a:pt x="17852" y="17145"/>
                      <a:pt x="17743" y="17228"/>
                      <a:pt x="17634" y="17312"/>
                    </a:cubicBezTo>
                    <a:cubicBezTo>
                      <a:pt x="17445" y="17459"/>
                      <a:pt x="17256" y="17619"/>
                      <a:pt x="17075" y="17778"/>
                    </a:cubicBezTo>
                    <a:cubicBezTo>
                      <a:pt x="16987" y="17854"/>
                      <a:pt x="16907" y="17934"/>
                      <a:pt x="16823" y="18018"/>
                    </a:cubicBezTo>
                    <a:cubicBezTo>
                      <a:pt x="16735" y="18101"/>
                      <a:pt x="16639" y="18185"/>
                      <a:pt x="16546" y="18274"/>
                    </a:cubicBezTo>
                    <a:lnTo>
                      <a:pt x="16555" y="18269"/>
                    </a:lnTo>
                    <a:lnTo>
                      <a:pt x="16555" y="18269"/>
                    </a:lnTo>
                    <a:cubicBezTo>
                      <a:pt x="16412" y="18425"/>
                      <a:pt x="16274" y="18580"/>
                      <a:pt x="16135" y="18731"/>
                    </a:cubicBezTo>
                    <a:cubicBezTo>
                      <a:pt x="15992" y="18878"/>
                      <a:pt x="15841" y="19033"/>
                      <a:pt x="15703" y="19197"/>
                    </a:cubicBezTo>
                    <a:lnTo>
                      <a:pt x="15720" y="19180"/>
                    </a:lnTo>
                    <a:lnTo>
                      <a:pt x="15720" y="19180"/>
                    </a:lnTo>
                    <a:cubicBezTo>
                      <a:pt x="15665" y="19247"/>
                      <a:pt x="15610" y="19315"/>
                      <a:pt x="15556" y="19382"/>
                    </a:cubicBezTo>
                    <a:cubicBezTo>
                      <a:pt x="14385" y="20947"/>
                      <a:pt x="13155" y="22781"/>
                      <a:pt x="12614" y="24049"/>
                    </a:cubicBezTo>
                    <a:cubicBezTo>
                      <a:pt x="12614" y="23940"/>
                      <a:pt x="12614" y="23831"/>
                      <a:pt x="12614" y="23726"/>
                    </a:cubicBezTo>
                    <a:cubicBezTo>
                      <a:pt x="12773" y="23592"/>
                      <a:pt x="12710" y="23189"/>
                      <a:pt x="12786" y="22996"/>
                    </a:cubicBezTo>
                    <a:cubicBezTo>
                      <a:pt x="12945" y="21963"/>
                      <a:pt x="13193" y="20947"/>
                      <a:pt x="13520" y="19957"/>
                    </a:cubicBezTo>
                    <a:cubicBezTo>
                      <a:pt x="14574" y="16842"/>
                      <a:pt x="17239" y="12271"/>
                      <a:pt x="20462" y="11121"/>
                    </a:cubicBezTo>
                    <a:cubicBezTo>
                      <a:pt x="20786" y="11020"/>
                      <a:pt x="21121" y="10970"/>
                      <a:pt x="21454" y="10970"/>
                    </a:cubicBezTo>
                    <a:close/>
                    <a:moveTo>
                      <a:pt x="6225" y="25799"/>
                    </a:move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8" y="25800"/>
                      <a:pt x="6227" y="25799"/>
                      <a:pt x="6225" y="25799"/>
                    </a:cubicBezTo>
                    <a:close/>
                    <a:moveTo>
                      <a:pt x="7644" y="26458"/>
                    </a:moveTo>
                    <a:lnTo>
                      <a:pt x="7669" y="26471"/>
                    </a:lnTo>
                    <a:lnTo>
                      <a:pt x="7644" y="26458"/>
                    </a:lnTo>
                    <a:close/>
                    <a:moveTo>
                      <a:pt x="16156" y="30528"/>
                    </a:moveTo>
                    <a:cubicBezTo>
                      <a:pt x="16155" y="30530"/>
                      <a:pt x="16153" y="30532"/>
                      <a:pt x="16152" y="30534"/>
                    </a:cubicBezTo>
                    <a:cubicBezTo>
                      <a:pt x="16155" y="30531"/>
                      <a:pt x="16156" y="30530"/>
                      <a:pt x="16156" y="30528"/>
                    </a:cubicBezTo>
                    <a:close/>
                    <a:moveTo>
                      <a:pt x="16152" y="30534"/>
                    </a:move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43" y="30546"/>
                    </a:lnTo>
                    <a:lnTo>
                      <a:pt x="16152" y="30534"/>
                    </a:lnTo>
                    <a:close/>
                    <a:moveTo>
                      <a:pt x="3556" y="21669"/>
                    </a:moveTo>
                    <a:cubicBezTo>
                      <a:pt x="7380" y="21669"/>
                      <a:pt x="11042" y="25366"/>
                      <a:pt x="12290" y="28775"/>
                    </a:cubicBezTo>
                    <a:cubicBezTo>
                      <a:pt x="12307" y="29283"/>
                      <a:pt x="12320" y="29787"/>
                      <a:pt x="12337" y="30290"/>
                    </a:cubicBezTo>
                    <a:cubicBezTo>
                      <a:pt x="11900" y="29724"/>
                      <a:pt x="10922" y="28901"/>
                      <a:pt x="10540" y="28561"/>
                    </a:cubicBezTo>
                    <a:cubicBezTo>
                      <a:pt x="10435" y="28481"/>
                      <a:pt x="10339" y="28393"/>
                      <a:pt x="10238" y="28305"/>
                    </a:cubicBezTo>
                    <a:cubicBezTo>
                      <a:pt x="10225" y="28297"/>
                      <a:pt x="10213" y="28280"/>
                      <a:pt x="10196" y="28267"/>
                    </a:cubicBezTo>
                    <a:cubicBezTo>
                      <a:pt x="10192" y="28267"/>
                      <a:pt x="10188" y="28263"/>
                      <a:pt x="10183" y="28259"/>
                    </a:cubicBezTo>
                    <a:cubicBezTo>
                      <a:pt x="10158" y="28238"/>
                      <a:pt x="10137" y="28217"/>
                      <a:pt x="10116" y="28196"/>
                    </a:cubicBezTo>
                    <a:cubicBezTo>
                      <a:pt x="9352" y="27587"/>
                      <a:pt x="8551" y="27021"/>
                      <a:pt x="7720" y="26500"/>
                    </a:cubicBezTo>
                    <a:lnTo>
                      <a:pt x="7644" y="26458"/>
                    </a:lnTo>
                    <a:lnTo>
                      <a:pt x="7644" y="26458"/>
                    </a:lnTo>
                    <a:lnTo>
                      <a:pt x="7619" y="26446"/>
                    </a:lnTo>
                    <a:lnTo>
                      <a:pt x="7573" y="26420"/>
                    </a:lnTo>
                    <a:cubicBezTo>
                      <a:pt x="7464" y="26366"/>
                      <a:pt x="7359" y="26311"/>
                      <a:pt x="7254" y="26253"/>
                    </a:cubicBezTo>
                    <a:cubicBezTo>
                      <a:pt x="7145" y="26198"/>
                      <a:pt x="7027" y="26131"/>
                      <a:pt x="6914" y="26076"/>
                    </a:cubicBezTo>
                    <a:lnTo>
                      <a:pt x="6914" y="26076"/>
                    </a:lnTo>
                    <a:lnTo>
                      <a:pt x="6935" y="26089"/>
                    </a:lnTo>
                    <a:cubicBezTo>
                      <a:pt x="6905" y="26076"/>
                      <a:pt x="6880" y="26064"/>
                      <a:pt x="6851" y="26051"/>
                    </a:cubicBezTo>
                    <a:lnTo>
                      <a:pt x="6851" y="26051"/>
                    </a:lnTo>
                    <a:cubicBezTo>
                      <a:pt x="6855" y="26055"/>
                      <a:pt x="6859" y="26055"/>
                      <a:pt x="6863" y="26060"/>
                    </a:cubicBezTo>
                    <a:cubicBezTo>
                      <a:pt x="6784" y="26022"/>
                      <a:pt x="6700" y="25984"/>
                      <a:pt x="6616" y="25955"/>
                    </a:cubicBezTo>
                    <a:cubicBezTo>
                      <a:pt x="6494" y="25900"/>
                      <a:pt x="6372" y="25854"/>
                      <a:pt x="6251" y="25803"/>
                    </a:cubicBezTo>
                    <a:lnTo>
                      <a:pt x="6238" y="25803"/>
                    </a:ln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9" y="25801"/>
                      <a:pt x="6229" y="25801"/>
                      <a:pt x="6230" y="25801"/>
                    </a:cubicBezTo>
                    <a:lnTo>
                      <a:pt x="6230" y="25801"/>
                    </a:lnTo>
                    <a:cubicBezTo>
                      <a:pt x="6206" y="25790"/>
                      <a:pt x="6182" y="25782"/>
                      <a:pt x="6154" y="25774"/>
                    </a:cubicBezTo>
                    <a:lnTo>
                      <a:pt x="6146" y="25774"/>
                    </a:lnTo>
                    <a:cubicBezTo>
                      <a:pt x="6141" y="25774"/>
                      <a:pt x="6133" y="25774"/>
                      <a:pt x="6129" y="25766"/>
                    </a:cubicBezTo>
                    <a:cubicBezTo>
                      <a:pt x="6062" y="25745"/>
                      <a:pt x="5995" y="25720"/>
                      <a:pt x="5927" y="25694"/>
                    </a:cubicBezTo>
                    <a:lnTo>
                      <a:pt x="5936" y="25694"/>
                    </a:lnTo>
                    <a:lnTo>
                      <a:pt x="5919" y="25690"/>
                    </a:lnTo>
                    <a:lnTo>
                      <a:pt x="5902" y="25690"/>
                    </a:lnTo>
                    <a:lnTo>
                      <a:pt x="5839" y="25669"/>
                    </a:lnTo>
                    <a:lnTo>
                      <a:pt x="5856" y="25678"/>
                    </a:lnTo>
                    <a:cubicBezTo>
                      <a:pt x="5738" y="25640"/>
                      <a:pt x="5621" y="25602"/>
                      <a:pt x="5503" y="25573"/>
                    </a:cubicBezTo>
                    <a:lnTo>
                      <a:pt x="5503" y="25573"/>
                    </a:lnTo>
                    <a:cubicBezTo>
                      <a:pt x="5516" y="25589"/>
                      <a:pt x="5533" y="25606"/>
                      <a:pt x="5554" y="25619"/>
                    </a:cubicBezTo>
                    <a:cubicBezTo>
                      <a:pt x="7140" y="26593"/>
                      <a:pt x="8748" y="27545"/>
                      <a:pt x="10179" y="28746"/>
                    </a:cubicBezTo>
                    <a:cubicBezTo>
                      <a:pt x="10893" y="29359"/>
                      <a:pt x="11627" y="29992"/>
                      <a:pt x="12219" y="30727"/>
                    </a:cubicBezTo>
                    <a:cubicBezTo>
                      <a:pt x="12236" y="30790"/>
                      <a:pt x="12286" y="30844"/>
                      <a:pt x="12353" y="30861"/>
                    </a:cubicBezTo>
                    <a:cubicBezTo>
                      <a:pt x="12366" y="31189"/>
                      <a:pt x="12374" y="31520"/>
                      <a:pt x="12387" y="31852"/>
                    </a:cubicBezTo>
                    <a:cubicBezTo>
                      <a:pt x="10150" y="30567"/>
                      <a:pt x="7741" y="29581"/>
                      <a:pt x="5344" y="28624"/>
                    </a:cubicBezTo>
                    <a:cubicBezTo>
                      <a:pt x="4374" y="28263"/>
                      <a:pt x="3472" y="27751"/>
                      <a:pt x="2607" y="27189"/>
                    </a:cubicBezTo>
                    <a:cubicBezTo>
                      <a:pt x="2066" y="26819"/>
                      <a:pt x="1466" y="26408"/>
                      <a:pt x="1147" y="25808"/>
                    </a:cubicBezTo>
                    <a:cubicBezTo>
                      <a:pt x="861" y="25153"/>
                      <a:pt x="740" y="24355"/>
                      <a:pt x="937" y="23650"/>
                    </a:cubicBezTo>
                    <a:cubicBezTo>
                      <a:pt x="1319" y="22756"/>
                      <a:pt x="2150" y="21959"/>
                      <a:pt x="3107" y="21686"/>
                    </a:cubicBezTo>
                    <a:cubicBezTo>
                      <a:pt x="3257" y="21674"/>
                      <a:pt x="3406" y="21669"/>
                      <a:pt x="3556" y="21669"/>
                    </a:cubicBezTo>
                    <a:close/>
                    <a:moveTo>
                      <a:pt x="22656" y="23362"/>
                    </a:moveTo>
                    <a:cubicBezTo>
                      <a:pt x="25316" y="23362"/>
                      <a:pt x="25108" y="26987"/>
                      <a:pt x="23304" y="29157"/>
                    </a:cubicBezTo>
                    <a:lnTo>
                      <a:pt x="23300" y="29157"/>
                    </a:lnTo>
                    <a:cubicBezTo>
                      <a:pt x="20601" y="32548"/>
                      <a:pt x="16068" y="33732"/>
                      <a:pt x="13121" y="36876"/>
                    </a:cubicBezTo>
                    <a:cubicBezTo>
                      <a:pt x="13365" y="35323"/>
                      <a:pt x="13961" y="33854"/>
                      <a:pt x="14800" y="32527"/>
                    </a:cubicBezTo>
                    <a:cubicBezTo>
                      <a:pt x="14847" y="32431"/>
                      <a:pt x="14901" y="32334"/>
                      <a:pt x="14964" y="32246"/>
                    </a:cubicBezTo>
                    <a:cubicBezTo>
                      <a:pt x="15023" y="32158"/>
                      <a:pt x="15090" y="32078"/>
                      <a:pt x="15149" y="31994"/>
                    </a:cubicBezTo>
                    <a:cubicBezTo>
                      <a:pt x="15220" y="31902"/>
                      <a:pt x="15287" y="31801"/>
                      <a:pt x="15354" y="31705"/>
                    </a:cubicBezTo>
                    <a:cubicBezTo>
                      <a:pt x="15451" y="31558"/>
                      <a:pt x="15547" y="31415"/>
                      <a:pt x="15644" y="31273"/>
                    </a:cubicBezTo>
                    <a:cubicBezTo>
                      <a:pt x="15745" y="31117"/>
                      <a:pt x="15854" y="30966"/>
                      <a:pt x="15959" y="30815"/>
                    </a:cubicBezTo>
                    <a:lnTo>
                      <a:pt x="15959" y="30811"/>
                    </a:lnTo>
                    <a:cubicBezTo>
                      <a:pt x="15963" y="30807"/>
                      <a:pt x="15967" y="30802"/>
                      <a:pt x="15971" y="30798"/>
                    </a:cubicBezTo>
                    <a:cubicBezTo>
                      <a:pt x="15967" y="30798"/>
                      <a:pt x="15967" y="30794"/>
                      <a:pt x="15971" y="30794"/>
                    </a:cubicBezTo>
                    <a:cubicBezTo>
                      <a:pt x="15988" y="30765"/>
                      <a:pt x="16009" y="30735"/>
                      <a:pt x="16030" y="30706"/>
                    </a:cubicBezTo>
                    <a:lnTo>
                      <a:pt x="16030" y="30706"/>
                    </a:lnTo>
                    <a:lnTo>
                      <a:pt x="16013" y="30727"/>
                    </a:lnTo>
                    <a:cubicBezTo>
                      <a:pt x="16043" y="30685"/>
                      <a:pt x="16072" y="30643"/>
                      <a:pt x="16106" y="30597"/>
                    </a:cubicBezTo>
                    <a:lnTo>
                      <a:pt x="16110" y="30593"/>
                    </a:ln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56" y="30525"/>
                    </a:lnTo>
                    <a:lnTo>
                      <a:pt x="16156" y="30525"/>
                    </a:lnTo>
                    <a:cubicBezTo>
                      <a:pt x="16156" y="30526"/>
                      <a:pt x="16156" y="30527"/>
                      <a:pt x="16156" y="30528"/>
                    </a:cubicBezTo>
                    <a:lnTo>
                      <a:pt x="16156" y="30528"/>
                    </a:lnTo>
                    <a:cubicBezTo>
                      <a:pt x="16172" y="30505"/>
                      <a:pt x="16191" y="30482"/>
                      <a:pt x="16206" y="30462"/>
                    </a:cubicBezTo>
                    <a:cubicBezTo>
                      <a:pt x="16206" y="30462"/>
                      <a:pt x="16205" y="30463"/>
                      <a:pt x="16205" y="30463"/>
                    </a:cubicBezTo>
                    <a:lnTo>
                      <a:pt x="16205" y="30463"/>
                    </a:lnTo>
                    <a:lnTo>
                      <a:pt x="16215" y="30446"/>
                    </a:lnTo>
                    <a:lnTo>
                      <a:pt x="16206" y="30462"/>
                    </a:lnTo>
                    <a:cubicBezTo>
                      <a:pt x="16290" y="30345"/>
                      <a:pt x="16379" y="30232"/>
                      <a:pt x="16467" y="30118"/>
                    </a:cubicBezTo>
                    <a:cubicBezTo>
                      <a:pt x="16551" y="30001"/>
                      <a:pt x="16660" y="29879"/>
                      <a:pt x="16752" y="29749"/>
                    </a:cubicBezTo>
                    <a:cubicBezTo>
                      <a:pt x="16870" y="29585"/>
                      <a:pt x="16983" y="29417"/>
                      <a:pt x="17105" y="29254"/>
                    </a:cubicBezTo>
                    <a:lnTo>
                      <a:pt x="17163" y="29174"/>
                    </a:lnTo>
                    <a:lnTo>
                      <a:pt x="17163" y="29174"/>
                    </a:lnTo>
                    <a:cubicBezTo>
                      <a:pt x="15128" y="30970"/>
                      <a:pt x="13571" y="33329"/>
                      <a:pt x="12903" y="35969"/>
                    </a:cubicBezTo>
                    <a:cubicBezTo>
                      <a:pt x="12874" y="35012"/>
                      <a:pt x="12840" y="34055"/>
                      <a:pt x="12807" y="33098"/>
                    </a:cubicBezTo>
                    <a:cubicBezTo>
                      <a:pt x="12836" y="33073"/>
                      <a:pt x="12857" y="33040"/>
                      <a:pt x="12870" y="33002"/>
                    </a:cubicBezTo>
                    <a:cubicBezTo>
                      <a:pt x="13075" y="32376"/>
                      <a:pt x="13327" y="31768"/>
                      <a:pt x="13617" y="31176"/>
                    </a:cubicBezTo>
                    <a:cubicBezTo>
                      <a:pt x="15312" y="28129"/>
                      <a:pt x="17491" y="24935"/>
                      <a:pt x="20937" y="23743"/>
                    </a:cubicBezTo>
                    <a:cubicBezTo>
                      <a:pt x="21607" y="23479"/>
                      <a:pt x="22178" y="23362"/>
                      <a:pt x="22656" y="23362"/>
                    </a:cubicBezTo>
                    <a:close/>
                    <a:moveTo>
                      <a:pt x="3870" y="32461"/>
                    </a:moveTo>
                    <a:cubicBezTo>
                      <a:pt x="4554" y="32461"/>
                      <a:pt x="5259" y="32629"/>
                      <a:pt x="5898" y="32792"/>
                    </a:cubicBezTo>
                    <a:cubicBezTo>
                      <a:pt x="8551" y="33543"/>
                      <a:pt x="10695" y="35411"/>
                      <a:pt x="12567" y="37367"/>
                    </a:cubicBezTo>
                    <a:cubicBezTo>
                      <a:pt x="12580" y="37824"/>
                      <a:pt x="12593" y="38278"/>
                      <a:pt x="12601" y="38735"/>
                    </a:cubicBezTo>
                    <a:cubicBezTo>
                      <a:pt x="12483" y="38664"/>
                      <a:pt x="12345" y="38605"/>
                      <a:pt x="12261" y="38542"/>
                    </a:cubicBezTo>
                    <a:cubicBezTo>
                      <a:pt x="11405" y="38034"/>
                      <a:pt x="10540" y="37539"/>
                      <a:pt x="9663" y="37069"/>
                    </a:cubicBezTo>
                    <a:cubicBezTo>
                      <a:pt x="9503" y="36998"/>
                      <a:pt x="9344" y="36922"/>
                      <a:pt x="9184" y="36851"/>
                    </a:cubicBezTo>
                    <a:cubicBezTo>
                      <a:pt x="9079" y="36800"/>
                      <a:pt x="8970" y="36758"/>
                      <a:pt x="8865" y="36712"/>
                    </a:cubicBezTo>
                    <a:cubicBezTo>
                      <a:pt x="8748" y="36666"/>
                      <a:pt x="8630" y="36616"/>
                      <a:pt x="8513" y="36569"/>
                    </a:cubicBezTo>
                    <a:cubicBezTo>
                      <a:pt x="8039" y="36393"/>
                      <a:pt x="7547" y="36271"/>
                      <a:pt x="7044" y="36204"/>
                    </a:cubicBezTo>
                    <a:lnTo>
                      <a:pt x="7056" y="36204"/>
                    </a:lnTo>
                    <a:cubicBezTo>
                      <a:pt x="7048" y="36204"/>
                      <a:pt x="7044" y="36200"/>
                      <a:pt x="7040" y="36200"/>
                    </a:cubicBezTo>
                    <a:lnTo>
                      <a:pt x="7006" y="36196"/>
                    </a:lnTo>
                    <a:lnTo>
                      <a:pt x="7006" y="36196"/>
                    </a:lnTo>
                    <a:cubicBezTo>
                      <a:pt x="8903" y="37031"/>
                      <a:pt x="10721" y="38055"/>
                      <a:pt x="12496" y="39126"/>
                    </a:cubicBezTo>
                    <a:cubicBezTo>
                      <a:pt x="12525" y="39147"/>
                      <a:pt x="12559" y="39159"/>
                      <a:pt x="12593" y="39163"/>
                    </a:cubicBezTo>
                    <a:cubicBezTo>
                      <a:pt x="12601" y="39163"/>
                      <a:pt x="12605" y="39163"/>
                      <a:pt x="12614" y="39159"/>
                    </a:cubicBezTo>
                    <a:cubicBezTo>
                      <a:pt x="12622" y="39629"/>
                      <a:pt x="12635" y="40099"/>
                      <a:pt x="12643" y="40565"/>
                    </a:cubicBezTo>
                    <a:cubicBezTo>
                      <a:pt x="12479" y="40519"/>
                      <a:pt x="12328" y="40431"/>
                      <a:pt x="12173" y="40376"/>
                    </a:cubicBezTo>
                    <a:lnTo>
                      <a:pt x="12164" y="40376"/>
                    </a:lnTo>
                    <a:cubicBezTo>
                      <a:pt x="10007" y="39696"/>
                      <a:pt x="7946" y="38668"/>
                      <a:pt x="5801" y="37934"/>
                    </a:cubicBezTo>
                    <a:cubicBezTo>
                      <a:pt x="4345" y="37371"/>
                      <a:pt x="1524" y="36116"/>
                      <a:pt x="1554" y="34295"/>
                    </a:cubicBezTo>
                    <a:cubicBezTo>
                      <a:pt x="1583" y="33673"/>
                      <a:pt x="1936" y="33052"/>
                      <a:pt x="2507" y="32763"/>
                    </a:cubicBezTo>
                    <a:cubicBezTo>
                      <a:pt x="2930" y="32542"/>
                      <a:pt x="3395" y="32461"/>
                      <a:pt x="3870" y="32461"/>
                    </a:cubicBezTo>
                    <a:close/>
                    <a:moveTo>
                      <a:pt x="10843" y="0"/>
                    </a:moveTo>
                    <a:cubicBezTo>
                      <a:pt x="10454" y="0"/>
                      <a:pt x="10022" y="75"/>
                      <a:pt x="9545" y="238"/>
                    </a:cubicBezTo>
                    <a:cubicBezTo>
                      <a:pt x="7866" y="565"/>
                      <a:pt x="7426" y="2395"/>
                      <a:pt x="7455" y="3877"/>
                    </a:cubicBezTo>
                    <a:cubicBezTo>
                      <a:pt x="7401" y="6106"/>
                      <a:pt x="8391" y="8183"/>
                      <a:pt x="9600" y="10005"/>
                    </a:cubicBezTo>
                    <a:cubicBezTo>
                      <a:pt x="10297" y="11000"/>
                      <a:pt x="10985" y="12108"/>
                      <a:pt x="11908" y="12888"/>
                    </a:cubicBezTo>
                    <a:cubicBezTo>
                      <a:pt x="11955" y="14849"/>
                      <a:pt x="12211" y="16796"/>
                      <a:pt x="12265" y="18752"/>
                    </a:cubicBezTo>
                    <a:cubicBezTo>
                      <a:pt x="12282" y="19222"/>
                      <a:pt x="12290" y="19692"/>
                      <a:pt x="12290" y="20162"/>
                    </a:cubicBezTo>
                    <a:cubicBezTo>
                      <a:pt x="11673" y="16469"/>
                      <a:pt x="9243" y="13027"/>
                      <a:pt x="6444" y="10618"/>
                    </a:cubicBezTo>
                    <a:cubicBezTo>
                      <a:pt x="5429" y="9758"/>
                      <a:pt x="4248" y="9279"/>
                      <a:pt x="3210" y="9279"/>
                    </a:cubicBezTo>
                    <a:cubicBezTo>
                      <a:pt x="1707" y="9279"/>
                      <a:pt x="507" y="10285"/>
                      <a:pt x="559" y="12595"/>
                    </a:cubicBezTo>
                    <a:cubicBezTo>
                      <a:pt x="710" y="14240"/>
                      <a:pt x="1738" y="15604"/>
                      <a:pt x="2884" y="16725"/>
                    </a:cubicBezTo>
                    <a:cubicBezTo>
                      <a:pt x="5440" y="19197"/>
                      <a:pt x="8895" y="20393"/>
                      <a:pt x="12039" y="21921"/>
                    </a:cubicBezTo>
                    <a:cubicBezTo>
                      <a:pt x="12089" y="21950"/>
                      <a:pt x="12143" y="21967"/>
                      <a:pt x="12202" y="21971"/>
                    </a:cubicBezTo>
                    <a:cubicBezTo>
                      <a:pt x="12213" y="21973"/>
                      <a:pt x="12223" y="21975"/>
                      <a:pt x="12234" y="21975"/>
                    </a:cubicBezTo>
                    <a:cubicBezTo>
                      <a:pt x="12245" y="21975"/>
                      <a:pt x="12257" y="21973"/>
                      <a:pt x="12269" y="21971"/>
                    </a:cubicBezTo>
                    <a:lnTo>
                      <a:pt x="12269" y="21971"/>
                    </a:lnTo>
                    <a:cubicBezTo>
                      <a:pt x="12236" y="23348"/>
                      <a:pt x="12190" y="24725"/>
                      <a:pt x="12223" y="26110"/>
                    </a:cubicBezTo>
                    <a:cubicBezTo>
                      <a:pt x="12236" y="26689"/>
                      <a:pt x="12248" y="27264"/>
                      <a:pt x="12265" y="27848"/>
                    </a:cubicBezTo>
                    <a:cubicBezTo>
                      <a:pt x="10750" y="24423"/>
                      <a:pt x="7174" y="21287"/>
                      <a:pt x="3401" y="21266"/>
                    </a:cubicBezTo>
                    <a:cubicBezTo>
                      <a:pt x="1583" y="21464"/>
                      <a:pt x="1" y="23407"/>
                      <a:pt x="559" y="25237"/>
                    </a:cubicBezTo>
                    <a:cubicBezTo>
                      <a:pt x="769" y="26563"/>
                      <a:pt x="2028" y="27281"/>
                      <a:pt x="3069" y="27931"/>
                    </a:cubicBezTo>
                    <a:cubicBezTo>
                      <a:pt x="4836" y="29010"/>
                      <a:pt x="6868" y="29547"/>
                      <a:pt x="8723" y="30450"/>
                    </a:cubicBezTo>
                    <a:cubicBezTo>
                      <a:pt x="9919" y="31058"/>
                      <a:pt x="11224" y="31508"/>
                      <a:pt x="12345" y="32276"/>
                    </a:cubicBezTo>
                    <a:cubicBezTo>
                      <a:pt x="12362" y="32292"/>
                      <a:pt x="12383" y="32309"/>
                      <a:pt x="12408" y="32318"/>
                    </a:cubicBezTo>
                    <a:cubicBezTo>
                      <a:pt x="12458" y="33803"/>
                      <a:pt x="12504" y="35285"/>
                      <a:pt x="12551" y="36771"/>
                    </a:cubicBezTo>
                    <a:cubicBezTo>
                      <a:pt x="12169" y="36364"/>
                      <a:pt x="11699" y="36007"/>
                      <a:pt x="11308" y="35617"/>
                    </a:cubicBezTo>
                    <a:cubicBezTo>
                      <a:pt x="10502" y="34865"/>
                      <a:pt x="9646" y="34156"/>
                      <a:pt x="8693" y="33598"/>
                    </a:cubicBezTo>
                    <a:cubicBezTo>
                      <a:pt x="7276" y="32816"/>
                      <a:pt x="5630" y="32089"/>
                      <a:pt x="3983" y="32089"/>
                    </a:cubicBezTo>
                    <a:cubicBezTo>
                      <a:pt x="3586" y="32089"/>
                      <a:pt x="3190" y="32132"/>
                      <a:pt x="2796" y="32225"/>
                    </a:cubicBezTo>
                    <a:cubicBezTo>
                      <a:pt x="1348" y="32603"/>
                      <a:pt x="681" y="34458"/>
                      <a:pt x="1587" y="35659"/>
                    </a:cubicBezTo>
                    <a:cubicBezTo>
                      <a:pt x="3019" y="37447"/>
                      <a:pt x="5302" y="38156"/>
                      <a:pt x="7367" y="38924"/>
                    </a:cubicBezTo>
                    <a:cubicBezTo>
                      <a:pt x="9071" y="39633"/>
                      <a:pt x="10767" y="40318"/>
                      <a:pt x="12509" y="40930"/>
                    </a:cubicBezTo>
                    <a:cubicBezTo>
                      <a:pt x="12551" y="40951"/>
                      <a:pt x="12597" y="40964"/>
                      <a:pt x="12643" y="40972"/>
                    </a:cubicBezTo>
                    <a:cubicBezTo>
                      <a:pt x="12651" y="41459"/>
                      <a:pt x="12660" y="41942"/>
                      <a:pt x="12664" y="42429"/>
                    </a:cubicBezTo>
                    <a:cubicBezTo>
                      <a:pt x="12655" y="42562"/>
                      <a:pt x="12756" y="42633"/>
                      <a:pt x="12856" y="42633"/>
                    </a:cubicBezTo>
                    <a:cubicBezTo>
                      <a:pt x="12943" y="42633"/>
                      <a:pt x="13030" y="42580"/>
                      <a:pt x="13046" y="42467"/>
                    </a:cubicBezTo>
                    <a:cubicBezTo>
                      <a:pt x="13096" y="41451"/>
                      <a:pt x="13029" y="40431"/>
                      <a:pt x="13000" y="39419"/>
                    </a:cubicBezTo>
                    <a:cubicBezTo>
                      <a:pt x="12987" y="38802"/>
                      <a:pt x="12970" y="38185"/>
                      <a:pt x="12954" y="37573"/>
                    </a:cubicBezTo>
                    <a:cubicBezTo>
                      <a:pt x="13168" y="37472"/>
                      <a:pt x="13315" y="37157"/>
                      <a:pt x="13529" y="37023"/>
                    </a:cubicBezTo>
                    <a:cubicBezTo>
                      <a:pt x="14301" y="36259"/>
                      <a:pt x="15161" y="35583"/>
                      <a:pt x="16047" y="34949"/>
                    </a:cubicBezTo>
                    <a:cubicBezTo>
                      <a:pt x="18653" y="33182"/>
                      <a:pt x="21726" y="31885"/>
                      <a:pt x="23669" y="29308"/>
                    </a:cubicBezTo>
                    <a:cubicBezTo>
                      <a:pt x="24966" y="27663"/>
                      <a:pt x="26057" y="24259"/>
                      <a:pt x="23602" y="23151"/>
                    </a:cubicBezTo>
                    <a:cubicBezTo>
                      <a:pt x="23294" y="23047"/>
                      <a:pt x="22963" y="23000"/>
                      <a:pt x="22619" y="23000"/>
                    </a:cubicBezTo>
                    <a:cubicBezTo>
                      <a:pt x="20724" y="23000"/>
                      <a:pt x="18429" y="24427"/>
                      <a:pt x="17235" y="25610"/>
                    </a:cubicBezTo>
                    <a:cubicBezTo>
                      <a:pt x="16152" y="26576"/>
                      <a:pt x="15304" y="27738"/>
                      <a:pt x="14515" y="28951"/>
                    </a:cubicBezTo>
                    <a:cubicBezTo>
                      <a:pt x="13890" y="29866"/>
                      <a:pt x="13310" y="30832"/>
                      <a:pt x="12886" y="31860"/>
                    </a:cubicBezTo>
                    <a:cubicBezTo>
                      <a:pt x="12849" y="31961"/>
                      <a:pt x="12815" y="32057"/>
                      <a:pt x="12777" y="32158"/>
                    </a:cubicBezTo>
                    <a:cubicBezTo>
                      <a:pt x="12698" y="29887"/>
                      <a:pt x="12630" y="27621"/>
                      <a:pt x="12614" y="25350"/>
                    </a:cubicBezTo>
                    <a:cubicBezTo>
                      <a:pt x="12891" y="25174"/>
                      <a:pt x="13159" y="24989"/>
                      <a:pt x="13428" y="24792"/>
                    </a:cubicBezTo>
                    <a:cubicBezTo>
                      <a:pt x="14452" y="23965"/>
                      <a:pt x="15556" y="23252"/>
                      <a:pt x="16626" y="22488"/>
                    </a:cubicBezTo>
                    <a:cubicBezTo>
                      <a:pt x="18889" y="21082"/>
                      <a:pt x="21298" y="19696"/>
                      <a:pt x="22620" y="17275"/>
                    </a:cubicBezTo>
                    <a:cubicBezTo>
                      <a:pt x="23631" y="15772"/>
                      <a:pt x="24928" y="12611"/>
                      <a:pt x="23371" y="11134"/>
                    </a:cubicBezTo>
                    <a:cubicBezTo>
                      <a:pt x="22794" y="10750"/>
                      <a:pt x="22169" y="10586"/>
                      <a:pt x="21540" y="10586"/>
                    </a:cubicBezTo>
                    <a:cubicBezTo>
                      <a:pt x="20077" y="10586"/>
                      <a:pt x="18589" y="11473"/>
                      <a:pt x="17621" y="12553"/>
                    </a:cubicBezTo>
                    <a:cubicBezTo>
                      <a:pt x="15174" y="15046"/>
                      <a:pt x="13466" y="18164"/>
                      <a:pt x="12668" y="21564"/>
                    </a:cubicBezTo>
                    <a:cubicBezTo>
                      <a:pt x="12710" y="18668"/>
                      <a:pt x="12446" y="15785"/>
                      <a:pt x="12286" y="12893"/>
                    </a:cubicBezTo>
                    <a:cubicBezTo>
                      <a:pt x="12706" y="11096"/>
                      <a:pt x="13491" y="9367"/>
                      <a:pt x="13755" y="7516"/>
                    </a:cubicBezTo>
                    <a:cubicBezTo>
                      <a:pt x="14368" y="4897"/>
                      <a:pt x="13993" y="0"/>
                      <a:pt x="10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8" name="Google Shape;1888;p30"/>
              <p:cNvSpPr/>
              <p:nvPr/>
            </p:nvSpPr>
            <p:spPr>
              <a:xfrm>
                <a:off x="688375" y="3368825"/>
                <a:ext cx="5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9" extrusionOk="0">
                    <a:moveTo>
                      <a:pt x="0" y="0"/>
                    </a:moveTo>
                    <a:lnTo>
                      <a:pt x="21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89" name="Google Shape;1889;p30"/>
            <p:cNvGrpSpPr/>
            <p:nvPr/>
          </p:nvGrpSpPr>
          <p:grpSpPr>
            <a:xfrm rot="-4580588">
              <a:off x="8147900" y="-192698"/>
              <a:ext cx="466337" cy="851626"/>
              <a:chOff x="6361925" y="3713950"/>
              <a:chExt cx="466350" cy="851650"/>
            </a:xfrm>
          </p:grpSpPr>
          <p:sp>
            <p:nvSpPr>
              <p:cNvPr id="1890" name="Google Shape;1890;p30"/>
              <p:cNvSpPr/>
              <p:nvPr/>
            </p:nvSpPr>
            <p:spPr>
              <a:xfrm>
                <a:off x="6565175" y="3738925"/>
                <a:ext cx="206225" cy="494025"/>
              </a:xfrm>
              <a:custGeom>
                <a:avLst/>
                <a:gdLst/>
                <a:ahLst/>
                <a:cxnLst/>
                <a:rect l="l" t="t" r="r" b="b"/>
                <a:pathLst>
                  <a:path w="8249" h="1976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6" y="1906"/>
                      <a:pt x="315" y="3811"/>
                      <a:pt x="471" y="5717"/>
                    </a:cubicBezTo>
                    <a:cubicBezTo>
                      <a:pt x="651" y="7866"/>
                      <a:pt x="828" y="10015"/>
                      <a:pt x="1004" y="12164"/>
                    </a:cubicBezTo>
                    <a:cubicBezTo>
                      <a:pt x="1054" y="12176"/>
                      <a:pt x="1096" y="12201"/>
                      <a:pt x="1130" y="12243"/>
                    </a:cubicBezTo>
                    <a:cubicBezTo>
                      <a:pt x="1134" y="12248"/>
                      <a:pt x="1138" y="12252"/>
                      <a:pt x="1147" y="12256"/>
                    </a:cubicBezTo>
                    <a:cubicBezTo>
                      <a:pt x="1705" y="12907"/>
                      <a:pt x="2267" y="13561"/>
                      <a:pt x="2830" y="14212"/>
                    </a:cubicBezTo>
                    <a:cubicBezTo>
                      <a:pt x="4122" y="15706"/>
                      <a:pt x="5415" y="17205"/>
                      <a:pt x="6708" y="18699"/>
                    </a:cubicBezTo>
                    <a:cubicBezTo>
                      <a:pt x="7014" y="19051"/>
                      <a:pt x="7317" y="19404"/>
                      <a:pt x="7623" y="19761"/>
                    </a:cubicBezTo>
                    <a:cubicBezTo>
                      <a:pt x="8248" y="14569"/>
                      <a:pt x="7249" y="9192"/>
                      <a:pt x="4366" y="4793"/>
                    </a:cubicBezTo>
                    <a:cubicBezTo>
                      <a:pt x="3333" y="3354"/>
                      <a:pt x="2204" y="1956"/>
                      <a:pt x="878" y="777"/>
                    </a:cubicBezTo>
                    <a:cubicBezTo>
                      <a:pt x="592" y="508"/>
                      <a:pt x="299" y="248"/>
                      <a:pt x="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1" name="Google Shape;1891;p30"/>
              <p:cNvSpPr/>
              <p:nvPr/>
            </p:nvSpPr>
            <p:spPr>
              <a:xfrm>
                <a:off x="6591925" y="4062425"/>
                <a:ext cx="161625" cy="243775"/>
              </a:xfrm>
              <a:custGeom>
                <a:avLst/>
                <a:gdLst/>
                <a:ahLst/>
                <a:cxnLst/>
                <a:rect l="l" t="t" r="r" b="b"/>
                <a:pathLst>
                  <a:path w="6465" h="975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1" y="949"/>
                      <a:pt x="156" y="1897"/>
                      <a:pt x="236" y="2842"/>
                    </a:cubicBezTo>
                    <a:cubicBezTo>
                      <a:pt x="249" y="2850"/>
                      <a:pt x="257" y="2863"/>
                      <a:pt x="265" y="2871"/>
                    </a:cubicBezTo>
                    <a:cubicBezTo>
                      <a:pt x="270" y="2875"/>
                      <a:pt x="274" y="2880"/>
                      <a:pt x="274" y="2884"/>
                    </a:cubicBezTo>
                    <a:cubicBezTo>
                      <a:pt x="274" y="2888"/>
                      <a:pt x="282" y="2888"/>
                      <a:pt x="282" y="2892"/>
                    </a:cubicBezTo>
                    <a:cubicBezTo>
                      <a:pt x="945" y="3677"/>
                      <a:pt x="1600" y="4466"/>
                      <a:pt x="2259" y="5251"/>
                    </a:cubicBezTo>
                    <a:cubicBezTo>
                      <a:pt x="3472" y="6703"/>
                      <a:pt x="4689" y="8155"/>
                      <a:pt x="5902" y="9608"/>
                    </a:cubicBezTo>
                    <a:cubicBezTo>
                      <a:pt x="5944" y="9654"/>
                      <a:pt x="5986" y="9704"/>
                      <a:pt x="6024" y="9750"/>
                    </a:cubicBezTo>
                    <a:cubicBezTo>
                      <a:pt x="6209" y="9003"/>
                      <a:pt x="6356" y="8244"/>
                      <a:pt x="6465" y="7480"/>
                    </a:cubicBezTo>
                    <a:cubicBezTo>
                      <a:pt x="6456" y="7476"/>
                      <a:pt x="6448" y="7467"/>
                      <a:pt x="6440" y="7455"/>
                    </a:cubicBezTo>
                    <a:cubicBezTo>
                      <a:pt x="5218" y="6040"/>
                      <a:pt x="3997" y="4626"/>
                      <a:pt x="2775" y="3215"/>
                    </a:cubicBezTo>
                    <a:cubicBezTo>
                      <a:pt x="1852" y="2145"/>
                      <a:pt x="929" y="1075"/>
                      <a:pt x="5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2" name="Google Shape;1892;p30"/>
              <p:cNvSpPr/>
              <p:nvPr/>
            </p:nvSpPr>
            <p:spPr>
              <a:xfrm>
                <a:off x="6599500" y="4155175"/>
                <a:ext cx="139250" cy="385850"/>
              </a:xfrm>
              <a:custGeom>
                <a:avLst/>
                <a:gdLst/>
                <a:ahLst/>
                <a:cxnLst/>
                <a:rect l="l" t="t" r="r" b="b"/>
                <a:pathLst>
                  <a:path w="5570" h="154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55" y="651"/>
                      <a:pt x="109" y="1302"/>
                      <a:pt x="164" y="1952"/>
                    </a:cubicBezTo>
                    <a:lnTo>
                      <a:pt x="689" y="8315"/>
                    </a:lnTo>
                    <a:cubicBezTo>
                      <a:pt x="856" y="10351"/>
                      <a:pt x="1024" y="12387"/>
                      <a:pt x="1192" y="14422"/>
                    </a:cubicBezTo>
                    <a:cubicBezTo>
                      <a:pt x="1222" y="14758"/>
                      <a:pt x="1247" y="15094"/>
                      <a:pt x="1276" y="15434"/>
                    </a:cubicBezTo>
                    <a:cubicBezTo>
                      <a:pt x="2267" y="14095"/>
                      <a:pt x="3165" y="12676"/>
                      <a:pt x="3862" y="11174"/>
                    </a:cubicBezTo>
                    <a:cubicBezTo>
                      <a:pt x="4579" y="9713"/>
                      <a:pt x="5154" y="8189"/>
                      <a:pt x="5570" y="6620"/>
                    </a:cubicBezTo>
                    <a:cubicBezTo>
                      <a:pt x="5541" y="6607"/>
                      <a:pt x="5515" y="6586"/>
                      <a:pt x="5499" y="6561"/>
                    </a:cubicBezTo>
                    <a:cubicBezTo>
                      <a:pt x="4315" y="5151"/>
                      <a:pt x="3131" y="3736"/>
                      <a:pt x="1948" y="2317"/>
                    </a:cubicBezTo>
                    <a:cubicBezTo>
                      <a:pt x="1297" y="1545"/>
                      <a:pt x="651" y="773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3" name="Google Shape;1893;p30"/>
              <p:cNvSpPr/>
              <p:nvPr/>
            </p:nvSpPr>
            <p:spPr>
              <a:xfrm>
                <a:off x="6434650" y="3969550"/>
                <a:ext cx="183850" cy="568225"/>
              </a:xfrm>
              <a:custGeom>
                <a:avLst/>
                <a:gdLst/>
                <a:ahLst/>
                <a:cxnLst/>
                <a:rect l="l" t="t" r="r" b="b"/>
                <a:pathLst>
                  <a:path w="7354" h="22729" extrusionOk="0">
                    <a:moveTo>
                      <a:pt x="5474" y="1"/>
                    </a:moveTo>
                    <a:cubicBezTo>
                      <a:pt x="4668" y="966"/>
                      <a:pt x="3853" y="1927"/>
                      <a:pt x="3047" y="2888"/>
                    </a:cubicBezTo>
                    <a:cubicBezTo>
                      <a:pt x="2036" y="4089"/>
                      <a:pt x="1029" y="5285"/>
                      <a:pt x="21" y="6481"/>
                    </a:cubicBezTo>
                    <a:cubicBezTo>
                      <a:pt x="17" y="6490"/>
                      <a:pt x="9" y="6498"/>
                      <a:pt x="0" y="6506"/>
                    </a:cubicBezTo>
                    <a:cubicBezTo>
                      <a:pt x="588" y="10922"/>
                      <a:pt x="2422" y="15249"/>
                      <a:pt x="4668" y="19023"/>
                    </a:cubicBezTo>
                    <a:cubicBezTo>
                      <a:pt x="5406" y="20383"/>
                      <a:pt x="6347" y="21583"/>
                      <a:pt x="7354" y="22729"/>
                    </a:cubicBezTo>
                    <a:cubicBezTo>
                      <a:pt x="7249" y="21453"/>
                      <a:pt x="7144" y="20173"/>
                      <a:pt x="7035" y="18897"/>
                    </a:cubicBezTo>
                    <a:cubicBezTo>
                      <a:pt x="6863" y="16769"/>
                      <a:pt x="6691" y="14645"/>
                      <a:pt x="6514" y="12521"/>
                    </a:cubicBezTo>
                    <a:lnTo>
                      <a:pt x="5990" y="6225"/>
                    </a:lnTo>
                    <a:cubicBezTo>
                      <a:pt x="5818" y="4148"/>
                      <a:pt x="5646" y="2074"/>
                      <a:pt x="54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4" name="Google Shape;1894;p30"/>
              <p:cNvSpPr/>
              <p:nvPr/>
            </p:nvSpPr>
            <p:spPr>
              <a:xfrm>
                <a:off x="6426150" y="3737225"/>
                <a:ext cx="143875" cy="377900"/>
              </a:xfrm>
              <a:custGeom>
                <a:avLst/>
                <a:gdLst/>
                <a:ahLst/>
                <a:cxnLst/>
                <a:rect l="l" t="t" r="r" b="b"/>
                <a:pathLst>
                  <a:path w="5755" h="15116" extrusionOk="0">
                    <a:moveTo>
                      <a:pt x="5045" y="1"/>
                    </a:moveTo>
                    <a:cubicBezTo>
                      <a:pt x="4827" y="290"/>
                      <a:pt x="4613" y="584"/>
                      <a:pt x="4412" y="886"/>
                    </a:cubicBezTo>
                    <a:cubicBezTo>
                      <a:pt x="3161" y="2889"/>
                      <a:pt x="1751" y="5247"/>
                      <a:pt x="936" y="7451"/>
                    </a:cubicBezTo>
                    <a:cubicBezTo>
                      <a:pt x="172" y="9969"/>
                      <a:pt x="0" y="12555"/>
                      <a:pt x="265" y="15115"/>
                    </a:cubicBezTo>
                    <a:cubicBezTo>
                      <a:pt x="668" y="14633"/>
                      <a:pt x="1071" y="14154"/>
                      <a:pt x="1478" y="13676"/>
                    </a:cubicBezTo>
                    <a:cubicBezTo>
                      <a:pt x="2078" y="12958"/>
                      <a:pt x="2678" y="12240"/>
                      <a:pt x="3283" y="11522"/>
                    </a:cubicBezTo>
                    <a:cubicBezTo>
                      <a:pt x="4093" y="10561"/>
                      <a:pt x="4903" y="9596"/>
                      <a:pt x="5713" y="8635"/>
                    </a:cubicBezTo>
                    <a:cubicBezTo>
                      <a:pt x="5717" y="8630"/>
                      <a:pt x="5721" y="8626"/>
                      <a:pt x="5725" y="8618"/>
                    </a:cubicBezTo>
                    <a:cubicBezTo>
                      <a:pt x="5730" y="8614"/>
                      <a:pt x="5734" y="8609"/>
                      <a:pt x="5738" y="8605"/>
                    </a:cubicBezTo>
                    <a:cubicBezTo>
                      <a:pt x="5738" y="8601"/>
                      <a:pt x="5742" y="8597"/>
                      <a:pt x="5746" y="8597"/>
                    </a:cubicBezTo>
                    <a:cubicBezTo>
                      <a:pt x="5751" y="8593"/>
                      <a:pt x="5751" y="8588"/>
                      <a:pt x="5755" y="8584"/>
                    </a:cubicBezTo>
                    <a:cubicBezTo>
                      <a:pt x="5591" y="6578"/>
                      <a:pt x="5423" y="4572"/>
                      <a:pt x="5255" y="2570"/>
                    </a:cubicBezTo>
                    <a:cubicBezTo>
                      <a:pt x="5188" y="1713"/>
                      <a:pt x="5117" y="857"/>
                      <a:pt x="50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5" name="Google Shape;1895;p30"/>
              <p:cNvSpPr/>
              <p:nvPr/>
            </p:nvSpPr>
            <p:spPr>
              <a:xfrm>
                <a:off x="6700550" y="4010475"/>
                <a:ext cx="147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5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2"/>
                      <a:pt x="275" y="505"/>
                      <a:pt x="336" y="505"/>
                    </a:cubicBezTo>
                    <a:cubicBezTo>
                      <a:pt x="467" y="505"/>
                      <a:pt x="591" y="403"/>
                      <a:pt x="588" y="248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6" name="Google Shape;1896;p30"/>
              <p:cNvSpPr/>
              <p:nvPr/>
            </p:nvSpPr>
            <p:spPr>
              <a:xfrm>
                <a:off x="6682500" y="4021275"/>
                <a:ext cx="147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7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4"/>
                      <a:pt x="275" y="507"/>
                      <a:pt x="336" y="507"/>
                    </a:cubicBezTo>
                    <a:cubicBezTo>
                      <a:pt x="467" y="507"/>
                      <a:pt x="591" y="403"/>
                      <a:pt x="588" y="249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7" name="Google Shape;1897;p30"/>
              <p:cNvSpPr/>
              <p:nvPr/>
            </p:nvSpPr>
            <p:spPr>
              <a:xfrm>
                <a:off x="6699700" y="4029050"/>
                <a:ext cx="1490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8" extrusionOk="0">
                    <a:moveTo>
                      <a:pt x="336" y="0"/>
                    </a:moveTo>
                    <a:cubicBezTo>
                      <a:pt x="110" y="5"/>
                      <a:pt x="1" y="277"/>
                      <a:pt x="164" y="437"/>
                    </a:cubicBezTo>
                    <a:cubicBezTo>
                      <a:pt x="215" y="486"/>
                      <a:pt x="276" y="508"/>
                      <a:pt x="337" y="508"/>
                    </a:cubicBezTo>
                    <a:cubicBezTo>
                      <a:pt x="468" y="508"/>
                      <a:pt x="595" y="405"/>
                      <a:pt x="592" y="252"/>
                    </a:cubicBezTo>
                    <a:cubicBezTo>
                      <a:pt x="588" y="114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8" name="Google Shape;1898;p30"/>
              <p:cNvSpPr/>
              <p:nvPr/>
            </p:nvSpPr>
            <p:spPr>
              <a:xfrm>
                <a:off x="6449650" y="4018650"/>
                <a:ext cx="149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5" extrusionOk="0">
                    <a:moveTo>
                      <a:pt x="344" y="1"/>
                    </a:moveTo>
                    <a:cubicBezTo>
                      <a:pt x="341" y="1"/>
                      <a:pt x="339" y="1"/>
                      <a:pt x="336" y="1"/>
                    </a:cubicBezTo>
                    <a:cubicBezTo>
                      <a:pt x="110" y="1"/>
                      <a:pt x="0" y="278"/>
                      <a:pt x="164" y="433"/>
                    </a:cubicBezTo>
                    <a:cubicBezTo>
                      <a:pt x="215" y="483"/>
                      <a:pt x="277" y="505"/>
                      <a:pt x="338" y="505"/>
                    </a:cubicBezTo>
                    <a:cubicBezTo>
                      <a:pt x="469" y="505"/>
                      <a:pt x="595" y="403"/>
                      <a:pt x="592" y="249"/>
                    </a:cubicBezTo>
                    <a:cubicBezTo>
                      <a:pt x="588" y="113"/>
                      <a:pt x="479" y="1"/>
                      <a:pt x="34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9" name="Google Shape;1899;p30"/>
              <p:cNvSpPr/>
              <p:nvPr/>
            </p:nvSpPr>
            <p:spPr>
              <a:xfrm>
                <a:off x="6548850" y="4167225"/>
                <a:ext cx="1477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6" extrusionOk="0">
                    <a:moveTo>
                      <a:pt x="257" y="1"/>
                    </a:moveTo>
                    <a:cubicBezTo>
                      <a:pt x="126" y="1"/>
                      <a:pt x="0" y="103"/>
                      <a:pt x="3" y="257"/>
                    </a:cubicBezTo>
                    <a:cubicBezTo>
                      <a:pt x="7" y="393"/>
                      <a:pt x="117" y="505"/>
                      <a:pt x="252" y="505"/>
                    </a:cubicBezTo>
                    <a:cubicBezTo>
                      <a:pt x="254" y="505"/>
                      <a:pt x="257" y="505"/>
                      <a:pt x="259" y="505"/>
                    </a:cubicBezTo>
                    <a:cubicBezTo>
                      <a:pt x="486" y="501"/>
                      <a:pt x="591" y="228"/>
                      <a:pt x="431" y="73"/>
                    </a:cubicBezTo>
                    <a:cubicBezTo>
                      <a:pt x="380" y="23"/>
                      <a:pt x="318" y="1"/>
                      <a:pt x="25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0" name="Google Shape;1900;p30"/>
              <p:cNvSpPr/>
              <p:nvPr/>
            </p:nvSpPr>
            <p:spPr>
              <a:xfrm>
                <a:off x="6548275" y="4186025"/>
                <a:ext cx="148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07" extrusionOk="0">
                    <a:moveTo>
                      <a:pt x="333" y="1"/>
                    </a:moveTo>
                    <a:cubicBezTo>
                      <a:pt x="110" y="5"/>
                      <a:pt x="1" y="278"/>
                      <a:pt x="160" y="433"/>
                    </a:cubicBezTo>
                    <a:cubicBezTo>
                      <a:pt x="213" y="484"/>
                      <a:pt x="275" y="506"/>
                      <a:pt x="337" y="506"/>
                    </a:cubicBezTo>
                    <a:cubicBezTo>
                      <a:pt x="468" y="506"/>
                      <a:pt x="591" y="403"/>
                      <a:pt x="589" y="248"/>
                    </a:cubicBezTo>
                    <a:cubicBezTo>
                      <a:pt x="584" y="110"/>
                      <a:pt x="471" y="1"/>
                      <a:pt x="33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1" name="Google Shape;1901;p30"/>
              <p:cNvSpPr/>
              <p:nvPr/>
            </p:nvSpPr>
            <p:spPr>
              <a:xfrm>
                <a:off x="6657100" y="4283625"/>
                <a:ext cx="1482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06" extrusionOk="0">
                    <a:moveTo>
                      <a:pt x="336" y="0"/>
                    </a:moveTo>
                    <a:cubicBezTo>
                      <a:pt x="110" y="4"/>
                      <a:pt x="0" y="277"/>
                      <a:pt x="164" y="432"/>
                    </a:cubicBezTo>
                    <a:cubicBezTo>
                      <a:pt x="215" y="483"/>
                      <a:pt x="277" y="506"/>
                      <a:pt x="338" y="506"/>
                    </a:cubicBezTo>
                    <a:cubicBezTo>
                      <a:pt x="468" y="506"/>
                      <a:pt x="592" y="402"/>
                      <a:pt x="592" y="248"/>
                    </a:cubicBezTo>
                    <a:cubicBezTo>
                      <a:pt x="588" y="109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008D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2" name="Google Shape;1902;p30"/>
              <p:cNvSpPr/>
              <p:nvPr/>
            </p:nvSpPr>
            <p:spPr>
              <a:xfrm>
                <a:off x="6437475" y="3733875"/>
                <a:ext cx="288900" cy="298675"/>
              </a:xfrm>
              <a:custGeom>
                <a:avLst/>
                <a:gdLst/>
                <a:ahLst/>
                <a:cxnLst/>
                <a:rect l="l" t="t" r="r" b="b"/>
                <a:pathLst>
                  <a:path w="11556" h="11947" extrusionOk="0">
                    <a:moveTo>
                      <a:pt x="4959" y="1"/>
                    </a:moveTo>
                    <a:cubicBezTo>
                      <a:pt x="4665" y="1"/>
                      <a:pt x="4412" y="212"/>
                      <a:pt x="4257" y="454"/>
                    </a:cubicBezTo>
                    <a:cubicBezTo>
                      <a:pt x="3442" y="1394"/>
                      <a:pt x="2842" y="2418"/>
                      <a:pt x="2208" y="3488"/>
                    </a:cubicBezTo>
                    <a:cubicBezTo>
                      <a:pt x="1453" y="4743"/>
                      <a:pt x="836" y="6057"/>
                      <a:pt x="286" y="7413"/>
                    </a:cubicBezTo>
                    <a:cubicBezTo>
                      <a:pt x="168" y="7690"/>
                      <a:pt x="1" y="8017"/>
                      <a:pt x="139" y="8311"/>
                    </a:cubicBezTo>
                    <a:cubicBezTo>
                      <a:pt x="1327" y="10535"/>
                      <a:pt x="3525" y="11947"/>
                      <a:pt x="5842" y="11947"/>
                    </a:cubicBezTo>
                    <a:cubicBezTo>
                      <a:pt x="6849" y="11947"/>
                      <a:pt x="7878" y="11680"/>
                      <a:pt x="8857" y="11098"/>
                    </a:cubicBezTo>
                    <a:cubicBezTo>
                      <a:pt x="9902" y="10477"/>
                      <a:pt x="11098" y="9763"/>
                      <a:pt x="11472" y="8534"/>
                    </a:cubicBezTo>
                    <a:cubicBezTo>
                      <a:pt x="11539" y="8315"/>
                      <a:pt x="11556" y="7925"/>
                      <a:pt x="11245" y="7912"/>
                    </a:cubicBezTo>
                    <a:cubicBezTo>
                      <a:pt x="10855" y="5596"/>
                      <a:pt x="9029" y="3942"/>
                      <a:pt x="7501" y="2296"/>
                    </a:cubicBezTo>
                    <a:cubicBezTo>
                      <a:pt x="6834" y="1637"/>
                      <a:pt x="6229" y="924"/>
                      <a:pt x="5558" y="265"/>
                    </a:cubicBezTo>
                    <a:cubicBezTo>
                      <a:pt x="5423" y="147"/>
                      <a:pt x="5243" y="26"/>
                      <a:pt x="5058" y="9"/>
                    </a:cubicBezTo>
                    <a:cubicBezTo>
                      <a:pt x="5025" y="4"/>
                      <a:pt x="4992" y="1"/>
                      <a:pt x="495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3" name="Google Shape;1903;p30"/>
              <p:cNvSpPr/>
              <p:nvPr/>
            </p:nvSpPr>
            <p:spPr>
              <a:xfrm>
                <a:off x="6482450" y="4273475"/>
                <a:ext cx="27625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11050" h="11014" extrusionOk="0">
                    <a:moveTo>
                      <a:pt x="10780" y="1"/>
                    </a:moveTo>
                    <a:cubicBezTo>
                      <a:pt x="10592" y="1"/>
                      <a:pt x="10435" y="265"/>
                      <a:pt x="10311" y="402"/>
                    </a:cubicBezTo>
                    <a:cubicBezTo>
                      <a:pt x="8759" y="2318"/>
                      <a:pt x="6489" y="3266"/>
                      <a:pt x="4160" y="3266"/>
                    </a:cubicBezTo>
                    <a:cubicBezTo>
                      <a:pt x="2973" y="3266"/>
                      <a:pt x="1771" y="3020"/>
                      <a:pt x="640" y="2530"/>
                    </a:cubicBezTo>
                    <a:cubicBezTo>
                      <a:pt x="562" y="2485"/>
                      <a:pt x="485" y="2466"/>
                      <a:pt x="416" y="2466"/>
                    </a:cubicBezTo>
                    <a:cubicBezTo>
                      <a:pt x="156" y="2466"/>
                      <a:pt x="0" y="2736"/>
                      <a:pt x="229" y="2912"/>
                    </a:cubicBezTo>
                    <a:cubicBezTo>
                      <a:pt x="233" y="2958"/>
                      <a:pt x="250" y="3004"/>
                      <a:pt x="279" y="3042"/>
                    </a:cubicBezTo>
                    <a:cubicBezTo>
                      <a:pt x="552" y="3428"/>
                      <a:pt x="762" y="3852"/>
                      <a:pt x="1010" y="4255"/>
                    </a:cubicBezTo>
                    <a:cubicBezTo>
                      <a:pt x="1845" y="6102"/>
                      <a:pt x="3129" y="7667"/>
                      <a:pt x="4372" y="9258"/>
                    </a:cubicBezTo>
                    <a:cubicBezTo>
                      <a:pt x="4749" y="9570"/>
                      <a:pt x="5338" y="11014"/>
                      <a:pt x="5886" y="11014"/>
                    </a:cubicBezTo>
                    <a:cubicBezTo>
                      <a:pt x="5972" y="11014"/>
                      <a:pt x="6056" y="10979"/>
                      <a:pt x="6139" y="10899"/>
                    </a:cubicBezTo>
                    <a:cubicBezTo>
                      <a:pt x="7654" y="8633"/>
                      <a:pt x="8863" y="6123"/>
                      <a:pt x="9975" y="3621"/>
                    </a:cubicBezTo>
                    <a:cubicBezTo>
                      <a:pt x="10218" y="2861"/>
                      <a:pt x="10466" y="2098"/>
                      <a:pt x="10693" y="1329"/>
                    </a:cubicBezTo>
                    <a:cubicBezTo>
                      <a:pt x="10743" y="1128"/>
                      <a:pt x="10919" y="813"/>
                      <a:pt x="10760" y="654"/>
                    </a:cubicBezTo>
                    <a:cubicBezTo>
                      <a:pt x="10827" y="578"/>
                      <a:pt x="10890" y="507"/>
                      <a:pt x="10953" y="431"/>
                    </a:cubicBezTo>
                    <a:cubicBezTo>
                      <a:pt x="11049" y="330"/>
                      <a:pt x="11049" y="171"/>
                      <a:pt x="10949" y="74"/>
                    </a:cubicBezTo>
                    <a:cubicBezTo>
                      <a:pt x="10890" y="22"/>
                      <a:pt x="10834" y="1"/>
                      <a:pt x="10780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4" name="Google Shape;1904;p30"/>
              <p:cNvSpPr/>
              <p:nvPr/>
            </p:nvSpPr>
            <p:spPr>
              <a:xfrm>
                <a:off x="6361925" y="3713950"/>
                <a:ext cx="466350" cy="851650"/>
              </a:xfrm>
              <a:custGeom>
                <a:avLst/>
                <a:gdLst/>
                <a:ahLst/>
                <a:cxnLst/>
                <a:rect l="l" t="t" r="r" b="b"/>
                <a:pathLst>
                  <a:path w="18654" h="34066" extrusionOk="0">
                    <a:moveTo>
                      <a:pt x="7614" y="928"/>
                    </a:moveTo>
                    <a:cubicBezTo>
                      <a:pt x="7686" y="1788"/>
                      <a:pt x="7757" y="2644"/>
                      <a:pt x="7824" y="3501"/>
                    </a:cubicBezTo>
                    <a:cubicBezTo>
                      <a:pt x="7992" y="5507"/>
                      <a:pt x="8160" y="7509"/>
                      <a:pt x="8324" y="9511"/>
                    </a:cubicBezTo>
                    <a:lnTo>
                      <a:pt x="8315" y="9524"/>
                    </a:lnTo>
                    <a:lnTo>
                      <a:pt x="8307" y="9536"/>
                    </a:lnTo>
                    <a:lnTo>
                      <a:pt x="8303" y="9540"/>
                    </a:lnTo>
                    <a:lnTo>
                      <a:pt x="8290" y="9553"/>
                    </a:lnTo>
                    <a:cubicBezTo>
                      <a:pt x="8286" y="9557"/>
                      <a:pt x="8282" y="9561"/>
                      <a:pt x="8278" y="9570"/>
                    </a:cubicBezTo>
                    <a:cubicBezTo>
                      <a:pt x="7472" y="10535"/>
                      <a:pt x="6657" y="11496"/>
                      <a:pt x="5847" y="12453"/>
                    </a:cubicBezTo>
                    <a:cubicBezTo>
                      <a:pt x="5247" y="13171"/>
                      <a:pt x="4643" y="13889"/>
                      <a:pt x="4043" y="14607"/>
                    </a:cubicBezTo>
                    <a:cubicBezTo>
                      <a:pt x="3640" y="15081"/>
                      <a:pt x="3237" y="15559"/>
                      <a:pt x="2838" y="16038"/>
                    </a:cubicBezTo>
                    <a:cubicBezTo>
                      <a:pt x="2578" y="13477"/>
                      <a:pt x="2741" y="10896"/>
                      <a:pt x="3501" y="8378"/>
                    </a:cubicBezTo>
                    <a:cubicBezTo>
                      <a:pt x="4320" y="6178"/>
                      <a:pt x="5730" y="3820"/>
                      <a:pt x="6981" y="1817"/>
                    </a:cubicBezTo>
                    <a:cubicBezTo>
                      <a:pt x="7182" y="1515"/>
                      <a:pt x="7400" y="1221"/>
                      <a:pt x="7614" y="928"/>
                    </a:cubicBezTo>
                    <a:close/>
                    <a:moveTo>
                      <a:pt x="8131" y="995"/>
                    </a:moveTo>
                    <a:lnTo>
                      <a:pt x="8131" y="995"/>
                    </a:lnTo>
                    <a:cubicBezTo>
                      <a:pt x="8429" y="1247"/>
                      <a:pt x="8722" y="1503"/>
                      <a:pt x="9008" y="1771"/>
                    </a:cubicBezTo>
                    <a:cubicBezTo>
                      <a:pt x="10334" y="2951"/>
                      <a:pt x="11463" y="4353"/>
                      <a:pt x="12500" y="5788"/>
                    </a:cubicBezTo>
                    <a:cubicBezTo>
                      <a:pt x="15379" y="10187"/>
                      <a:pt x="16366" y="15559"/>
                      <a:pt x="15745" y="20743"/>
                    </a:cubicBezTo>
                    <a:lnTo>
                      <a:pt x="14838" y="19698"/>
                    </a:lnTo>
                    <a:cubicBezTo>
                      <a:pt x="13545" y="18199"/>
                      <a:pt x="12252" y="16705"/>
                      <a:pt x="10964" y="15207"/>
                    </a:cubicBezTo>
                    <a:lnTo>
                      <a:pt x="9277" y="13255"/>
                    </a:lnTo>
                    <a:cubicBezTo>
                      <a:pt x="9268" y="13251"/>
                      <a:pt x="9264" y="13247"/>
                      <a:pt x="9260" y="13238"/>
                    </a:cubicBezTo>
                    <a:cubicBezTo>
                      <a:pt x="9226" y="13200"/>
                      <a:pt x="9184" y="13175"/>
                      <a:pt x="9134" y="13167"/>
                    </a:cubicBezTo>
                    <a:cubicBezTo>
                      <a:pt x="8958" y="11014"/>
                      <a:pt x="8777" y="8865"/>
                      <a:pt x="8601" y="6712"/>
                    </a:cubicBezTo>
                    <a:cubicBezTo>
                      <a:pt x="8441" y="4806"/>
                      <a:pt x="8286" y="2900"/>
                      <a:pt x="8131" y="995"/>
                    </a:cubicBezTo>
                    <a:close/>
                    <a:moveTo>
                      <a:pt x="9197" y="13939"/>
                    </a:moveTo>
                    <a:lnTo>
                      <a:pt x="9201" y="13943"/>
                    </a:lnTo>
                    <a:cubicBezTo>
                      <a:pt x="10124" y="15010"/>
                      <a:pt x="11048" y="16080"/>
                      <a:pt x="11971" y="17150"/>
                    </a:cubicBezTo>
                    <a:cubicBezTo>
                      <a:pt x="13193" y="18565"/>
                      <a:pt x="14414" y="19975"/>
                      <a:pt x="15635" y="21389"/>
                    </a:cubicBezTo>
                    <a:cubicBezTo>
                      <a:pt x="15644" y="21398"/>
                      <a:pt x="15652" y="21406"/>
                      <a:pt x="15661" y="21410"/>
                    </a:cubicBezTo>
                    <a:cubicBezTo>
                      <a:pt x="15551" y="22174"/>
                      <a:pt x="15400" y="22934"/>
                      <a:pt x="15220" y="23681"/>
                    </a:cubicBezTo>
                    <a:cubicBezTo>
                      <a:pt x="15178" y="23635"/>
                      <a:pt x="15140" y="23589"/>
                      <a:pt x="15102" y="23543"/>
                    </a:cubicBezTo>
                    <a:cubicBezTo>
                      <a:pt x="13885" y="22090"/>
                      <a:pt x="12672" y="20638"/>
                      <a:pt x="11455" y="19186"/>
                    </a:cubicBezTo>
                    <a:cubicBezTo>
                      <a:pt x="10800" y="18401"/>
                      <a:pt x="10145" y="17612"/>
                      <a:pt x="9482" y="16831"/>
                    </a:cubicBezTo>
                    <a:lnTo>
                      <a:pt x="9474" y="16819"/>
                    </a:lnTo>
                    <a:cubicBezTo>
                      <a:pt x="9470" y="16814"/>
                      <a:pt x="9470" y="16810"/>
                      <a:pt x="9465" y="16810"/>
                    </a:cubicBezTo>
                    <a:cubicBezTo>
                      <a:pt x="9457" y="16802"/>
                      <a:pt x="9444" y="16793"/>
                      <a:pt x="9436" y="16785"/>
                    </a:cubicBezTo>
                    <a:cubicBezTo>
                      <a:pt x="9356" y="15836"/>
                      <a:pt x="9277" y="14888"/>
                      <a:pt x="9197" y="13939"/>
                    </a:cubicBezTo>
                    <a:close/>
                    <a:moveTo>
                      <a:pt x="8383" y="10225"/>
                    </a:moveTo>
                    <a:cubicBezTo>
                      <a:pt x="8555" y="12298"/>
                      <a:pt x="8727" y="14372"/>
                      <a:pt x="8899" y="16445"/>
                    </a:cubicBezTo>
                    <a:lnTo>
                      <a:pt x="9423" y="22741"/>
                    </a:lnTo>
                    <a:cubicBezTo>
                      <a:pt x="9600" y="24869"/>
                      <a:pt x="9772" y="26993"/>
                      <a:pt x="9948" y="29121"/>
                    </a:cubicBezTo>
                    <a:cubicBezTo>
                      <a:pt x="10053" y="30392"/>
                      <a:pt x="10158" y="31668"/>
                      <a:pt x="10267" y="32944"/>
                    </a:cubicBezTo>
                    <a:cubicBezTo>
                      <a:pt x="9256" y="31803"/>
                      <a:pt x="8315" y="30607"/>
                      <a:pt x="7577" y="29251"/>
                    </a:cubicBezTo>
                    <a:cubicBezTo>
                      <a:pt x="5331" y="25473"/>
                      <a:pt x="3501" y="21142"/>
                      <a:pt x="2918" y="16722"/>
                    </a:cubicBezTo>
                    <a:cubicBezTo>
                      <a:pt x="2922" y="16718"/>
                      <a:pt x="2926" y="16714"/>
                      <a:pt x="2934" y="16709"/>
                    </a:cubicBezTo>
                    <a:cubicBezTo>
                      <a:pt x="3942" y="15513"/>
                      <a:pt x="4949" y="14313"/>
                      <a:pt x="5956" y="13112"/>
                    </a:cubicBezTo>
                    <a:cubicBezTo>
                      <a:pt x="6767" y="12151"/>
                      <a:pt x="7572" y="11186"/>
                      <a:pt x="8383" y="10225"/>
                    </a:cubicBezTo>
                    <a:close/>
                    <a:moveTo>
                      <a:pt x="9507" y="17645"/>
                    </a:moveTo>
                    <a:lnTo>
                      <a:pt x="11451" y="19966"/>
                    </a:lnTo>
                    <a:cubicBezTo>
                      <a:pt x="12634" y="21381"/>
                      <a:pt x="13818" y="22795"/>
                      <a:pt x="15002" y="24210"/>
                    </a:cubicBezTo>
                    <a:cubicBezTo>
                      <a:pt x="15023" y="24231"/>
                      <a:pt x="15044" y="24248"/>
                      <a:pt x="15069" y="24264"/>
                    </a:cubicBezTo>
                    <a:cubicBezTo>
                      <a:pt x="14653" y="25834"/>
                      <a:pt x="14087" y="27362"/>
                      <a:pt x="13369" y="28823"/>
                    </a:cubicBezTo>
                    <a:cubicBezTo>
                      <a:pt x="12672" y="30325"/>
                      <a:pt x="11770" y="31736"/>
                      <a:pt x="10783" y="33070"/>
                    </a:cubicBezTo>
                    <a:cubicBezTo>
                      <a:pt x="10754" y="32739"/>
                      <a:pt x="10729" y="32403"/>
                      <a:pt x="10699" y="32071"/>
                    </a:cubicBezTo>
                    <a:cubicBezTo>
                      <a:pt x="10532" y="30036"/>
                      <a:pt x="10364" y="28000"/>
                      <a:pt x="10196" y="25964"/>
                    </a:cubicBezTo>
                    <a:lnTo>
                      <a:pt x="9671" y="19601"/>
                    </a:lnTo>
                    <a:lnTo>
                      <a:pt x="9507" y="17645"/>
                    </a:lnTo>
                    <a:close/>
                    <a:moveTo>
                      <a:pt x="7686" y="0"/>
                    </a:moveTo>
                    <a:cubicBezTo>
                      <a:pt x="7686" y="0"/>
                      <a:pt x="7682" y="4"/>
                      <a:pt x="7682" y="8"/>
                    </a:cubicBezTo>
                    <a:cubicBezTo>
                      <a:pt x="7623" y="76"/>
                      <a:pt x="7564" y="143"/>
                      <a:pt x="7509" y="210"/>
                    </a:cubicBezTo>
                    <a:lnTo>
                      <a:pt x="7488" y="239"/>
                    </a:lnTo>
                    <a:lnTo>
                      <a:pt x="7421" y="323"/>
                    </a:lnTo>
                    <a:cubicBezTo>
                      <a:pt x="7400" y="344"/>
                      <a:pt x="7384" y="365"/>
                      <a:pt x="7363" y="390"/>
                    </a:cubicBezTo>
                    <a:cubicBezTo>
                      <a:pt x="7367" y="390"/>
                      <a:pt x="7371" y="395"/>
                      <a:pt x="7375" y="399"/>
                    </a:cubicBezTo>
                    <a:cubicBezTo>
                      <a:pt x="6229" y="1906"/>
                      <a:pt x="5327" y="3572"/>
                      <a:pt x="4412" y="5234"/>
                    </a:cubicBezTo>
                    <a:cubicBezTo>
                      <a:pt x="1" y="12747"/>
                      <a:pt x="2859" y="22149"/>
                      <a:pt x="6939" y="29184"/>
                    </a:cubicBezTo>
                    <a:cubicBezTo>
                      <a:pt x="7845" y="30825"/>
                      <a:pt x="8974" y="32294"/>
                      <a:pt x="10221" y="33679"/>
                    </a:cubicBezTo>
                    <a:cubicBezTo>
                      <a:pt x="10275" y="33721"/>
                      <a:pt x="10326" y="33767"/>
                      <a:pt x="10376" y="33817"/>
                    </a:cubicBezTo>
                    <a:cubicBezTo>
                      <a:pt x="10443" y="33889"/>
                      <a:pt x="10519" y="33960"/>
                      <a:pt x="10586" y="34036"/>
                    </a:cubicBezTo>
                    <a:cubicBezTo>
                      <a:pt x="10590" y="34044"/>
                      <a:pt x="10599" y="34057"/>
                      <a:pt x="10607" y="34065"/>
                    </a:cubicBezTo>
                    <a:cubicBezTo>
                      <a:pt x="10666" y="33998"/>
                      <a:pt x="10725" y="33927"/>
                      <a:pt x="10779" y="33859"/>
                    </a:cubicBezTo>
                    <a:cubicBezTo>
                      <a:pt x="10830" y="33801"/>
                      <a:pt x="10871" y="33742"/>
                      <a:pt x="10918" y="33687"/>
                    </a:cubicBezTo>
                    <a:cubicBezTo>
                      <a:pt x="10934" y="33671"/>
                      <a:pt x="10947" y="33654"/>
                      <a:pt x="10960" y="33637"/>
                    </a:cubicBezTo>
                    <a:cubicBezTo>
                      <a:pt x="10997" y="33587"/>
                      <a:pt x="11039" y="33540"/>
                      <a:pt x="11077" y="33490"/>
                    </a:cubicBezTo>
                    <a:cubicBezTo>
                      <a:pt x="11128" y="33423"/>
                      <a:pt x="11182" y="33360"/>
                      <a:pt x="11241" y="33305"/>
                    </a:cubicBezTo>
                    <a:cubicBezTo>
                      <a:pt x="11249" y="33297"/>
                      <a:pt x="11253" y="33293"/>
                      <a:pt x="11262" y="33289"/>
                    </a:cubicBezTo>
                    <a:cubicBezTo>
                      <a:pt x="12269" y="31920"/>
                      <a:pt x="13176" y="30481"/>
                      <a:pt x="13877" y="28932"/>
                    </a:cubicBezTo>
                    <a:cubicBezTo>
                      <a:pt x="18653" y="19093"/>
                      <a:pt x="16802" y="7102"/>
                      <a:pt x="8101" y="298"/>
                    </a:cubicBezTo>
                    <a:lnTo>
                      <a:pt x="7849" y="118"/>
                    </a:lnTo>
                    <a:cubicBezTo>
                      <a:pt x="7799" y="76"/>
                      <a:pt x="7740" y="38"/>
                      <a:pt x="7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05" name="Google Shape;1905;p30"/>
            <p:cNvGrpSpPr/>
            <p:nvPr/>
          </p:nvGrpSpPr>
          <p:grpSpPr>
            <a:xfrm>
              <a:off x="8452638" y="58688"/>
              <a:ext cx="657525" cy="617625"/>
              <a:chOff x="5804850" y="1537775"/>
              <a:chExt cx="657525" cy="617625"/>
            </a:xfrm>
          </p:grpSpPr>
          <p:sp>
            <p:nvSpPr>
              <p:cNvPr id="1906" name="Google Shape;1906;p30"/>
              <p:cNvSpPr/>
              <p:nvPr/>
            </p:nvSpPr>
            <p:spPr>
              <a:xfrm>
                <a:off x="5817325" y="1769400"/>
                <a:ext cx="249150" cy="218750"/>
              </a:xfrm>
              <a:custGeom>
                <a:avLst/>
                <a:gdLst/>
                <a:ahLst/>
                <a:cxnLst/>
                <a:rect l="l" t="t" r="r" b="b"/>
                <a:pathLst>
                  <a:path w="9966" h="8750" extrusionOk="0">
                    <a:moveTo>
                      <a:pt x="5383" y="1"/>
                    </a:moveTo>
                    <a:cubicBezTo>
                      <a:pt x="3724" y="1"/>
                      <a:pt x="2090" y="677"/>
                      <a:pt x="1138" y="2114"/>
                    </a:cubicBezTo>
                    <a:cubicBezTo>
                      <a:pt x="1" y="4112"/>
                      <a:pt x="739" y="7079"/>
                      <a:pt x="2792" y="8175"/>
                    </a:cubicBezTo>
                    <a:cubicBezTo>
                      <a:pt x="3467" y="8576"/>
                      <a:pt x="4165" y="8750"/>
                      <a:pt x="4857" y="8750"/>
                    </a:cubicBezTo>
                    <a:cubicBezTo>
                      <a:pt x="6149" y="8750"/>
                      <a:pt x="7419" y="8144"/>
                      <a:pt x="8479" y="7281"/>
                    </a:cubicBezTo>
                    <a:cubicBezTo>
                      <a:pt x="8878" y="6785"/>
                      <a:pt x="9323" y="6319"/>
                      <a:pt x="9751" y="5879"/>
                    </a:cubicBezTo>
                    <a:cubicBezTo>
                      <a:pt x="9818" y="5807"/>
                      <a:pt x="9890" y="5740"/>
                      <a:pt x="9965" y="5677"/>
                    </a:cubicBezTo>
                    <a:cubicBezTo>
                      <a:pt x="9952" y="5669"/>
                      <a:pt x="9944" y="5656"/>
                      <a:pt x="9927" y="5648"/>
                    </a:cubicBezTo>
                    <a:cubicBezTo>
                      <a:pt x="9503" y="5262"/>
                      <a:pt x="9159" y="4796"/>
                      <a:pt x="8924" y="4271"/>
                    </a:cubicBezTo>
                    <a:cubicBezTo>
                      <a:pt x="8916" y="4254"/>
                      <a:pt x="8912" y="4242"/>
                      <a:pt x="8903" y="4225"/>
                    </a:cubicBezTo>
                    <a:cubicBezTo>
                      <a:pt x="8840" y="4263"/>
                      <a:pt x="8769" y="4292"/>
                      <a:pt x="8693" y="4305"/>
                    </a:cubicBezTo>
                    <a:cubicBezTo>
                      <a:pt x="8653" y="4303"/>
                      <a:pt x="8612" y="4302"/>
                      <a:pt x="8572" y="4302"/>
                    </a:cubicBezTo>
                    <a:cubicBezTo>
                      <a:pt x="8531" y="4302"/>
                      <a:pt x="8490" y="4303"/>
                      <a:pt x="8450" y="4305"/>
                    </a:cubicBezTo>
                    <a:cubicBezTo>
                      <a:pt x="8282" y="4305"/>
                      <a:pt x="8122" y="4309"/>
                      <a:pt x="7959" y="4309"/>
                    </a:cubicBezTo>
                    <a:cubicBezTo>
                      <a:pt x="7690" y="4309"/>
                      <a:pt x="7422" y="4309"/>
                      <a:pt x="7157" y="4301"/>
                    </a:cubicBezTo>
                    <a:lnTo>
                      <a:pt x="7086" y="4301"/>
                    </a:lnTo>
                    <a:cubicBezTo>
                      <a:pt x="6867" y="4288"/>
                      <a:pt x="6653" y="4271"/>
                      <a:pt x="6444" y="4246"/>
                    </a:cubicBezTo>
                    <a:cubicBezTo>
                      <a:pt x="6423" y="4246"/>
                      <a:pt x="6402" y="4238"/>
                      <a:pt x="6381" y="4233"/>
                    </a:cubicBezTo>
                    <a:cubicBezTo>
                      <a:pt x="6347" y="4229"/>
                      <a:pt x="6313" y="4225"/>
                      <a:pt x="6284" y="4217"/>
                    </a:cubicBezTo>
                    <a:cubicBezTo>
                      <a:pt x="6276" y="4217"/>
                      <a:pt x="6263" y="4217"/>
                      <a:pt x="6255" y="4212"/>
                    </a:cubicBezTo>
                    <a:lnTo>
                      <a:pt x="6250" y="4212"/>
                    </a:lnTo>
                    <a:cubicBezTo>
                      <a:pt x="6154" y="4196"/>
                      <a:pt x="6053" y="4183"/>
                      <a:pt x="5957" y="4166"/>
                    </a:cubicBezTo>
                    <a:lnTo>
                      <a:pt x="6066" y="4154"/>
                    </a:lnTo>
                    <a:cubicBezTo>
                      <a:pt x="6926" y="3977"/>
                      <a:pt x="7824" y="3809"/>
                      <a:pt x="8689" y="3730"/>
                    </a:cubicBezTo>
                    <a:cubicBezTo>
                      <a:pt x="8695" y="3728"/>
                      <a:pt x="8702" y="3727"/>
                      <a:pt x="8708" y="3727"/>
                    </a:cubicBezTo>
                    <a:cubicBezTo>
                      <a:pt x="8714" y="3727"/>
                      <a:pt x="8721" y="3728"/>
                      <a:pt x="8727" y="3730"/>
                    </a:cubicBezTo>
                    <a:cubicBezTo>
                      <a:pt x="8639" y="3419"/>
                      <a:pt x="8588" y="3100"/>
                      <a:pt x="8576" y="2781"/>
                    </a:cubicBezTo>
                    <a:cubicBezTo>
                      <a:pt x="8542" y="2156"/>
                      <a:pt x="8660" y="1535"/>
                      <a:pt x="8920" y="968"/>
                    </a:cubicBezTo>
                    <a:cubicBezTo>
                      <a:pt x="8899" y="964"/>
                      <a:pt x="8882" y="955"/>
                      <a:pt x="8861" y="947"/>
                    </a:cubicBezTo>
                    <a:cubicBezTo>
                      <a:pt x="8341" y="750"/>
                      <a:pt x="7824" y="515"/>
                      <a:pt x="7312" y="309"/>
                    </a:cubicBezTo>
                    <a:cubicBezTo>
                      <a:pt x="6692" y="105"/>
                      <a:pt x="6035" y="1"/>
                      <a:pt x="53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7" name="Google Shape;1907;p30"/>
              <p:cNvSpPr/>
              <p:nvPr/>
            </p:nvSpPr>
            <p:spPr>
              <a:xfrm>
                <a:off x="5910500" y="1551825"/>
                <a:ext cx="260675" cy="2277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9109" extrusionOk="0">
                    <a:moveTo>
                      <a:pt x="6389" y="0"/>
                    </a:moveTo>
                    <a:cubicBezTo>
                      <a:pt x="2855" y="0"/>
                      <a:pt x="0" y="3983"/>
                      <a:pt x="2574" y="7161"/>
                    </a:cubicBezTo>
                    <a:cubicBezTo>
                      <a:pt x="3090" y="7681"/>
                      <a:pt x="3594" y="8290"/>
                      <a:pt x="4228" y="8672"/>
                    </a:cubicBezTo>
                    <a:cubicBezTo>
                      <a:pt x="4500" y="8769"/>
                      <a:pt x="4769" y="8878"/>
                      <a:pt x="5029" y="8991"/>
                    </a:cubicBezTo>
                    <a:cubicBezTo>
                      <a:pt x="5046" y="8999"/>
                      <a:pt x="5063" y="8999"/>
                      <a:pt x="5080" y="9004"/>
                    </a:cubicBezTo>
                    <a:cubicBezTo>
                      <a:pt x="5210" y="9029"/>
                      <a:pt x="5382" y="9046"/>
                      <a:pt x="5495" y="9109"/>
                    </a:cubicBezTo>
                    <a:cubicBezTo>
                      <a:pt x="5579" y="8978"/>
                      <a:pt x="5671" y="8852"/>
                      <a:pt x="5768" y="8731"/>
                    </a:cubicBezTo>
                    <a:cubicBezTo>
                      <a:pt x="6053" y="8378"/>
                      <a:pt x="6398" y="8076"/>
                      <a:pt x="6788" y="7841"/>
                    </a:cubicBezTo>
                    <a:cubicBezTo>
                      <a:pt x="6675" y="7635"/>
                      <a:pt x="6561" y="7430"/>
                      <a:pt x="6444" y="7228"/>
                    </a:cubicBezTo>
                    <a:cubicBezTo>
                      <a:pt x="6343" y="6972"/>
                      <a:pt x="6251" y="6712"/>
                      <a:pt x="6158" y="6452"/>
                    </a:cubicBezTo>
                    <a:cubicBezTo>
                      <a:pt x="6158" y="6447"/>
                      <a:pt x="6154" y="6443"/>
                      <a:pt x="6154" y="6439"/>
                    </a:cubicBezTo>
                    <a:cubicBezTo>
                      <a:pt x="6083" y="6238"/>
                      <a:pt x="6011" y="6036"/>
                      <a:pt x="5957" y="5830"/>
                    </a:cubicBezTo>
                    <a:cubicBezTo>
                      <a:pt x="5898" y="5625"/>
                      <a:pt x="5860" y="5398"/>
                      <a:pt x="5810" y="5184"/>
                    </a:cubicBezTo>
                    <a:cubicBezTo>
                      <a:pt x="5793" y="5109"/>
                      <a:pt x="5776" y="5041"/>
                      <a:pt x="5755" y="4966"/>
                    </a:cubicBezTo>
                    <a:lnTo>
                      <a:pt x="5755" y="4966"/>
                    </a:lnTo>
                    <a:cubicBezTo>
                      <a:pt x="5760" y="4970"/>
                      <a:pt x="5764" y="4978"/>
                      <a:pt x="5768" y="4983"/>
                    </a:cubicBezTo>
                    <a:cubicBezTo>
                      <a:pt x="6037" y="5469"/>
                      <a:pt x="6347" y="5927"/>
                      <a:pt x="6616" y="6410"/>
                    </a:cubicBezTo>
                    <a:cubicBezTo>
                      <a:pt x="6842" y="6800"/>
                      <a:pt x="7065" y="7186"/>
                      <a:pt x="7283" y="7577"/>
                    </a:cubicBezTo>
                    <a:cubicBezTo>
                      <a:pt x="7805" y="7352"/>
                      <a:pt x="8362" y="7237"/>
                      <a:pt x="8925" y="7237"/>
                    </a:cubicBezTo>
                    <a:cubicBezTo>
                      <a:pt x="9109" y="7237"/>
                      <a:pt x="9294" y="7249"/>
                      <a:pt x="9478" y="7274"/>
                    </a:cubicBezTo>
                    <a:cubicBezTo>
                      <a:pt x="9600" y="7295"/>
                      <a:pt x="9722" y="7316"/>
                      <a:pt x="9844" y="7346"/>
                    </a:cubicBezTo>
                    <a:cubicBezTo>
                      <a:pt x="9831" y="7291"/>
                      <a:pt x="9835" y="7232"/>
                      <a:pt x="9856" y="7178"/>
                    </a:cubicBezTo>
                    <a:cubicBezTo>
                      <a:pt x="10427" y="4819"/>
                      <a:pt x="10309" y="1285"/>
                      <a:pt x="7741" y="198"/>
                    </a:cubicBezTo>
                    <a:cubicBezTo>
                      <a:pt x="7286" y="63"/>
                      <a:pt x="6832" y="0"/>
                      <a:pt x="63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8" name="Google Shape;1908;p30"/>
              <p:cNvSpPr/>
              <p:nvPr/>
            </p:nvSpPr>
            <p:spPr>
              <a:xfrm>
                <a:off x="6174000" y="1585925"/>
                <a:ext cx="243775" cy="240000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9600" extrusionOk="0">
                    <a:moveTo>
                      <a:pt x="5012" y="1"/>
                    </a:moveTo>
                    <a:cubicBezTo>
                      <a:pt x="2889" y="1"/>
                      <a:pt x="1229" y="2049"/>
                      <a:pt x="617" y="3921"/>
                    </a:cubicBezTo>
                    <a:cubicBezTo>
                      <a:pt x="328" y="4664"/>
                      <a:pt x="160" y="5428"/>
                      <a:pt x="9" y="6192"/>
                    </a:cubicBezTo>
                    <a:cubicBezTo>
                      <a:pt x="4" y="6200"/>
                      <a:pt x="4" y="6208"/>
                      <a:pt x="0" y="6217"/>
                    </a:cubicBezTo>
                    <a:cubicBezTo>
                      <a:pt x="143" y="6275"/>
                      <a:pt x="281" y="6343"/>
                      <a:pt x="416" y="6422"/>
                    </a:cubicBezTo>
                    <a:cubicBezTo>
                      <a:pt x="815" y="6657"/>
                      <a:pt x="1171" y="6955"/>
                      <a:pt x="1473" y="7312"/>
                    </a:cubicBezTo>
                    <a:cubicBezTo>
                      <a:pt x="1486" y="7329"/>
                      <a:pt x="1503" y="7346"/>
                      <a:pt x="1515" y="7367"/>
                    </a:cubicBezTo>
                    <a:cubicBezTo>
                      <a:pt x="1772" y="7002"/>
                      <a:pt x="2296" y="6590"/>
                      <a:pt x="2422" y="6372"/>
                    </a:cubicBezTo>
                    <a:cubicBezTo>
                      <a:pt x="2443" y="6347"/>
                      <a:pt x="2464" y="6322"/>
                      <a:pt x="2485" y="6296"/>
                    </a:cubicBezTo>
                    <a:cubicBezTo>
                      <a:pt x="2678" y="6120"/>
                      <a:pt x="2875" y="5940"/>
                      <a:pt x="3052" y="5751"/>
                    </a:cubicBezTo>
                    <a:cubicBezTo>
                      <a:pt x="3102" y="5696"/>
                      <a:pt x="3161" y="5642"/>
                      <a:pt x="3215" y="5587"/>
                    </a:cubicBezTo>
                    <a:cubicBezTo>
                      <a:pt x="3312" y="5499"/>
                      <a:pt x="3400" y="5411"/>
                      <a:pt x="3492" y="5318"/>
                    </a:cubicBezTo>
                    <a:lnTo>
                      <a:pt x="3492" y="5318"/>
                    </a:lnTo>
                    <a:cubicBezTo>
                      <a:pt x="3463" y="5419"/>
                      <a:pt x="3429" y="5520"/>
                      <a:pt x="3396" y="5616"/>
                    </a:cubicBezTo>
                    <a:cubicBezTo>
                      <a:pt x="3392" y="5629"/>
                      <a:pt x="3383" y="5642"/>
                      <a:pt x="3379" y="5658"/>
                    </a:cubicBezTo>
                    <a:cubicBezTo>
                      <a:pt x="3375" y="5671"/>
                      <a:pt x="3371" y="5675"/>
                      <a:pt x="3366" y="5688"/>
                    </a:cubicBezTo>
                    <a:lnTo>
                      <a:pt x="3366" y="5692"/>
                    </a:lnTo>
                    <a:cubicBezTo>
                      <a:pt x="3358" y="5705"/>
                      <a:pt x="3354" y="5721"/>
                      <a:pt x="3350" y="5734"/>
                    </a:cubicBezTo>
                    <a:lnTo>
                      <a:pt x="3350" y="5738"/>
                    </a:lnTo>
                    <a:cubicBezTo>
                      <a:pt x="3345" y="5742"/>
                      <a:pt x="3345" y="5742"/>
                      <a:pt x="3350" y="5747"/>
                    </a:cubicBezTo>
                    <a:cubicBezTo>
                      <a:pt x="3341" y="5759"/>
                      <a:pt x="3337" y="5772"/>
                      <a:pt x="3333" y="5780"/>
                    </a:cubicBezTo>
                    <a:cubicBezTo>
                      <a:pt x="3333" y="5784"/>
                      <a:pt x="3329" y="5793"/>
                      <a:pt x="3324" y="5793"/>
                    </a:cubicBezTo>
                    <a:cubicBezTo>
                      <a:pt x="3287" y="5873"/>
                      <a:pt x="3241" y="5952"/>
                      <a:pt x="3194" y="6032"/>
                    </a:cubicBezTo>
                    <a:cubicBezTo>
                      <a:pt x="3200" y="6026"/>
                      <a:pt x="3206" y="6018"/>
                      <a:pt x="3211" y="6011"/>
                    </a:cubicBezTo>
                    <a:lnTo>
                      <a:pt x="3211" y="6011"/>
                    </a:lnTo>
                    <a:cubicBezTo>
                      <a:pt x="3053" y="6290"/>
                      <a:pt x="2907" y="6572"/>
                      <a:pt x="2707" y="6825"/>
                    </a:cubicBezTo>
                    <a:cubicBezTo>
                      <a:pt x="2590" y="6968"/>
                      <a:pt x="2468" y="7107"/>
                      <a:pt x="2355" y="7253"/>
                    </a:cubicBezTo>
                    <a:cubicBezTo>
                      <a:pt x="2296" y="7337"/>
                      <a:pt x="2233" y="7417"/>
                      <a:pt x="2170" y="7497"/>
                    </a:cubicBezTo>
                    <a:cubicBezTo>
                      <a:pt x="2078" y="7610"/>
                      <a:pt x="1981" y="7719"/>
                      <a:pt x="1889" y="7833"/>
                    </a:cubicBezTo>
                    <a:cubicBezTo>
                      <a:pt x="1885" y="7841"/>
                      <a:pt x="1876" y="7849"/>
                      <a:pt x="1872" y="7858"/>
                    </a:cubicBezTo>
                    <a:cubicBezTo>
                      <a:pt x="2187" y="8387"/>
                      <a:pt x="2380" y="8983"/>
                      <a:pt x="2430" y="9600"/>
                    </a:cubicBezTo>
                    <a:cubicBezTo>
                      <a:pt x="4378" y="8899"/>
                      <a:pt x="6611" y="8479"/>
                      <a:pt x="7912" y="6729"/>
                    </a:cubicBezTo>
                    <a:cubicBezTo>
                      <a:pt x="9751" y="4387"/>
                      <a:pt x="8063" y="555"/>
                      <a:pt x="5243" y="9"/>
                    </a:cubicBezTo>
                    <a:cubicBezTo>
                      <a:pt x="5165" y="4"/>
                      <a:pt x="5088" y="1"/>
                      <a:pt x="50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9" name="Google Shape;1909;p30"/>
              <p:cNvSpPr/>
              <p:nvPr/>
            </p:nvSpPr>
            <p:spPr>
              <a:xfrm>
                <a:off x="6190675" y="1828375"/>
                <a:ext cx="26540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10616" h="8712" extrusionOk="0">
                    <a:moveTo>
                      <a:pt x="4823" y="0"/>
                    </a:moveTo>
                    <a:cubicBezTo>
                      <a:pt x="3972" y="0"/>
                      <a:pt x="3097" y="172"/>
                      <a:pt x="2276" y="422"/>
                    </a:cubicBezTo>
                    <a:cubicBezTo>
                      <a:pt x="2124" y="447"/>
                      <a:pt x="1931" y="561"/>
                      <a:pt x="1759" y="607"/>
                    </a:cubicBezTo>
                    <a:cubicBezTo>
                      <a:pt x="1726" y="993"/>
                      <a:pt x="1638" y="1371"/>
                      <a:pt x="1495" y="1732"/>
                    </a:cubicBezTo>
                    <a:cubicBezTo>
                      <a:pt x="1503" y="1740"/>
                      <a:pt x="1516" y="1744"/>
                      <a:pt x="1524" y="1753"/>
                    </a:cubicBezTo>
                    <a:cubicBezTo>
                      <a:pt x="2460" y="2223"/>
                      <a:pt x="3400" y="2684"/>
                      <a:pt x="4345" y="3146"/>
                    </a:cubicBezTo>
                    <a:cubicBezTo>
                      <a:pt x="4307" y="3150"/>
                      <a:pt x="4273" y="3150"/>
                      <a:pt x="4244" y="3150"/>
                    </a:cubicBezTo>
                    <a:lnTo>
                      <a:pt x="4064" y="3150"/>
                    </a:lnTo>
                    <a:cubicBezTo>
                      <a:pt x="3975" y="3150"/>
                      <a:pt x="3887" y="3146"/>
                      <a:pt x="3795" y="3142"/>
                    </a:cubicBezTo>
                    <a:cubicBezTo>
                      <a:pt x="3484" y="3104"/>
                      <a:pt x="3174" y="3037"/>
                      <a:pt x="2876" y="2941"/>
                    </a:cubicBezTo>
                    <a:lnTo>
                      <a:pt x="2657" y="2873"/>
                    </a:lnTo>
                    <a:lnTo>
                      <a:pt x="2653" y="2873"/>
                    </a:lnTo>
                    <a:cubicBezTo>
                      <a:pt x="2624" y="2865"/>
                      <a:pt x="2599" y="2857"/>
                      <a:pt x="2574" y="2844"/>
                    </a:cubicBezTo>
                    <a:cubicBezTo>
                      <a:pt x="2435" y="2794"/>
                      <a:pt x="2301" y="2731"/>
                      <a:pt x="2166" y="2684"/>
                    </a:cubicBezTo>
                    <a:cubicBezTo>
                      <a:pt x="2103" y="2659"/>
                      <a:pt x="2045" y="2638"/>
                      <a:pt x="1986" y="2613"/>
                    </a:cubicBezTo>
                    <a:lnTo>
                      <a:pt x="1575" y="2416"/>
                    </a:lnTo>
                    <a:cubicBezTo>
                      <a:pt x="1461" y="2374"/>
                      <a:pt x="1352" y="2319"/>
                      <a:pt x="1251" y="2248"/>
                    </a:cubicBezTo>
                    <a:cubicBezTo>
                      <a:pt x="1075" y="2567"/>
                      <a:pt x="857" y="2857"/>
                      <a:pt x="605" y="3113"/>
                    </a:cubicBezTo>
                    <a:cubicBezTo>
                      <a:pt x="416" y="3297"/>
                      <a:pt x="215" y="3465"/>
                      <a:pt x="1" y="3612"/>
                    </a:cubicBezTo>
                    <a:cubicBezTo>
                      <a:pt x="17" y="3646"/>
                      <a:pt x="38" y="3679"/>
                      <a:pt x="59" y="3713"/>
                    </a:cubicBezTo>
                    <a:cubicBezTo>
                      <a:pt x="215" y="3914"/>
                      <a:pt x="345" y="4128"/>
                      <a:pt x="454" y="4359"/>
                    </a:cubicBezTo>
                    <a:cubicBezTo>
                      <a:pt x="1738" y="6395"/>
                      <a:pt x="3489" y="8624"/>
                      <a:pt x="5961" y="8712"/>
                    </a:cubicBezTo>
                    <a:cubicBezTo>
                      <a:pt x="9747" y="8590"/>
                      <a:pt x="10616" y="3851"/>
                      <a:pt x="8227" y="1471"/>
                    </a:cubicBezTo>
                    <a:cubicBezTo>
                      <a:pt x="7321" y="386"/>
                      <a:pt x="6099" y="0"/>
                      <a:pt x="48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0" name="Google Shape;1910;p30"/>
              <p:cNvSpPr/>
              <p:nvPr/>
            </p:nvSpPr>
            <p:spPr>
              <a:xfrm>
                <a:off x="5991000" y="1920350"/>
                <a:ext cx="240625" cy="220650"/>
              </a:xfrm>
              <a:custGeom>
                <a:avLst/>
                <a:gdLst/>
                <a:ahLst/>
                <a:cxnLst/>
                <a:rect l="l" t="t" r="r" b="b"/>
                <a:pathLst>
                  <a:path w="9625" h="8826" extrusionOk="0">
                    <a:moveTo>
                      <a:pt x="3509" y="0"/>
                    </a:moveTo>
                    <a:cubicBezTo>
                      <a:pt x="3497" y="17"/>
                      <a:pt x="3480" y="30"/>
                      <a:pt x="3463" y="38"/>
                    </a:cubicBezTo>
                    <a:cubicBezTo>
                      <a:pt x="3005" y="642"/>
                      <a:pt x="2477" y="1188"/>
                      <a:pt x="1893" y="1675"/>
                    </a:cubicBezTo>
                    <a:cubicBezTo>
                      <a:pt x="609" y="3354"/>
                      <a:pt x="0" y="5352"/>
                      <a:pt x="1566" y="7320"/>
                    </a:cubicBezTo>
                    <a:cubicBezTo>
                      <a:pt x="2498" y="8312"/>
                      <a:pt x="3870" y="8826"/>
                      <a:pt x="5234" y="8826"/>
                    </a:cubicBezTo>
                    <a:cubicBezTo>
                      <a:pt x="6069" y="8826"/>
                      <a:pt x="6901" y="8633"/>
                      <a:pt x="7627" y="8239"/>
                    </a:cubicBezTo>
                    <a:cubicBezTo>
                      <a:pt x="9625" y="6779"/>
                      <a:pt x="9285" y="3828"/>
                      <a:pt x="8370" y="1847"/>
                    </a:cubicBezTo>
                    <a:cubicBezTo>
                      <a:pt x="8239" y="1578"/>
                      <a:pt x="8109" y="1310"/>
                      <a:pt x="7975" y="1037"/>
                    </a:cubicBezTo>
                    <a:cubicBezTo>
                      <a:pt x="7933" y="978"/>
                      <a:pt x="7895" y="915"/>
                      <a:pt x="7853" y="856"/>
                    </a:cubicBezTo>
                    <a:cubicBezTo>
                      <a:pt x="7782" y="689"/>
                      <a:pt x="7593" y="458"/>
                      <a:pt x="7476" y="227"/>
                    </a:cubicBezTo>
                    <a:cubicBezTo>
                      <a:pt x="7450" y="239"/>
                      <a:pt x="7434" y="248"/>
                      <a:pt x="7408" y="260"/>
                    </a:cubicBezTo>
                    <a:cubicBezTo>
                      <a:pt x="6938" y="483"/>
                      <a:pt x="6426" y="609"/>
                      <a:pt x="5902" y="634"/>
                    </a:cubicBezTo>
                    <a:cubicBezTo>
                      <a:pt x="5826" y="638"/>
                      <a:pt x="5750" y="642"/>
                      <a:pt x="5671" y="642"/>
                    </a:cubicBezTo>
                    <a:cubicBezTo>
                      <a:pt x="5591" y="642"/>
                      <a:pt x="5507" y="642"/>
                      <a:pt x="5427" y="634"/>
                    </a:cubicBezTo>
                    <a:lnTo>
                      <a:pt x="5427" y="634"/>
                    </a:lnTo>
                    <a:cubicBezTo>
                      <a:pt x="5436" y="1041"/>
                      <a:pt x="5251" y="1620"/>
                      <a:pt x="5276" y="1881"/>
                    </a:cubicBezTo>
                    <a:cubicBezTo>
                      <a:pt x="5213" y="2519"/>
                      <a:pt x="5154" y="3161"/>
                      <a:pt x="5100" y="3803"/>
                    </a:cubicBezTo>
                    <a:cubicBezTo>
                      <a:pt x="5079" y="3744"/>
                      <a:pt x="5062" y="3685"/>
                      <a:pt x="5045" y="3627"/>
                    </a:cubicBezTo>
                    <a:cubicBezTo>
                      <a:pt x="4999" y="3421"/>
                      <a:pt x="4957" y="3215"/>
                      <a:pt x="4932" y="3005"/>
                    </a:cubicBezTo>
                    <a:cubicBezTo>
                      <a:pt x="4903" y="2817"/>
                      <a:pt x="4865" y="2628"/>
                      <a:pt x="4844" y="2435"/>
                    </a:cubicBezTo>
                    <a:cubicBezTo>
                      <a:pt x="4823" y="2242"/>
                      <a:pt x="4806" y="2044"/>
                      <a:pt x="4802" y="1851"/>
                    </a:cubicBezTo>
                    <a:cubicBezTo>
                      <a:pt x="4794" y="1654"/>
                      <a:pt x="4798" y="1473"/>
                      <a:pt x="4794" y="1280"/>
                    </a:cubicBezTo>
                    <a:lnTo>
                      <a:pt x="4794" y="1154"/>
                    </a:lnTo>
                    <a:cubicBezTo>
                      <a:pt x="4819" y="953"/>
                      <a:pt x="4840" y="752"/>
                      <a:pt x="4861" y="554"/>
                    </a:cubicBezTo>
                    <a:cubicBezTo>
                      <a:pt x="4382" y="454"/>
                      <a:pt x="3920" y="269"/>
                      <a:pt x="35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1" name="Google Shape;1911;p30"/>
              <p:cNvSpPr/>
              <p:nvPr/>
            </p:nvSpPr>
            <p:spPr>
              <a:xfrm>
                <a:off x="5960150" y="1671125"/>
                <a:ext cx="341575" cy="357625"/>
              </a:xfrm>
              <a:custGeom>
                <a:avLst/>
                <a:gdLst/>
                <a:ahLst/>
                <a:cxnLst/>
                <a:rect l="l" t="t" r="r" b="b"/>
                <a:pathLst>
                  <a:path w="13663" h="14305" extrusionOk="0">
                    <a:moveTo>
                      <a:pt x="6550" y="2747"/>
                    </a:moveTo>
                    <a:cubicBezTo>
                      <a:pt x="7275" y="2747"/>
                      <a:pt x="7946" y="3022"/>
                      <a:pt x="8773" y="3594"/>
                    </a:cubicBezTo>
                    <a:cubicBezTo>
                      <a:pt x="10153" y="4043"/>
                      <a:pt x="10439" y="5583"/>
                      <a:pt x="10913" y="6779"/>
                    </a:cubicBezTo>
                    <a:cubicBezTo>
                      <a:pt x="10691" y="7191"/>
                      <a:pt x="10628" y="7669"/>
                      <a:pt x="10544" y="8122"/>
                    </a:cubicBezTo>
                    <a:cubicBezTo>
                      <a:pt x="9952" y="8635"/>
                      <a:pt x="9570" y="9335"/>
                      <a:pt x="9108" y="9961"/>
                    </a:cubicBezTo>
                    <a:cubicBezTo>
                      <a:pt x="9074" y="9953"/>
                      <a:pt x="9037" y="9950"/>
                      <a:pt x="9001" y="9950"/>
                    </a:cubicBezTo>
                    <a:cubicBezTo>
                      <a:pt x="8979" y="9950"/>
                      <a:pt x="8958" y="9951"/>
                      <a:pt x="8936" y="9952"/>
                    </a:cubicBezTo>
                    <a:cubicBezTo>
                      <a:pt x="8805" y="9861"/>
                      <a:pt x="8656" y="9829"/>
                      <a:pt x="8501" y="9829"/>
                    </a:cubicBezTo>
                    <a:cubicBezTo>
                      <a:pt x="8249" y="9829"/>
                      <a:pt x="7982" y="9913"/>
                      <a:pt x="7748" y="9965"/>
                    </a:cubicBezTo>
                    <a:cubicBezTo>
                      <a:pt x="7659" y="9947"/>
                      <a:pt x="7569" y="9938"/>
                      <a:pt x="7480" y="9938"/>
                    </a:cubicBezTo>
                    <a:cubicBezTo>
                      <a:pt x="7199" y="9938"/>
                      <a:pt x="6923" y="10026"/>
                      <a:pt x="6691" y="10192"/>
                    </a:cubicBezTo>
                    <a:cubicBezTo>
                      <a:pt x="6479" y="10090"/>
                      <a:pt x="6230" y="10005"/>
                      <a:pt x="5987" y="10005"/>
                    </a:cubicBezTo>
                    <a:cubicBezTo>
                      <a:pt x="5858" y="10005"/>
                      <a:pt x="5731" y="10029"/>
                      <a:pt x="5612" y="10087"/>
                    </a:cubicBezTo>
                    <a:cubicBezTo>
                      <a:pt x="5075" y="9650"/>
                      <a:pt x="4412" y="9361"/>
                      <a:pt x="3824" y="8983"/>
                    </a:cubicBezTo>
                    <a:cubicBezTo>
                      <a:pt x="3211" y="8181"/>
                      <a:pt x="3157" y="7153"/>
                      <a:pt x="2922" y="6200"/>
                    </a:cubicBezTo>
                    <a:cubicBezTo>
                      <a:pt x="3131" y="5407"/>
                      <a:pt x="3274" y="4567"/>
                      <a:pt x="3946" y="4013"/>
                    </a:cubicBezTo>
                    <a:cubicBezTo>
                      <a:pt x="4269" y="3728"/>
                      <a:pt x="4529" y="3346"/>
                      <a:pt x="4919" y="3157"/>
                    </a:cubicBezTo>
                    <a:cubicBezTo>
                      <a:pt x="4945" y="3144"/>
                      <a:pt x="4966" y="3123"/>
                      <a:pt x="4982" y="3103"/>
                    </a:cubicBezTo>
                    <a:cubicBezTo>
                      <a:pt x="5569" y="2867"/>
                      <a:pt x="6071" y="2747"/>
                      <a:pt x="6550" y="2747"/>
                    </a:cubicBezTo>
                    <a:close/>
                    <a:moveTo>
                      <a:pt x="3681" y="1"/>
                    </a:moveTo>
                    <a:cubicBezTo>
                      <a:pt x="3434" y="895"/>
                      <a:pt x="3497" y="1852"/>
                      <a:pt x="3639" y="2767"/>
                    </a:cubicBezTo>
                    <a:cubicBezTo>
                      <a:pt x="2376" y="3791"/>
                      <a:pt x="1662" y="5348"/>
                      <a:pt x="1713" y="6977"/>
                    </a:cubicBezTo>
                    <a:cubicBezTo>
                      <a:pt x="1180" y="7228"/>
                      <a:pt x="416" y="7644"/>
                      <a:pt x="0" y="8034"/>
                    </a:cubicBezTo>
                    <a:lnTo>
                      <a:pt x="13" y="8034"/>
                    </a:lnTo>
                    <a:cubicBezTo>
                      <a:pt x="76" y="8030"/>
                      <a:pt x="143" y="8026"/>
                      <a:pt x="206" y="8026"/>
                    </a:cubicBezTo>
                    <a:lnTo>
                      <a:pt x="449" y="8026"/>
                    </a:lnTo>
                    <a:cubicBezTo>
                      <a:pt x="505" y="8026"/>
                      <a:pt x="561" y="8024"/>
                      <a:pt x="617" y="8024"/>
                    </a:cubicBezTo>
                    <a:cubicBezTo>
                      <a:pt x="645" y="8024"/>
                      <a:pt x="673" y="8025"/>
                      <a:pt x="701" y="8026"/>
                    </a:cubicBezTo>
                    <a:cubicBezTo>
                      <a:pt x="714" y="8025"/>
                      <a:pt x="726" y="8025"/>
                      <a:pt x="739" y="8025"/>
                    </a:cubicBezTo>
                    <a:cubicBezTo>
                      <a:pt x="803" y="8025"/>
                      <a:pt x="869" y="8034"/>
                      <a:pt x="932" y="8051"/>
                    </a:cubicBezTo>
                    <a:cubicBezTo>
                      <a:pt x="966" y="8068"/>
                      <a:pt x="999" y="8089"/>
                      <a:pt x="1024" y="8114"/>
                    </a:cubicBezTo>
                    <a:cubicBezTo>
                      <a:pt x="1163" y="8106"/>
                      <a:pt x="1301" y="8034"/>
                      <a:pt x="1427" y="7992"/>
                    </a:cubicBezTo>
                    <a:cubicBezTo>
                      <a:pt x="1452" y="7988"/>
                      <a:pt x="1478" y="7980"/>
                      <a:pt x="1503" y="7971"/>
                    </a:cubicBezTo>
                    <a:cubicBezTo>
                      <a:pt x="1543" y="8065"/>
                      <a:pt x="1639" y="8123"/>
                      <a:pt x="1740" y="8123"/>
                    </a:cubicBezTo>
                    <a:cubicBezTo>
                      <a:pt x="1743" y="8123"/>
                      <a:pt x="1747" y="8123"/>
                      <a:pt x="1750" y="8122"/>
                    </a:cubicBezTo>
                    <a:cubicBezTo>
                      <a:pt x="1792" y="8118"/>
                      <a:pt x="1830" y="8114"/>
                      <a:pt x="1868" y="8101"/>
                    </a:cubicBezTo>
                    <a:cubicBezTo>
                      <a:pt x="2229" y="9600"/>
                      <a:pt x="3232" y="10863"/>
                      <a:pt x="4609" y="11552"/>
                    </a:cubicBezTo>
                    <a:cubicBezTo>
                      <a:pt x="4789" y="11640"/>
                      <a:pt x="4978" y="11719"/>
                      <a:pt x="5167" y="11791"/>
                    </a:cubicBezTo>
                    <a:cubicBezTo>
                      <a:pt x="5180" y="12727"/>
                      <a:pt x="5654" y="13709"/>
                      <a:pt x="6380" y="14305"/>
                    </a:cubicBezTo>
                    <a:cubicBezTo>
                      <a:pt x="6367" y="14150"/>
                      <a:pt x="6351" y="13986"/>
                      <a:pt x="6338" y="13827"/>
                    </a:cubicBezTo>
                    <a:cubicBezTo>
                      <a:pt x="6326" y="13680"/>
                      <a:pt x="6313" y="13529"/>
                      <a:pt x="6309" y="13382"/>
                    </a:cubicBezTo>
                    <a:cubicBezTo>
                      <a:pt x="6309" y="13281"/>
                      <a:pt x="6305" y="13184"/>
                      <a:pt x="6300" y="13088"/>
                    </a:cubicBezTo>
                    <a:cubicBezTo>
                      <a:pt x="6300" y="13016"/>
                      <a:pt x="6300" y="12953"/>
                      <a:pt x="6305" y="12886"/>
                    </a:cubicBezTo>
                    <a:cubicBezTo>
                      <a:pt x="6288" y="12844"/>
                      <a:pt x="6275" y="12802"/>
                      <a:pt x="6263" y="12765"/>
                    </a:cubicBezTo>
                    <a:cubicBezTo>
                      <a:pt x="6237" y="12517"/>
                      <a:pt x="6195" y="12278"/>
                      <a:pt x="6141" y="12038"/>
                    </a:cubicBezTo>
                    <a:lnTo>
                      <a:pt x="6141" y="12038"/>
                    </a:lnTo>
                    <a:cubicBezTo>
                      <a:pt x="6418" y="12085"/>
                      <a:pt x="6699" y="12110"/>
                      <a:pt x="6980" y="12114"/>
                    </a:cubicBezTo>
                    <a:cubicBezTo>
                      <a:pt x="7148" y="12114"/>
                      <a:pt x="7316" y="12106"/>
                      <a:pt x="7480" y="12089"/>
                    </a:cubicBezTo>
                    <a:cubicBezTo>
                      <a:pt x="7778" y="12064"/>
                      <a:pt x="8067" y="12009"/>
                      <a:pt x="8353" y="11934"/>
                    </a:cubicBezTo>
                    <a:cubicBezTo>
                      <a:pt x="8491" y="11896"/>
                      <a:pt x="8621" y="11854"/>
                      <a:pt x="8752" y="11808"/>
                    </a:cubicBezTo>
                    <a:cubicBezTo>
                      <a:pt x="8810" y="11787"/>
                      <a:pt x="8873" y="11766"/>
                      <a:pt x="8932" y="11740"/>
                    </a:cubicBezTo>
                    <a:cubicBezTo>
                      <a:pt x="8978" y="11724"/>
                      <a:pt x="9024" y="11707"/>
                      <a:pt x="9071" y="11686"/>
                    </a:cubicBezTo>
                    <a:cubicBezTo>
                      <a:pt x="9104" y="11669"/>
                      <a:pt x="9133" y="11657"/>
                      <a:pt x="9167" y="11640"/>
                    </a:cubicBezTo>
                    <a:cubicBezTo>
                      <a:pt x="9965" y="11270"/>
                      <a:pt x="10657" y="10708"/>
                      <a:pt x="11186" y="10003"/>
                    </a:cubicBezTo>
                    <a:cubicBezTo>
                      <a:pt x="11249" y="10003"/>
                      <a:pt x="11308" y="10007"/>
                      <a:pt x="11371" y="10007"/>
                    </a:cubicBezTo>
                    <a:cubicBezTo>
                      <a:pt x="12168" y="10007"/>
                      <a:pt x="13008" y="9889"/>
                      <a:pt x="13662" y="9436"/>
                    </a:cubicBezTo>
                    <a:cubicBezTo>
                      <a:pt x="13620" y="9419"/>
                      <a:pt x="13578" y="9398"/>
                      <a:pt x="13536" y="9373"/>
                    </a:cubicBezTo>
                    <a:cubicBezTo>
                      <a:pt x="13465" y="9348"/>
                      <a:pt x="13394" y="9319"/>
                      <a:pt x="13318" y="9293"/>
                    </a:cubicBezTo>
                    <a:cubicBezTo>
                      <a:pt x="13209" y="9247"/>
                      <a:pt x="13100" y="9205"/>
                      <a:pt x="12991" y="9163"/>
                    </a:cubicBezTo>
                    <a:cubicBezTo>
                      <a:pt x="12936" y="9184"/>
                      <a:pt x="12877" y="9197"/>
                      <a:pt x="12823" y="9218"/>
                    </a:cubicBezTo>
                    <a:cubicBezTo>
                      <a:pt x="12819" y="9163"/>
                      <a:pt x="12798" y="9109"/>
                      <a:pt x="12760" y="9071"/>
                    </a:cubicBezTo>
                    <a:cubicBezTo>
                      <a:pt x="12731" y="9058"/>
                      <a:pt x="12701" y="9042"/>
                      <a:pt x="12676" y="9025"/>
                    </a:cubicBezTo>
                    <a:lnTo>
                      <a:pt x="12630" y="8995"/>
                    </a:lnTo>
                    <a:cubicBezTo>
                      <a:pt x="12605" y="8987"/>
                      <a:pt x="12579" y="8983"/>
                      <a:pt x="12554" y="8983"/>
                    </a:cubicBezTo>
                    <a:cubicBezTo>
                      <a:pt x="12417" y="8992"/>
                      <a:pt x="12281" y="8996"/>
                      <a:pt x="12145" y="8996"/>
                    </a:cubicBezTo>
                    <a:cubicBezTo>
                      <a:pt x="12027" y="8996"/>
                      <a:pt x="11909" y="8993"/>
                      <a:pt x="11790" y="8987"/>
                    </a:cubicBezTo>
                    <a:cubicBezTo>
                      <a:pt x="12470" y="7489"/>
                      <a:pt x="12399" y="5751"/>
                      <a:pt x="11597" y="4316"/>
                    </a:cubicBezTo>
                    <a:cubicBezTo>
                      <a:pt x="11954" y="3707"/>
                      <a:pt x="11954" y="2817"/>
                      <a:pt x="11954" y="2167"/>
                    </a:cubicBezTo>
                    <a:cubicBezTo>
                      <a:pt x="11954" y="2146"/>
                      <a:pt x="11950" y="2120"/>
                      <a:pt x="11950" y="2091"/>
                    </a:cubicBezTo>
                    <a:lnTo>
                      <a:pt x="11849" y="2183"/>
                    </a:lnTo>
                    <a:cubicBezTo>
                      <a:pt x="11744" y="2288"/>
                      <a:pt x="11639" y="2393"/>
                      <a:pt x="11543" y="2498"/>
                    </a:cubicBezTo>
                    <a:lnTo>
                      <a:pt x="11534" y="2502"/>
                    </a:lnTo>
                    <a:cubicBezTo>
                      <a:pt x="11492" y="2565"/>
                      <a:pt x="11438" y="2611"/>
                      <a:pt x="11375" y="2649"/>
                    </a:cubicBezTo>
                    <a:cubicBezTo>
                      <a:pt x="11362" y="2653"/>
                      <a:pt x="11350" y="2662"/>
                      <a:pt x="11341" y="2666"/>
                    </a:cubicBezTo>
                    <a:cubicBezTo>
                      <a:pt x="11324" y="2788"/>
                      <a:pt x="11299" y="2914"/>
                      <a:pt x="11261" y="3031"/>
                    </a:cubicBezTo>
                    <a:cubicBezTo>
                      <a:pt x="11085" y="3069"/>
                      <a:pt x="11010" y="3224"/>
                      <a:pt x="10955" y="3392"/>
                    </a:cubicBezTo>
                    <a:cubicBezTo>
                      <a:pt x="10409" y="2754"/>
                      <a:pt x="9721" y="2259"/>
                      <a:pt x="8940" y="1944"/>
                    </a:cubicBezTo>
                    <a:cubicBezTo>
                      <a:pt x="8316" y="1691"/>
                      <a:pt x="7647" y="1563"/>
                      <a:pt x="6976" y="1563"/>
                    </a:cubicBezTo>
                    <a:cubicBezTo>
                      <a:pt x="6767" y="1563"/>
                      <a:pt x="6559" y="1575"/>
                      <a:pt x="6351" y="1600"/>
                    </a:cubicBezTo>
                    <a:cubicBezTo>
                      <a:pt x="5973" y="1646"/>
                      <a:pt x="5599" y="1734"/>
                      <a:pt x="5243" y="1856"/>
                    </a:cubicBezTo>
                    <a:lnTo>
                      <a:pt x="5226" y="1864"/>
                    </a:lnTo>
                    <a:cubicBezTo>
                      <a:pt x="4978" y="1948"/>
                      <a:pt x="4739" y="2057"/>
                      <a:pt x="4508" y="2179"/>
                    </a:cubicBezTo>
                    <a:cubicBezTo>
                      <a:pt x="4462" y="1864"/>
                      <a:pt x="4323" y="1541"/>
                      <a:pt x="4193" y="1428"/>
                    </a:cubicBezTo>
                    <a:cubicBezTo>
                      <a:pt x="4193" y="1256"/>
                      <a:pt x="4189" y="1084"/>
                      <a:pt x="4193" y="912"/>
                    </a:cubicBezTo>
                    <a:cubicBezTo>
                      <a:pt x="4189" y="899"/>
                      <a:pt x="4181" y="886"/>
                      <a:pt x="4177" y="874"/>
                    </a:cubicBezTo>
                    <a:cubicBezTo>
                      <a:pt x="4030" y="647"/>
                      <a:pt x="3895" y="412"/>
                      <a:pt x="3769" y="177"/>
                    </a:cubicBezTo>
                    <a:cubicBezTo>
                      <a:pt x="3740" y="118"/>
                      <a:pt x="3711" y="59"/>
                      <a:pt x="36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2" name="Google Shape;1912;p30"/>
              <p:cNvSpPr/>
              <p:nvPr/>
            </p:nvSpPr>
            <p:spPr>
              <a:xfrm>
                <a:off x="5961925" y="19454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3" name="Google Shape;1913;p30"/>
              <p:cNvSpPr/>
              <p:nvPr/>
            </p:nvSpPr>
            <p:spPr>
              <a:xfrm>
                <a:off x="5980600" y="19370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7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4" name="Google Shape;1914;p30"/>
              <p:cNvSpPr/>
              <p:nvPr/>
            </p:nvSpPr>
            <p:spPr>
              <a:xfrm>
                <a:off x="5962450" y="18055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5" name="Google Shape;1915;p30"/>
              <p:cNvSpPr/>
              <p:nvPr/>
            </p:nvSpPr>
            <p:spPr>
              <a:xfrm>
                <a:off x="6102225" y="16759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6" name="Google Shape;1916;p30"/>
              <p:cNvSpPr/>
              <p:nvPr/>
            </p:nvSpPr>
            <p:spPr>
              <a:xfrm>
                <a:off x="6122675" y="1672600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7" name="Google Shape;1917;p30"/>
              <p:cNvSpPr/>
              <p:nvPr/>
            </p:nvSpPr>
            <p:spPr>
              <a:xfrm>
                <a:off x="6110100" y="16566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8" name="Google Shape;1918;p30"/>
              <p:cNvSpPr/>
              <p:nvPr/>
            </p:nvSpPr>
            <p:spPr>
              <a:xfrm>
                <a:off x="6290575" y="17560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9" name="Google Shape;1919;p30"/>
              <p:cNvSpPr/>
              <p:nvPr/>
            </p:nvSpPr>
            <p:spPr>
              <a:xfrm>
                <a:off x="6308400" y="1746375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1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0" name="Google Shape;1920;p30"/>
              <p:cNvSpPr/>
              <p:nvPr/>
            </p:nvSpPr>
            <p:spPr>
              <a:xfrm>
                <a:off x="6330975" y="18632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2" y="1"/>
                      <a:pt x="0" y="127"/>
                      <a:pt x="0" y="282"/>
                    </a:cubicBezTo>
                    <a:cubicBezTo>
                      <a:pt x="0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1" name="Google Shape;1921;p30"/>
              <p:cNvSpPr/>
              <p:nvPr/>
            </p:nvSpPr>
            <p:spPr>
              <a:xfrm>
                <a:off x="6249450" y="19666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0"/>
                    </a:moveTo>
                    <a:cubicBezTo>
                      <a:pt x="126" y="0"/>
                      <a:pt x="0" y="126"/>
                      <a:pt x="0" y="281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2" name="Google Shape;1922;p30"/>
              <p:cNvSpPr/>
              <p:nvPr/>
            </p:nvSpPr>
            <p:spPr>
              <a:xfrm>
                <a:off x="6266125" y="1980775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3" name="Google Shape;1923;p30"/>
              <p:cNvSpPr/>
              <p:nvPr/>
            </p:nvSpPr>
            <p:spPr>
              <a:xfrm>
                <a:off x="6269800" y="19608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41"/>
                      <a:pt x="126" y="563"/>
                      <a:pt x="282" y="563"/>
                    </a:cubicBezTo>
                    <a:cubicBezTo>
                      <a:pt x="437" y="563"/>
                      <a:pt x="563" y="441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4" name="Google Shape;1924;p30"/>
              <p:cNvSpPr/>
              <p:nvPr/>
            </p:nvSpPr>
            <p:spPr>
              <a:xfrm>
                <a:off x="6160350" y="2013200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3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3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5" name="Google Shape;1925;p30"/>
              <p:cNvSpPr/>
              <p:nvPr/>
            </p:nvSpPr>
            <p:spPr>
              <a:xfrm>
                <a:off x="6042525" y="20088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6" name="Google Shape;1926;p30"/>
              <p:cNvSpPr/>
              <p:nvPr/>
            </p:nvSpPr>
            <p:spPr>
              <a:xfrm>
                <a:off x="6051850" y="19861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2" y="1"/>
                      <a:pt x="1" y="127"/>
                      <a:pt x="1" y="282"/>
                    </a:cubicBezTo>
                    <a:cubicBezTo>
                      <a:pt x="1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7" name="Google Shape;1927;p30"/>
              <p:cNvSpPr/>
              <p:nvPr/>
            </p:nvSpPr>
            <p:spPr>
              <a:xfrm>
                <a:off x="6064450" y="20045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8" name="Google Shape;1928;p30"/>
              <p:cNvSpPr/>
              <p:nvPr/>
            </p:nvSpPr>
            <p:spPr>
              <a:xfrm>
                <a:off x="5821000" y="1793275"/>
                <a:ext cx="95175" cy="197050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7882" extrusionOk="0">
                    <a:moveTo>
                      <a:pt x="846" y="5790"/>
                    </a:moveTo>
                    <a:cubicBezTo>
                      <a:pt x="850" y="5795"/>
                      <a:pt x="852" y="5800"/>
                      <a:pt x="853" y="5804"/>
                    </a:cubicBezTo>
                    <a:lnTo>
                      <a:pt x="853" y="5804"/>
                    </a:lnTo>
                    <a:cubicBezTo>
                      <a:pt x="851" y="5799"/>
                      <a:pt x="848" y="5795"/>
                      <a:pt x="846" y="5790"/>
                    </a:cubicBezTo>
                    <a:close/>
                    <a:moveTo>
                      <a:pt x="854" y="5804"/>
                    </a:moveTo>
                    <a:lnTo>
                      <a:pt x="854" y="5804"/>
                    </a:lnTo>
                    <a:cubicBezTo>
                      <a:pt x="855" y="5806"/>
                      <a:pt x="855" y="5808"/>
                      <a:pt x="857" y="5809"/>
                    </a:cubicBezTo>
                    <a:lnTo>
                      <a:pt x="854" y="5804"/>
                    </a:lnTo>
                    <a:close/>
                    <a:moveTo>
                      <a:pt x="1855" y="0"/>
                    </a:moveTo>
                    <a:cubicBezTo>
                      <a:pt x="1740" y="0"/>
                      <a:pt x="1631" y="85"/>
                      <a:pt x="1587" y="193"/>
                    </a:cubicBezTo>
                    <a:cubicBezTo>
                      <a:pt x="1486" y="202"/>
                      <a:pt x="1398" y="252"/>
                      <a:pt x="1335" y="328"/>
                    </a:cubicBezTo>
                    <a:cubicBezTo>
                      <a:pt x="1008" y="655"/>
                      <a:pt x="681" y="995"/>
                      <a:pt x="488" y="1423"/>
                    </a:cubicBezTo>
                    <a:cubicBezTo>
                      <a:pt x="211" y="2107"/>
                      <a:pt x="47" y="2833"/>
                      <a:pt x="1" y="3576"/>
                    </a:cubicBezTo>
                    <a:cubicBezTo>
                      <a:pt x="101" y="3891"/>
                      <a:pt x="198" y="4210"/>
                      <a:pt x="315" y="4521"/>
                    </a:cubicBezTo>
                    <a:cubicBezTo>
                      <a:pt x="399" y="4743"/>
                      <a:pt x="488" y="4966"/>
                      <a:pt x="580" y="5184"/>
                    </a:cubicBezTo>
                    <a:cubicBezTo>
                      <a:pt x="655" y="5373"/>
                      <a:pt x="739" y="5558"/>
                      <a:pt x="823" y="5738"/>
                    </a:cubicBezTo>
                    <a:lnTo>
                      <a:pt x="819" y="5738"/>
                    </a:lnTo>
                    <a:cubicBezTo>
                      <a:pt x="828" y="5756"/>
                      <a:pt x="837" y="5774"/>
                      <a:pt x="846" y="5790"/>
                    </a:cubicBezTo>
                    <a:lnTo>
                      <a:pt x="846" y="5790"/>
                    </a:lnTo>
                    <a:cubicBezTo>
                      <a:pt x="845" y="5790"/>
                      <a:pt x="845" y="5789"/>
                      <a:pt x="844" y="5788"/>
                    </a:cubicBezTo>
                    <a:lnTo>
                      <a:pt x="844" y="5788"/>
                    </a:lnTo>
                    <a:lnTo>
                      <a:pt x="854" y="5804"/>
                    </a:lnTo>
                    <a:lnTo>
                      <a:pt x="854" y="5804"/>
                    </a:lnTo>
                    <a:cubicBezTo>
                      <a:pt x="854" y="5804"/>
                      <a:pt x="854" y="5804"/>
                      <a:pt x="853" y="5804"/>
                    </a:cubicBezTo>
                    <a:lnTo>
                      <a:pt x="853" y="5804"/>
                    </a:lnTo>
                    <a:cubicBezTo>
                      <a:pt x="855" y="5806"/>
                      <a:pt x="856" y="5807"/>
                      <a:pt x="857" y="5809"/>
                    </a:cubicBezTo>
                    <a:cubicBezTo>
                      <a:pt x="932" y="5960"/>
                      <a:pt x="1016" y="6099"/>
                      <a:pt x="1113" y="6237"/>
                    </a:cubicBezTo>
                    <a:cubicBezTo>
                      <a:pt x="1167" y="6305"/>
                      <a:pt x="1218" y="6376"/>
                      <a:pt x="1277" y="6439"/>
                    </a:cubicBezTo>
                    <a:cubicBezTo>
                      <a:pt x="1331" y="6506"/>
                      <a:pt x="1382" y="6556"/>
                      <a:pt x="1432" y="6619"/>
                    </a:cubicBezTo>
                    <a:cubicBezTo>
                      <a:pt x="1474" y="6674"/>
                      <a:pt x="1491" y="6741"/>
                      <a:pt x="1486" y="6808"/>
                    </a:cubicBezTo>
                    <a:cubicBezTo>
                      <a:pt x="1948" y="7186"/>
                      <a:pt x="2401" y="7635"/>
                      <a:pt x="3006" y="7715"/>
                    </a:cubicBezTo>
                    <a:cubicBezTo>
                      <a:pt x="3073" y="7732"/>
                      <a:pt x="3144" y="7740"/>
                      <a:pt x="3216" y="7740"/>
                    </a:cubicBezTo>
                    <a:cubicBezTo>
                      <a:pt x="3233" y="7740"/>
                      <a:pt x="3245" y="7732"/>
                      <a:pt x="3258" y="7732"/>
                    </a:cubicBezTo>
                    <a:cubicBezTo>
                      <a:pt x="3291" y="7816"/>
                      <a:pt x="3367" y="7870"/>
                      <a:pt x="3455" y="7879"/>
                    </a:cubicBezTo>
                    <a:cubicBezTo>
                      <a:pt x="3471" y="7881"/>
                      <a:pt x="3487" y="7882"/>
                      <a:pt x="3502" y="7882"/>
                    </a:cubicBezTo>
                    <a:cubicBezTo>
                      <a:pt x="3741" y="7882"/>
                      <a:pt x="3806" y="7610"/>
                      <a:pt x="3782" y="7404"/>
                    </a:cubicBezTo>
                    <a:cubicBezTo>
                      <a:pt x="3766" y="7115"/>
                      <a:pt x="3732" y="6829"/>
                      <a:pt x="3677" y="6548"/>
                    </a:cubicBezTo>
                    <a:cubicBezTo>
                      <a:pt x="3656" y="6435"/>
                      <a:pt x="3635" y="6321"/>
                      <a:pt x="3619" y="6221"/>
                    </a:cubicBezTo>
                    <a:cubicBezTo>
                      <a:pt x="3417" y="5373"/>
                      <a:pt x="2830" y="4483"/>
                      <a:pt x="2007" y="4118"/>
                    </a:cubicBezTo>
                    <a:cubicBezTo>
                      <a:pt x="2527" y="3106"/>
                      <a:pt x="2720" y="1914"/>
                      <a:pt x="2406" y="802"/>
                    </a:cubicBezTo>
                    <a:cubicBezTo>
                      <a:pt x="2330" y="546"/>
                      <a:pt x="2225" y="282"/>
                      <a:pt x="2041" y="84"/>
                    </a:cubicBezTo>
                    <a:cubicBezTo>
                      <a:pt x="1983" y="25"/>
                      <a:pt x="1918" y="0"/>
                      <a:pt x="185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9" name="Google Shape;1929;p30"/>
              <p:cNvSpPr/>
              <p:nvPr/>
            </p:nvSpPr>
            <p:spPr>
              <a:xfrm>
                <a:off x="5842525" y="1938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0" name="Google Shape;1930;p30"/>
              <p:cNvSpPr/>
              <p:nvPr/>
            </p:nvSpPr>
            <p:spPr>
              <a:xfrm>
                <a:off x="5934550" y="1543775"/>
                <a:ext cx="207250" cy="141175"/>
              </a:xfrm>
              <a:custGeom>
                <a:avLst/>
                <a:gdLst/>
                <a:ahLst/>
                <a:cxnLst/>
                <a:rect l="l" t="t" r="r" b="b"/>
                <a:pathLst>
                  <a:path w="8290" h="5647" extrusionOk="0">
                    <a:moveTo>
                      <a:pt x="5536" y="0"/>
                    </a:moveTo>
                    <a:cubicBezTo>
                      <a:pt x="4818" y="0"/>
                      <a:pt x="4091" y="173"/>
                      <a:pt x="3475" y="482"/>
                    </a:cubicBezTo>
                    <a:cubicBezTo>
                      <a:pt x="2103" y="1053"/>
                      <a:pt x="1028" y="2161"/>
                      <a:pt x="495" y="3550"/>
                    </a:cubicBezTo>
                    <a:cubicBezTo>
                      <a:pt x="390" y="3949"/>
                      <a:pt x="0" y="4784"/>
                      <a:pt x="386" y="5103"/>
                    </a:cubicBezTo>
                    <a:cubicBezTo>
                      <a:pt x="252" y="5141"/>
                      <a:pt x="164" y="5267"/>
                      <a:pt x="185" y="5405"/>
                    </a:cubicBezTo>
                    <a:cubicBezTo>
                      <a:pt x="232" y="5584"/>
                      <a:pt x="338" y="5647"/>
                      <a:pt x="468" y="5647"/>
                    </a:cubicBezTo>
                    <a:cubicBezTo>
                      <a:pt x="700" y="5647"/>
                      <a:pt x="1005" y="5447"/>
                      <a:pt x="1180" y="5342"/>
                    </a:cubicBezTo>
                    <a:cubicBezTo>
                      <a:pt x="2153" y="4688"/>
                      <a:pt x="3022" y="3869"/>
                      <a:pt x="3522" y="2790"/>
                    </a:cubicBezTo>
                    <a:cubicBezTo>
                      <a:pt x="3547" y="2723"/>
                      <a:pt x="3589" y="2644"/>
                      <a:pt x="3631" y="2560"/>
                    </a:cubicBezTo>
                    <a:cubicBezTo>
                      <a:pt x="4005" y="2598"/>
                      <a:pt x="4388" y="2622"/>
                      <a:pt x="4770" y="2622"/>
                    </a:cubicBezTo>
                    <a:cubicBezTo>
                      <a:pt x="5941" y="2622"/>
                      <a:pt x="7112" y="2397"/>
                      <a:pt x="8055" y="1670"/>
                    </a:cubicBezTo>
                    <a:cubicBezTo>
                      <a:pt x="8176" y="1577"/>
                      <a:pt x="8290" y="1435"/>
                      <a:pt x="8273" y="1275"/>
                    </a:cubicBezTo>
                    <a:cubicBezTo>
                      <a:pt x="7650" y="384"/>
                      <a:pt x="6604" y="0"/>
                      <a:pt x="553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1" name="Google Shape;1931;p30"/>
              <p:cNvSpPr/>
              <p:nvPr/>
            </p:nvSpPr>
            <p:spPr>
              <a:xfrm>
                <a:off x="6283750" y="1575075"/>
                <a:ext cx="115875" cy="188175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7527" extrusionOk="0">
                    <a:moveTo>
                      <a:pt x="592" y="0"/>
                    </a:moveTo>
                    <a:cubicBezTo>
                      <a:pt x="503" y="0"/>
                      <a:pt x="416" y="43"/>
                      <a:pt x="362" y="120"/>
                    </a:cubicBezTo>
                    <a:cubicBezTo>
                      <a:pt x="1" y="1559"/>
                      <a:pt x="1079" y="2949"/>
                      <a:pt x="2418" y="3431"/>
                    </a:cubicBezTo>
                    <a:cubicBezTo>
                      <a:pt x="2019" y="4829"/>
                      <a:pt x="2171" y="6638"/>
                      <a:pt x="3421" y="7507"/>
                    </a:cubicBezTo>
                    <a:cubicBezTo>
                      <a:pt x="3459" y="7521"/>
                      <a:pt x="3495" y="7527"/>
                      <a:pt x="3528" y="7527"/>
                    </a:cubicBezTo>
                    <a:cubicBezTo>
                      <a:pt x="3750" y="7527"/>
                      <a:pt x="3866" y="7248"/>
                      <a:pt x="3946" y="7058"/>
                    </a:cubicBezTo>
                    <a:cubicBezTo>
                      <a:pt x="4433" y="6281"/>
                      <a:pt x="4634" y="5417"/>
                      <a:pt x="4462" y="4506"/>
                    </a:cubicBezTo>
                    <a:cubicBezTo>
                      <a:pt x="4353" y="2605"/>
                      <a:pt x="2821" y="1366"/>
                      <a:pt x="1331" y="422"/>
                    </a:cubicBezTo>
                    <a:cubicBezTo>
                      <a:pt x="1166" y="300"/>
                      <a:pt x="1040" y="253"/>
                      <a:pt x="940" y="253"/>
                    </a:cubicBezTo>
                    <a:cubicBezTo>
                      <a:pt x="913" y="253"/>
                      <a:pt x="888" y="256"/>
                      <a:pt x="865" y="262"/>
                    </a:cubicBezTo>
                    <a:cubicBezTo>
                      <a:pt x="857" y="179"/>
                      <a:pt x="819" y="103"/>
                      <a:pt x="756" y="53"/>
                    </a:cubicBezTo>
                    <a:cubicBezTo>
                      <a:pt x="706" y="17"/>
                      <a:pt x="649" y="0"/>
                      <a:pt x="59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2" name="Google Shape;1932;p30"/>
              <p:cNvSpPr/>
              <p:nvPr/>
            </p:nvSpPr>
            <p:spPr>
              <a:xfrm>
                <a:off x="6314225" y="1885550"/>
                <a:ext cx="119175" cy="166475"/>
              </a:xfrm>
              <a:custGeom>
                <a:avLst/>
                <a:gdLst/>
                <a:ahLst/>
                <a:cxnLst/>
                <a:rect l="l" t="t" r="r" b="b"/>
                <a:pathLst>
                  <a:path w="4767" h="6659" extrusionOk="0">
                    <a:moveTo>
                      <a:pt x="4237" y="0"/>
                    </a:moveTo>
                    <a:cubicBezTo>
                      <a:pt x="4041" y="0"/>
                      <a:pt x="3846" y="241"/>
                      <a:pt x="3718" y="385"/>
                    </a:cubicBezTo>
                    <a:cubicBezTo>
                      <a:pt x="2991" y="1132"/>
                      <a:pt x="2509" y="2219"/>
                      <a:pt x="2639" y="3260"/>
                    </a:cubicBezTo>
                    <a:cubicBezTo>
                      <a:pt x="1539" y="3713"/>
                      <a:pt x="666" y="4666"/>
                      <a:pt x="196" y="5749"/>
                    </a:cubicBezTo>
                    <a:cubicBezTo>
                      <a:pt x="0" y="6207"/>
                      <a:pt x="163" y="6658"/>
                      <a:pt x="666" y="6658"/>
                    </a:cubicBezTo>
                    <a:cubicBezTo>
                      <a:pt x="702" y="6658"/>
                      <a:pt x="740" y="6656"/>
                      <a:pt x="779" y="6651"/>
                    </a:cubicBezTo>
                    <a:cubicBezTo>
                      <a:pt x="792" y="6652"/>
                      <a:pt x="804" y="6652"/>
                      <a:pt x="817" y="6652"/>
                    </a:cubicBezTo>
                    <a:cubicBezTo>
                      <a:pt x="1269" y="6652"/>
                      <a:pt x="1702" y="6505"/>
                      <a:pt x="2131" y="6362"/>
                    </a:cubicBezTo>
                    <a:cubicBezTo>
                      <a:pt x="3814" y="5984"/>
                      <a:pt x="4603" y="4016"/>
                      <a:pt x="4767" y="2442"/>
                    </a:cubicBezTo>
                    <a:cubicBezTo>
                      <a:pt x="4687" y="1291"/>
                      <a:pt x="4519" y="742"/>
                      <a:pt x="4309" y="578"/>
                    </a:cubicBezTo>
                    <a:cubicBezTo>
                      <a:pt x="4322" y="565"/>
                      <a:pt x="4335" y="553"/>
                      <a:pt x="4347" y="544"/>
                    </a:cubicBezTo>
                    <a:cubicBezTo>
                      <a:pt x="4507" y="452"/>
                      <a:pt x="4553" y="238"/>
                      <a:pt x="4435" y="95"/>
                    </a:cubicBezTo>
                    <a:cubicBezTo>
                      <a:pt x="4371" y="27"/>
                      <a:pt x="4304" y="0"/>
                      <a:pt x="423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3" name="Google Shape;1933;p30"/>
              <p:cNvSpPr/>
              <p:nvPr/>
            </p:nvSpPr>
            <p:spPr>
              <a:xfrm>
                <a:off x="5999800" y="2053925"/>
                <a:ext cx="234050" cy="90400"/>
              </a:xfrm>
              <a:custGeom>
                <a:avLst/>
                <a:gdLst/>
                <a:ahLst/>
                <a:cxnLst/>
                <a:rect l="l" t="t" r="r" b="b"/>
                <a:pathLst>
                  <a:path w="9362" h="3616" extrusionOk="0">
                    <a:moveTo>
                      <a:pt x="978" y="0"/>
                    </a:moveTo>
                    <a:cubicBezTo>
                      <a:pt x="682" y="0"/>
                      <a:pt x="392" y="44"/>
                      <a:pt x="118" y="147"/>
                    </a:cubicBezTo>
                    <a:cubicBezTo>
                      <a:pt x="26" y="235"/>
                      <a:pt x="1" y="374"/>
                      <a:pt x="64" y="487"/>
                    </a:cubicBezTo>
                    <a:cubicBezTo>
                      <a:pt x="64" y="504"/>
                      <a:pt x="68" y="521"/>
                      <a:pt x="68" y="533"/>
                    </a:cubicBezTo>
                    <a:lnTo>
                      <a:pt x="68" y="529"/>
                    </a:lnTo>
                    <a:cubicBezTo>
                      <a:pt x="232" y="1150"/>
                      <a:pt x="677" y="1717"/>
                      <a:pt x="1201" y="2078"/>
                    </a:cubicBezTo>
                    <a:cubicBezTo>
                      <a:pt x="1231" y="2099"/>
                      <a:pt x="1268" y="2112"/>
                      <a:pt x="1306" y="2116"/>
                    </a:cubicBezTo>
                    <a:cubicBezTo>
                      <a:pt x="2167" y="2896"/>
                      <a:pt x="3237" y="3497"/>
                      <a:pt x="4412" y="3585"/>
                    </a:cubicBezTo>
                    <a:cubicBezTo>
                      <a:pt x="4596" y="3605"/>
                      <a:pt x="4784" y="3615"/>
                      <a:pt x="4974" y="3615"/>
                    </a:cubicBezTo>
                    <a:cubicBezTo>
                      <a:pt x="6300" y="3615"/>
                      <a:pt x="7734" y="3119"/>
                      <a:pt x="8450" y="1977"/>
                    </a:cubicBezTo>
                    <a:cubicBezTo>
                      <a:pt x="8525" y="1864"/>
                      <a:pt x="8580" y="1742"/>
                      <a:pt x="8622" y="1616"/>
                    </a:cubicBezTo>
                    <a:cubicBezTo>
                      <a:pt x="8631" y="1617"/>
                      <a:pt x="8641" y="1618"/>
                      <a:pt x="8651" y="1618"/>
                    </a:cubicBezTo>
                    <a:cubicBezTo>
                      <a:pt x="8680" y="1618"/>
                      <a:pt x="8711" y="1613"/>
                      <a:pt x="8740" y="1604"/>
                    </a:cubicBezTo>
                    <a:cubicBezTo>
                      <a:pt x="9362" y="997"/>
                      <a:pt x="8167" y="831"/>
                      <a:pt x="7327" y="831"/>
                    </a:cubicBezTo>
                    <a:cubicBezTo>
                      <a:pt x="7028" y="831"/>
                      <a:pt x="6773" y="852"/>
                      <a:pt x="6662" y="882"/>
                    </a:cubicBezTo>
                    <a:cubicBezTo>
                      <a:pt x="6322" y="966"/>
                      <a:pt x="5088" y="1201"/>
                      <a:pt x="4488" y="1562"/>
                    </a:cubicBezTo>
                    <a:cubicBezTo>
                      <a:pt x="4143" y="1251"/>
                      <a:pt x="3732" y="987"/>
                      <a:pt x="3371" y="722"/>
                    </a:cubicBezTo>
                    <a:cubicBezTo>
                      <a:pt x="2679" y="345"/>
                      <a:pt x="1805" y="0"/>
                      <a:pt x="97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4" name="Google Shape;1934;p30"/>
              <p:cNvSpPr/>
              <p:nvPr/>
            </p:nvSpPr>
            <p:spPr>
              <a:xfrm>
                <a:off x="6001075" y="2066325"/>
                <a:ext cx="325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13" h="34" extrusionOk="0">
                    <a:moveTo>
                      <a:pt x="0" y="1"/>
                    </a:moveTo>
                    <a:cubicBezTo>
                      <a:pt x="5" y="13"/>
                      <a:pt x="9" y="21"/>
                      <a:pt x="13" y="33"/>
                    </a:cubicBezTo>
                    <a:lnTo>
                      <a:pt x="13" y="29"/>
                    </a:lnTo>
                    <a:cubicBezTo>
                      <a:pt x="9" y="21"/>
                      <a:pt x="5" y="13"/>
                      <a:pt x="0" y="1"/>
                    </a:cubicBez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5" name="Google Shape;1935;p30"/>
              <p:cNvSpPr/>
              <p:nvPr/>
            </p:nvSpPr>
            <p:spPr>
              <a:xfrm>
                <a:off x="6045550" y="1746950"/>
                <a:ext cx="175475" cy="175350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7014" extrusionOk="0">
                    <a:moveTo>
                      <a:pt x="3513" y="0"/>
                    </a:moveTo>
                    <a:cubicBezTo>
                      <a:pt x="3430" y="0"/>
                      <a:pt x="3346" y="2"/>
                      <a:pt x="3262" y="7"/>
                    </a:cubicBezTo>
                    <a:cubicBezTo>
                      <a:pt x="3115" y="19"/>
                      <a:pt x="2972" y="40"/>
                      <a:pt x="2826" y="65"/>
                    </a:cubicBezTo>
                    <a:cubicBezTo>
                      <a:pt x="2666" y="103"/>
                      <a:pt x="2507" y="141"/>
                      <a:pt x="2389" y="183"/>
                    </a:cubicBezTo>
                    <a:cubicBezTo>
                      <a:pt x="2326" y="204"/>
                      <a:pt x="2263" y="229"/>
                      <a:pt x="2196" y="254"/>
                    </a:cubicBezTo>
                    <a:cubicBezTo>
                      <a:pt x="2099" y="296"/>
                      <a:pt x="2007" y="338"/>
                      <a:pt x="1944" y="368"/>
                    </a:cubicBezTo>
                    <a:cubicBezTo>
                      <a:pt x="1810" y="435"/>
                      <a:pt x="1680" y="510"/>
                      <a:pt x="1558" y="594"/>
                    </a:cubicBezTo>
                    <a:cubicBezTo>
                      <a:pt x="1428" y="687"/>
                      <a:pt x="1298" y="783"/>
                      <a:pt x="1189" y="875"/>
                    </a:cubicBezTo>
                    <a:cubicBezTo>
                      <a:pt x="1184" y="884"/>
                      <a:pt x="1180" y="888"/>
                      <a:pt x="1172" y="892"/>
                    </a:cubicBezTo>
                    <a:lnTo>
                      <a:pt x="1168" y="896"/>
                    </a:lnTo>
                    <a:cubicBezTo>
                      <a:pt x="1079" y="980"/>
                      <a:pt x="991" y="1073"/>
                      <a:pt x="903" y="1161"/>
                    </a:cubicBezTo>
                    <a:cubicBezTo>
                      <a:pt x="794" y="1283"/>
                      <a:pt x="698" y="1413"/>
                      <a:pt x="605" y="1547"/>
                    </a:cubicBezTo>
                    <a:cubicBezTo>
                      <a:pt x="530" y="1660"/>
                      <a:pt x="458" y="1778"/>
                      <a:pt x="408" y="1874"/>
                    </a:cubicBezTo>
                    <a:cubicBezTo>
                      <a:pt x="324" y="2038"/>
                      <a:pt x="253" y="2210"/>
                      <a:pt x="190" y="2386"/>
                    </a:cubicBezTo>
                    <a:cubicBezTo>
                      <a:pt x="144" y="2529"/>
                      <a:pt x="106" y="2676"/>
                      <a:pt x="72" y="2823"/>
                    </a:cubicBezTo>
                    <a:cubicBezTo>
                      <a:pt x="47" y="2974"/>
                      <a:pt x="26" y="3134"/>
                      <a:pt x="13" y="3289"/>
                    </a:cubicBezTo>
                    <a:cubicBezTo>
                      <a:pt x="5" y="3440"/>
                      <a:pt x="1" y="3591"/>
                      <a:pt x="13" y="3738"/>
                    </a:cubicBezTo>
                    <a:cubicBezTo>
                      <a:pt x="26" y="3885"/>
                      <a:pt x="43" y="4032"/>
                      <a:pt x="72" y="4174"/>
                    </a:cubicBezTo>
                    <a:cubicBezTo>
                      <a:pt x="102" y="4330"/>
                      <a:pt x="139" y="4481"/>
                      <a:pt x="190" y="4628"/>
                    </a:cubicBezTo>
                    <a:cubicBezTo>
                      <a:pt x="248" y="4787"/>
                      <a:pt x="311" y="4943"/>
                      <a:pt x="366" y="5064"/>
                    </a:cubicBezTo>
                    <a:cubicBezTo>
                      <a:pt x="437" y="5190"/>
                      <a:pt x="509" y="5320"/>
                      <a:pt x="588" y="5442"/>
                    </a:cubicBezTo>
                    <a:cubicBezTo>
                      <a:pt x="677" y="5568"/>
                      <a:pt x="769" y="5698"/>
                      <a:pt x="870" y="5811"/>
                    </a:cubicBezTo>
                    <a:cubicBezTo>
                      <a:pt x="966" y="5920"/>
                      <a:pt x="1071" y="6025"/>
                      <a:pt x="1176" y="6126"/>
                    </a:cubicBezTo>
                    <a:lnTo>
                      <a:pt x="1189" y="6135"/>
                    </a:lnTo>
                    <a:cubicBezTo>
                      <a:pt x="1419" y="6340"/>
                      <a:pt x="1680" y="6512"/>
                      <a:pt x="1957" y="6651"/>
                    </a:cubicBezTo>
                    <a:cubicBezTo>
                      <a:pt x="2104" y="6722"/>
                      <a:pt x="2255" y="6781"/>
                      <a:pt x="2372" y="6823"/>
                    </a:cubicBezTo>
                    <a:cubicBezTo>
                      <a:pt x="2532" y="6877"/>
                      <a:pt x="2695" y="6919"/>
                      <a:pt x="2863" y="6953"/>
                    </a:cubicBezTo>
                    <a:cubicBezTo>
                      <a:pt x="3010" y="6978"/>
                      <a:pt x="3166" y="6999"/>
                      <a:pt x="3317" y="7008"/>
                    </a:cubicBezTo>
                    <a:cubicBezTo>
                      <a:pt x="3388" y="7011"/>
                      <a:pt x="3460" y="7013"/>
                      <a:pt x="3532" y="7013"/>
                    </a:cubicBezTo>
                    <a:cubicBezTo>
                      <a:pt x="3620" y="7013"/>
                      <a:pt x="3707" y="7010"/>
                      <a:pt x="3795" y="7003"/>
                    </a:cubicBezTo>
                    <a:cubicBezTo>
                      <a:pt x="3929" y="6991"/>
                      <a:pt x="4060" y="6974"/>
                      <a:pt x="4181" y="6949"/>
                    </a:cubicBezTo>
                    <a:cubicBezTo>
                      <a:pt x="4341" y="6915"/>
                      <a:pt x="4504" y="6873"/>
                      <a:pt x="4660" y="6823"/>
                    </a:cubicBezTo>
                    <a:cubicBezTo>
                      <a:pt x="4807" y="6768"/>
                      <a:pt x="4949" y="6710"/>
                      <a:pt x="5059" y="6655"/>
                    </a:cubicBezTo>
                    <a:cubicBezTo>
                      <a:pt x="5352" y="6512"/>
                      <a:pt x="5625" y="6328"/>
                      <a:pt x="5869" y="6105"/>
                    </a:cubicBezTo>
                    <a:cubicBezTo>
                      <a:pt x="5978" y="6009"/>
                      <a:pt x="6078" y="5904"/>
                      <a:pt x="6175" y="5790"/>
                    </a:cubicBezTo>
                    <a:cubicBezTo>
                      <a:pt x="6267" y="5681"/>
                      <a:pt x="6355" y="5564"/>
                      <a:pt x="6439" y="5442"/>
                    </a:cubicBezTo>
                    <a:cubicBezTo>
                      <a:pt x="6519" y="5316"/>
                      <a:pt x="6599" y="5182"/>
                      <a:pt x="6662" y="5047"/>
                    </a:cubicBezTo>
                    <a:cubicBezTo>
                      <a:pt x="6725" y="4917"/>
                      <a:pt x="6779" y="4779"/>
                      <a:pt x="6821" y="4666"/>
                    </a:cubicBezTo>
                    <a:cubicBezTo>
                      <a:pt x="6876" y="4506"/>
                      <a:pt x="6918" y="4342"/>
                      <a:pt x="6956" y="4179"/>
                    </a:cubicBezTo>
                    <a:cubicBezTo>
                      <a:pt x="6981" y="4032"/>
                      <a:pt x="7002" y="3881"/>
                      <a:pt x="7010" y="3730"/>
                    </a:cubicBezTo>
                    <a:cubicBezTo>
                      <a:pt x="7019" y="3583"/>
                      <a:pt x="7019" y="3436"/>
                      <a:pt x="7010" y="3289"/>
                    </a:cubicBezTo>
                    <a:cubicBezTo>
                      <a:pt x="7002" y="3150"/>
                      <a:pt x="6985" y="3012"/>
                      <a:pt x="6964" y="2873"/>
                    </a:cubicBezTo>
                    <a:cubicBezTo>
                      <a:pt x="6930" y="2714"/>
                      <a:pt x="6889" y="2563"/>
                      <a:pt x="6842" y="2412"/>
                    </a:cubicBezTo>
                    <a:cubicBezTo>
                      <a:pt x="6842" y="2407"/>
                      <a:pt x="6842" y="2407"/>
                      <a:pt x="6842" y="2403"/>
                    </a:cubicBezTo>
                    <a:lnTo>
                      <a:pt x="6838" y="2391"/>
                    </a:lnTo>
                    <a:cubicBezTo>
                      <a:pt x="6784" y="2235"/>
                      <a:pt x="6721" y="2088"/>
                      <a:pt x="6666" y="1971"/>
                    </a:cubicBezTo>
                    <a:cubicBezTo>
                      <a:pt x="6591" y="1824"/>
                      <a:pt x="6507" y="1681"/>
                      <a:pt x="6418" y="1539"/>
                    </a:cubicBezTo>
                    <a:cubicBezTo>
                      <a:pt x="6330" y="1413"/>
                      <a:pt x="6234" y="1291"/>
                      <a:pt x="6133" y="1178"/>
                    </a:cubicBezTo>
                    <a:cubicBezTo>
                      <a:pt x="6045" y="1077"/>
                      <a:pt x="5948" y="980"/>
                      <a:pt x="5848" y="888"/>
                    </a:cubicBezTo>
                    <a:lnTo>
                      <a:pt x="5835" y="880"/>
                    </a:lnTo>
                    <a:cubicBezTo>
                      <a:pt x="5722" y="783"/>
                      <a:pt x="5604" y="691"/>
                      <a:pt x="5478" y="603"/>
                    </a:cubicBezTo>
                    <a:cubicBezTo>
                      <a:pt x="5357" y="519"/>
                      <a:pt x="5226" y="443"/>
                      <a:pt x="5096" y="376"/>
                    </a:cubicBezTo>
                    <a:cubicBezTo>
                      <a:pt x="4819" y="237"/>
                      <a:pt x="4525" y="132"/>
                      <a:pt x="4223" y="70"/>
                    </a:cubicBezTo>
                    <a:cubicBezTo>
                      <a:pt x="4072" y="40"/>
                      <a:pt x="3917" y="19"/>
                      <a:pt x="3762" y="7"/>
                    </a:cubicBezTo>
                    <a:cubicBezTo>
                      <a:pt x="3680" y="2"/>
                      <a:pt x="3597" y="0"/>
                      <a:pt x="3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6" name="Google Shape;1936;p30"/>
              <p:cNvSpPr/>
              <p:nvPr/>
            </p:nvSpPr>
            <p:spPr>
              <a:xfrm>
                <a:off x="6104325" y="1814575"/>
                <a:ext cx="127100" cy="113875"/>
              </a:xfrm>
              <a:custGeom>
                <a:avLst/>
                <a:gdLst/>
                <a:ahLst/>
                <a:cxnLst/>
                <a:rect l="l" t="t" r="r" b="b"/>
                <a:pathLst>
                  <a:path w="5084" h="4555" extrusionOk="0">
                    <a:moveTo>
                      <a:pt x="4310" y="0"/>
                    </a:moveTo>
                    <a:cubicBezTo>
                      <a:pt x="4040" y="0"/>
                      <a:pt x="3757" y="53"/>
                      <a:pt x="3522" y="89"/>
                    </a:cubicBezTo>
                    <a:cubicBezTo>
                      <a:pt x="1658" y="580"/>
                      <a:pt x="0" y="2368"/>
                      <a:pt x="67" y="4353"/>
                    </a:cubicBezTo>
                    <a:cubicBezTo>
                      <a:pt x="110" y="4465"/>
                      <a:pt x="217" y="4533"/>
                      <a:pt x="332" y="4533"/>
                    </a:cubicBezTo>
                    <a:cubicBezTo>
                      <a:pt x="364" y="4533"/>
                      <a:pt x="397" y="4528"/>
                      <a:pt x="428" y="4517"/>
                    </a:cubicBezTo>
                    <a:cubicBezTo>
                      <a:pt x="445" y="4508"/>
                      <a:pt x="462" y="4496"/>
                      <a:pt x="475" y="4483"/>
                    </a:cubicBezTo>
                    <a:cubicBezTo>
                      <a:pt x="517" y="4517"/>
                      <a:pt x="563" y="4542"/>
                      <a:pt x="617" y="4554"/>
                    </a:cubicBezTo>
                    <a:cubicBezTo>
                      <a:pt x="2800" y="4512"/>
                      <a:pt x="4651" y="2829"/>
                      <a:pt x="4987" y="685"/>
                    </a:cubicBezTo>
                    <a:cubicBezTo>
                      <a:pt x="5008" y="634"/>
                      <a:pt x="5016" y="575"/>
                      <a:pt x="5012" y="521"/>
                    </a:cubicBezTo>
                    <a:cubicBezTo>
                      <a:pt x="5075" y="441"/>
                      <a:pt x="5083" y="328"/>
                      <a:pt x="5033" y="240"/>
                    </a:cubicBezTo>
                    <a:cubicBezTo>
                      <a:pt x="4848" y="55"/>
                      <a:pt x="4586" y="0"/>
                      <a:pt x="431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7" name="Google Shape;1937;p30"/>
              <p:cNvSpPr/>
              <p:nvPr/>
            </p:nvSpPr>
            <p:spPr>
              <a:xfrm>
                <a:off x="6083500" y="1875000"/>
                <a:ext cx="1655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564" extrusionOk="0">
                    <a:moveTo>
                      <a:pt x="378" y="1"/>
                    </a:moveTo>
                    <a:cubicBezTo>
                      <a:pt x="133" y="1"/>
                      <a:pt x="0" y="293"/>
                      <a:pt x="170" y="475"/>
                    </a:cubicBezTo>
                    <a:cubicBezTo>
                      <a:pt x="227" y="536"/>
                      <a:pt x="300" y="564"/>
                      <a:pt x="371" y="564"/>
                    </a:cubicBezTo>
                    <a:cubicBezTo>
                      <a:pt x="512" y="564"/>
                      <a:pt x="649" y="459"/>
                      <a:pt x="657" y="295"/>
                    </a:cubicBezTo>
                    <a:cubicBezTo>
                      <a:pt x="661" y="140"/>
                      <a:pt x="539" y="9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8" name="Google Shape;1938;p30"/>
              <p:cNvSpPr/>
              <p:nvPr/>
            </p:nvSpPr>
            <p:spPr>
              <a:xfrm>
                <a:off x="6087600" y="1854650"/>
                <a:ext cx="1652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3" extrusionOk="0">
                    <a:moveTo>
                      <a:pt x="378" y="1"/>
                    </a:moveTo>
                    <a:cubicBezTo>
                      <a:pt x="132" y="1"/>
                      <a:pt x="0" y="293"/>
                      <a:pt x="170" y="471"/>
                    </a:cubicBezTo>
                    <a:cubicBezTo>
                      <a:pt x="227" y="534"/>
                      <a:pt x="301" y="562"/>
                      <a:pt x="373" y="562"/>
                    </a:cubicBezTo>
                    <a:cubicBezTo>
                      <a:pt x="513" y="562"/>
                      <a:pt x="648" y="458"/>
                      <a:pt x="657" y="295"/>
                    </a:cubicBezTo>
                    <a:cubicBezTo>
                      <a:pt x="661" y="139"/>
                      <a:pt x="539" y="5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9" name="Google Shape;1939;p30"/>
              <p:cNvSpPr/>
              <p:nvPr/>
            </p:nvSpPr>
            <p:spPr>
              <a:xfrm>
                <a:off x="6175150" y="1789725"/>
                <a:ext cx="16650" cy="14175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67" extrusionOk="0">
                    <a:moveTo>
                      <a:pt x="375" y="1"/>
                    </a:moveTo>
                    <a:cubicBezTo>
                      <a:pt x="309" y="1"/>
                      <a:pt x="242" y="24"/>
                      <a:pt x="185" y="75"/>
                    </a:cubicBezTo>
                    <a:cubicBezTo>
                      <a:pt x="0" y="247"/>
                      <a:pt x="114" y="554"/>
                      <a:pt x="366" y="566"/>
                    </a:cubicBezTo>
                    <a:cubicBezTo>
                      <a:pt x="368" y="566"/>
                      <a:pt x="371" y="566"/>
                      <a:pt x="373" y="566"/>
                    </a:cubicBezTo>
                    <a:cubicBezTo>
                      <a:pt x="525" y="566"/>
                      <a:pt x="651" y="446"/>
                      <a:pt x="659" y="293"/>
                    </a:cubicBezTo>
                    <a:cubicBezTo>
                      <a:pt x="665" y="119"/>
                      <a:pt x="524" y="1"/>
                      <a:pt x="37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0" name="Google Shape;1940;p30"/>
              <p:cNvSpPr/>
              <p:nvPr/>
            </p:nvSpPr>
            <p:spPr>
              <a:xfrm>
                <a:off x="6037700" y="1739025"/>
                <a:ext cx="135700" cy="148550"/>
              </a:xfrm>
              <a:custGeom>
                <a:avLst/>
                <a:gdLst/>
                <a:ahLst/>
                <a:cxnLst/>
                <a:rect l="l" t="t" r="r" b="b"/>
                <a:pathLst>
                  <a:path w="5428" h="5942" extrusionOk="0">
                    <a:moveTo>
                      <a:pt x="4808" y="1"/>
                    </a:moveTo>
                    <a:cubicBezTo>
                      <a:pt x="4475" y="1"/>
                      <a:pt x="4141" y="112"/>
                      <a:pt x="3828" y="202"/>
                    </a:cubicBezTo>
                    <a:cubicBezTo>
                      <a:pt x="3576" y="210"/>
                      <a:pt x="3328" y="256"/>
                      <a:pt x="3089" y="336"/>
                    </a:cubicBezTo>
                    <a:cubicBezTo>
                      <a:pt x="3017" y="285"/>
                      <a:pt x="2931" y="263"/>
                      <a:pt x="2837" y="263"/>
                    </a:cubicBezTo>
                    <a:cubicBezTo>
                      <a:pt x="2254" y="263"/>
                      <a:pt x="1338" y="1122"/>
                      <a:pt x="1100" y="1465"/>
                    </a:cubicBezTo>
                    <a:cubicBezTo>
                      <a:pt x="974" y="1629"/>
                      <a:pt x="860" y="1797"/>
                      <a:pt x="756" y="1973"/>
                    </a:cubicBezTo>
                    <a:cubicBezTo>
                      <a:pt x="680" y="1994"/>
                      <a:pt x="613" y="2044"/>
                      <a:pt x="579" y="2116"/>
                    </a:cubicBezTo>
                    <a:cubicBezTo>
                      <a:pt x="453" y="2456"/>
                      <a:pt x="218" y="2800"/>
                      <a:pt x="227" y="3165"/>
                    </a:cubicBezTo>
                    <a:cubicBezTo>
                      <a:pt x="134" y="3367"/>
                      <a:pt x="0" y="3694"/>
                      <a:pt x="218" y="3832"/>
                    </a:cubicBezTo>
                    <a:cubicBezTo>
                      <a:pt x="193" y="4109"/>
                      <a:pt x="8" y="4584"/>
                      <a:pt x="332" y="4693"/>
                    </a:cubicBezTo>
                    <a:cubicBezTo>
                      <a:pt x="294" y="4945"/>
                      <a:pt x="273" y="5201"/>
                      <a:pt x="264" y="5453"/>
                    </a:cubicBezTo>
                    <a:cubicBezTo>
                      <a:pt x="273" y="5537"/>
                      <a:pt x="319" y="5608"/>
                      <a:pt x="390" y="5650"/>
                    </a:cubicBezTo>
                    <a:cubicBezTo>
                      <a:pt x="381" y="5839"/>
                      <a:pt x="526" y="5941"/>
                      <a:pt x="671" y="5941"/>
                    </a:cubicBezTo>
                    <a:cubicBezTo>
                      <a:pt x="795" y="5941"/>
                      <a:pt x="919" y="5866"/>
                      <a:pt x="944" y="5704"/>
                    </a:cubicBezTo>
                    <a:cubicBezTo>
                      <a:pt x="1116" y="3266"/>
                      <a:pt x="2900" y="1226"/>
                      <a:pt x="5217" y="542"/>
                    </a:cubicBezTo>
                    <a:cubicBezTo>
                      <a:pt x="5427" y="382"/>
                      <a:pt x="5314" y="63"/>
                      <a:pt x="5066" y="26"/>
                    </a:cubicBezTo>
                    <a:cubicBezTo>
                      <a:pt x="4980" y="8"/>
                      <a:pt x="4894" y="1"/>
                      <a:pt x="4808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1" name="Google Shape;1941;p30"/>
              <p:cNvSpPr/>
              <p:nvPr/>
            </p:nvSpPr>
            <p:spPr>
              <a:xfrm>
                <a:off x="5804850" y="1537775"/>
                <a:ext cx="657525" cy="617625"/>
              </a:xfrm>
              <a:custGeom>
                <a:avLst/>
                <a:gdLst/>
                <a:ahLst/>
                <a:cxnLst/>
                <a:rect l="l" t="t" r="r" b="b"/>
                <a:pathLst>
                  <a:path w="26301" h="24705" extrusionOk="0">
                    <a:moveTo>
                      <a:pt x="10384" y="7018"/>
                    </a:moveTo>
                    <a:cubicBezTo>
                      <a:pt x="10385" y="7020"/>
                      <a:pt x="10386" y="7022"/>
                      <a:pt x="10387" y="7025"/>
                    </a:cubicBezTo>
                    <a:lnTo>
                      <a:pt x="10387" y="7025"/>
                    </a:lnTo>
                    <a:cubicBezTo>
                      <a:pt x="10386" y="7022"/>
                      <a:pt x="10384" y="7020"/>
                      <a:pt x="10384" y="7018"/>
                    </a:cubicBezTo>
                    <a:close/>
                    <a:moveTo>
                      <a:pt x="17819" y="7666"/>
                    </a:moveTo>
                    <a:lnTo>
                      <a:pt x="17819" y="7666"/>
                    </a:lnTo>
                    <a:cubicBezTo>
                      <a:pt x="17816" y="7669"/>
                      <a:pt x="17813" y="7669"/>
                      <a:pt x="17813" y="7673"/>
                    </a:cubicBezTo>
                    <a:cubicBezTo>
                      <a:pt x="17815" y="7671"/>
                      <a:pt x="17817" y="7668"/>
                      <a:pt x="17819" y="7666"/>
                    </a:cubicBezTo>
                    <a:close/>
                    <a:moveTo>
                      <a:pt x="10610" y="567"/>
                    </a:moveTo>
                    <a:cubicBezTo>
                      <a:pt x="11053" y="567"/>
                      <a:pt x="11507" y="629"/>
                      <a:pt x="11962" y="764"/>
                    </a:cubicBezTo>
                    <a:cubicBezTo>
                      <a:pt x="14535" y="1851"/>
                      <a:pt x="14649" y="5385"/>
                      <a:pt x="14082" y="7744"/>
                    </a:cubicBezTo>
                    <a:cubicBezTo>
                      <a:pt x="14057" y="7799"/>
                      <a:pt x="14057" y="7857"/>
                      <a:pt x="14074" y="7916"/>
                    </a:cubicBezTo>
                    <a:cubicBezTo>
                      <a:pt x="13952" y="7887"/>
                      <a:pt x="13826" y="7861"/>
                      <a:pt x="13704" y="7845"/>
                    </a:cubicBezTo>
                    <a:cubicBezTo>
                      <a:pt x="13520" y="7820"/>
                      <a:pt x="13336" y="7808"/>
                      <a:pt x="13152" y="7808"/>
                    </a:cubicBezTo>
                    <a:cubicBezTo>
                      <a:pt x="12588" y="7808"/>
                      <a:pt x="12028" y="7923"/>
                      <a:pt x="11509" y="8151"/>
                    </a:cubicBezTo>
                    <a:cubicBezTo>
                      <a:pt x="11291" y="7757"/>
                      <a:pt x="11064" y="7366"/>
                      <a:pt x="10842" y="6976"/>
                    </a:cubicBezTo>
                    <a:cubicBezTo>
                      <a:pt x="10573" y="6493"/>
                      <a:pt x="10263" y="6031"/>
                      <a:pt x="9990" y="5553"/>
                    </a:cubicBezTo>
                    <a:cubicBezTo>
                      <a:pt x="9990" y="5545"/>
                      <a:pt x="9986" y="5540"/>
                      <a:pt x="9981" y="5532"/>
                    </a:cubicBezTo>
                    <a:lnTo>
                      <a:pt x="9981" y="5532"/>
                    </a:lnTo>
                    <a:cubicBezTo>
                      <a:pt x="10002" y="5608"/>
                      <a:pt x="10019" y="5679"/>
                      <a:pt x="10032" y="5754"/>
                    </a:cubicBezTo>
                    <a:lnTo>
                      <a:pt x="10032" y="5750"/>
                    </a:lnTo>
                    <a:cubicBezTo>
                      <a:pt x="10082" y="5964"/>
                      <a:pt x="10124" y="6183"/>
                      <a:pt x="10179" y="6397"/>
                    </a:cubicBezTo>
                    <a:cubicBezTo>
                      <a:pt x="10237" y="6608"/>
                      <a:pt x="10307" y="6799"/>
                      <a:pt x="10378" y="6998"/>
                    </a:cubicBezTo>
                    <a:lnTo>
                      <a:pt x="10378" y="6998"/>
                    </a:lnTo>
                    <a:cubicBezTo>
                      <a:pt x="10374" y="6989"/>
                      <a:pt x="10371" y="6982"/>
                      <a:pt x="10368" y="6972"/>
                    </a:cubicBezTo>
                    <a:lnTo>
                      <a:pt x="10368" y="6972"/>
                    </a:lnTo>
                    <a:cubicBezTo>
                      <a:pt x="10372" y="6993"/>
                      <a:pt x="10380" y="7014"/>
                      <a:pt x="10389" y="7030"/>
                    </a:cubicBezTo>
                    <a:cubicBezTo>
                      <a:pt x="10389" y="7030"/>
                      <a:pt x="10388" y="7030"/>
                      <a:pt x="10388" y="7030"/>
                    </a:cubicBezTo>
                    <a:lnTo>
                      <a:pt x="10388" y="7030"/>
                    </a:lnTo>
                    <a:cubicBezTo>
                      <a:pt x="10479" y="7290"/>
                      <a:pt x="10570" y="7542"/>
                      <a:pt x="10666" y="7794"/>
                    </a:cubicBezTo>
                    <a:cubicBezTo>
                      <a:pt x="10783" y="8000"/>
                      <a:pt x="10896" y="8201"/>
                      <a:pt x="11010" y="8407"/>
                    </a:cubicBezTo>
                    <a:cubicBezTo>
                      <a:pt x="10624" y="8642"/>
                      <a:pt x="10275" y="8944"/>
                      <a:pt x="9990" y="9297"/>
                    </a:cubicBezTo>
                    <a:cubicBezTo>
                      <a:pt x="9893" y="9419"/>
                      <a:pt x="9805" y="9545"/>
                      <a:pt x="9721" y="9675"/>
                    </a:cubicBezTo>
                    <a:cubicBezTo>
                      <a:pt x="9604" y="9608"/>
                      <a:pt x="9436" y="9591"/>
                      <a:pt x="9306" y="9566"/>
                    </a:cubicBezTo>
                    <a:cubicBezTo>
                      <a:pt x="9276" y="9561"/>
                      <a:pt x="9251" y="9549"/>
                      <a:pt x="9222" y="9545"/>
                    </a:cubicBezTo>
                    <a:cubicBezTo>
                      <a:pt x="8982" y="9440"/>
                      <a:pt x="8735" y="9339"/>
                      <a:pt x="8487" y="9251"/>
                    </a:cubicBezTo>
                    <a:cubicBezTo>
                      <a:pt x="7841" y="8873"/>
                      <a:pt x="7325" y="8256"/>
                      <a:pt x="6791" y="7727"/>
                    </a:cubicBezTo>
                    <a:cubicBezTo>
                      <a:pt x="4218" y="4553"/>
                      <a:pt x="7074" y="567"/>
                      <a:pt x="10610" y="567"/>
                    </a:cubicBezTo>
                    <a:close/>
                    <a:moveTo>
                      <a:pt x="19765" y="1931"/>
                    </a:moveTo>
                    <a:cubicBezTo>
                      <a:pt x="19843" y="1931"/>
                      <a:pt x="19921" y="1933"/>
                      <a:pt x="20000" y="1939"/>
                    </a:cubicBezTo>
                    <a:cubicBezTo>
                      <a:pt x="22821" y="2481"/>
                      <a:pt x="24512" y="6317"/>
                      <a:pt x="22674" y="8659"/>
                    </a:cubicBezTo>
                    <a:cubicBezTo>
                      <a:pt x="21369" y="10409"/>
                      <a:pt x="19136" y="10829"/>
                      <a:pt x="17188" y="11530"/>
                    </a:cubicBezTo>
                    <a:cubicBezTo>
                      <a:pt x="17138" y="10913"/>
                      <a:pt x="16945" y="10317"/>
                      <a:pt x="16630" y="9784"/>
                    </a:cubicBezTo>
                    <a:cubicBezTo>
                      <a:pt x="16634" y="9775"/>
                      <a:pt x="16647" y="9771"/>
                      <a:pt x="16651" y="9763"/>
                    </a:cubicBezTo>
                    <a:cubicBezTo>
                      <a:pt x="16743" y="9650"/>
                      <a:pt x="16840" y="9540"/>
                      <a:pt x="16932" y="9427"/>
                    </a:cubicBezTo>
                    <a:cubicBezTo>
                      <a:pt x="16995" y="9347"/>
                      <a:pt x="17058" y="9268"/>
                      <a:pt x="17117" y="9184"/>
                    </a:cubicBezTo>
                    <a:cubicBezTo>
                      <a:pt x="17230" y="9037"/>
                      <a:pt x="17352" y="8898"/>
                      <a:pt x="17469" y="8755"/>
                    </a:cubicBezTo>
                    <a:cubicBezTo>
                      <a:pt x="17671" y="8499"/>
                      <a:pt x="17818" y="8214"/>
                      <a:pt x="17977" y="7933"/>
                    </a:cubicBezTo>
                    <a:lnTo>
                      <a:pt x="17977" y="7933"/>
                    </a:lnTo>
                    <a:cubicBezTo>
                      <a:pt x="17969" y="7941"/>
                      <a:pt x="17965" y="7954"/>
                      <a:pt x="17956" y="7962"/>
                    </a:cubicBezTo>
                    <a:cubicBezTo>
                      <a:pt x="18002" y="7882"/>
                      <a:pt x="18049" y="7807"/>
                      <a:pt x="18086" y="7723"/>
                    </a:cubicBezTo>
                    <a:cubicBezTo>
                      <a:pt x="18090" y="7719"/>
                      <a:pt x="18090" y="7715"/>
                      <a:pt x="18095" y="7710"/>
                    </a:cubicBezTo>
                    <a:cubicBezTo>
                      <a:pt x="18095" y="7706"/>
                      <a:pt x="18095" y="7706"/>
                      <a:pt x="18095" y="7706"/>
                    </a:cubicBezTo>
                    <a:cubicBezTo>
                      <a:pt x="18099" y="7694"/>
                      <a:pt x="18103" y="7681"/>
                      <a:pt x="18111" y="7668"/>
                    </a:cubicBezTo>
                    <a:cubicBezTo>
                      <a:pt x="18107" y="7668"/>
                      <a:pt x="18107" y="7664"/>
                      <a:pt x="18111" y="7664"/>
                    </a:cubicBezTo>
                    <a:cubicBezTo>
                      <a:pt x="18111" y="7664"/>
                      <a:pt x="18111" y="7660"/>
                      <a:pt x="18111" y="7660"/>
                    </a:cubicBezTo>
                    <a:cubicBezTo>
                      <a:pt x="18116" y="7643"/>
                      <a:pt x="18124" y="7626"/>
                      <a:pt x="18132" y="7614"/>
                    </a:cubicBezTo>
                    <a:lnTo>
                      <a:pt x="18128" y="7614"/>
                    </a:lnTo>
                    <a:cubicBezTo>
                      <a:pt x="18137" y="7589"/>
                      <a:pt x="18149" y="7563"/>
                      <a:pt x="18158" y="7538"/>
                    </a:cubicBezTo>
                    <a:cubicBezTo>
                      <a:pt x="18191" y="7442"/>
                      <a:pt x="18221" y="7341"/>
                      <a:pt x="18254" y="7240"/>
                    </a:cubicBezTo>
                    <a:lnTo>
                      <a:pt x="18254" y="7240"/>
                    </a:lnTo>
                    <a:cubicBezTo>
                      <a:pt x="18162" y="7333"/>
                      <a:pt x="18070" y="7425"/>
                      <a:pt x="17973" y="7513"/>
                    </a:cubicBezTo>
                    <a:lnTo>
                      <a:pt x="18002" y="7488"/>
                    </a:lnTo>
                    <a:lnTo>
                      <a:pt x="18002" y="7488"/>
                    </a:lnTo>
                    <a:cubicBezTo>
                      <a:pt x="17937" y="7545"/>
                      <a:pt x="17876" y="7605"/>
                      <a:pt x="17819" y="7666"/>
                    </a:cubicBezTo>
                    <a:lnTo>
                      <a:pt x="17819" y="7666"/>
                    </a:lnTo>
                    <a:cubicBezTo>
                      <a:pt x="17820" y="7666"/>
                      <a:pt x="17821" y="7665"/>
                      <a:pt x="17822" y="7664"/>
                    </a:cubicBezTo>
                    <a:lnTo>
                      <a:pt x="17822" y="7664"/>
                    </a:lnTo>
                    <a:cubicBezTo>
                      <a:pt x="17637" y="7857"/>
                      <a:pt x="17444" y="8038"/>
                      <a:pt x="17247" y="8222"/>
                    </a:cubicBezTo>
                    <a:cubicBezTo>
                      <a:pt x="17226" y="8243"/>
                      <a:pt x="17205" y="8269"/>
                      <a:pt x="17180" y="8294"/>
                    </a:cubicBezTo>
                    <a:cubicBezTo>
                      <a:pt x="17058" y="8516"/>
                      <a:pt x="16533" y="8928"/>
                      <a:pt x="16277" y="9293"/>
                    </a:cubicBezTo>
                    <a:cubicBezTo>
                      <a:pt x="16265" y="9272"/>
                      <a:pt x="16248" y="9251"/>
                      <a:pt x="16231" y="9234"/>
                    </a:cubicBezTo>
                    <a:cubicBezTo>
                      <a:pt x="15933" y="8877"/>
                      <a:pt x="15572" y="8579"/>
                      <a:pt x="15169" y="8348"/>
                    </a:cubicBezTo>
                    <a:cubicBezTo>
                      <a:pt x="15035" y="8269"/>
                      <a:pt x="14892" y="8201"/>
                      <a:pt x="14749" y="8139"/>
                    </a:cubicBezTo>
                    <a:cubicBezTo>
                      <a:pt x="14758" y="8134"/>
                      <a:pt x="14762" y="8130"/>
                      <a:pt x="14766" y="8122"/>
                    </a:cubicBezTo>
                    <a:cubicBezTo>
                      <a:pt x="14922" y="7354"/>
                      <a:pt x="15089" y="6594"/>
                      <a:pt x="15375" y="5847"/>
                    </a:cubicBezTo>
                    <a:cubicBezTo>
                      <a:pt x="15986" y="3981"/>
                      <a:pt x="17648" y="1931"/>
                      <a:pt x="19765" y="1931"/>
                    </a:cubicBezTo>
                    <a:close/>
                    <a:moveTo>
                      <a:pt x="13140" y="8371"/>
                    </a:moveTo>
                    <a:cubicBezTo>
                      <a:pt x="13223" y="8371"/>
                      <a:pt x="13306" y="8374"/>
                      <a:pt x="13390" y="8378"/>
                    </a:cubicBezTo>
                    <a:cubicBezTo>
                      <a:pt x="13541" y="8390"/>
                      <a:pt x="13696" y="8411"/>
                      <a:pt x="13847" y="8441"/>
                    </a:cubicBezTo>
                    <a:cubicBezTo>
                      <a:pt x="13990" y="8470"/>
                      <a:pt x="14132" y="8508"/>
                      <a:pt x="14267" y="8554"/>
                    </a:cubicBezTo>
                    <a:cubicBezTo>
                      <a:pt x="14422" y="8609"/>
                      <a:pt x="14577" y="8676"/>
                      <a:pt x="14724" y="8747"/>
                    </a:cubicBezTo>
                    <a:cubicBezTo>
                      <a:pt x="14854" y="8814"/>
                      <a:pt x="14985" y="8890"/>
                      <a:pt x="15106" y="8970"/>
                    </a:cubicBezTo>
                    <a:cubicBezTo>
                      <a:pt x="15220" y="9049"/>
                      <a:pt x="15345" y="9146"/>
                      <a:pt x="15463" y="9251"/>
                    </a:cubicBezTo>
                    <a:lnTo>
                      <a:pt x="15476" y="9259"/>
                    </a:lnTo>
                    <a:cubicBezTo>
                      <a:pt x="15576" y="9352"/>
                      <a:pt x="15669" y="9444"/>
                      <a:pt x="15761" y="9545"/>
                    </a:cubicBezTo>
                    <a:cubicBezTo>
                      <a:pt x="15862" y="9662"/>
                      <a:pt x="15954" y="9780"/>
                      <a:pt x="16042" y="9906"/>
                    </a:cubicBezTo>
                    <a:cubicBezTo>
                      <a:pt x="16135" y="10048"/>
                      <a:pt x="16219" y="10191"/>
                      <a:pt x="16294" y="10342"/>
                    </a:cubicBezTo>
                    <a:cubicBezTo>
                      <a:pt x="16349" y="10455"/>
                      <a:pt x="16407" y="10602"/>
                      <a:pt x="16462" y="10758"/>
                    </a:cubicBezTo>
                    <a:lnTo>
                      <a:pt x="16466" y="10770"/>
                    </a:lnTo>
                    <a:lnTo>
                      <a:pt x="16470" y="10779"/>
                    </a:lnTo>
                    <a:cubicBezTo>
                      <a:pt x="16517" y="10930"/>
                      <a:pt x="16554" y="11081"/>
                      <a:pt x="16588" y="11240"/>
                    </a:cubicBezTo>
                    <a:cubicBezTo>
                      <a:pt x="16613" y="11379"/>
                      <a:pt x="16630" y="11517"/>
                      <a:pt x="16642" y="11660"/>
                    </a:cubicBezTo>
                    <a:cubicBezTo>
                      <a:pt x="16651" y="11799"/>
                      <a:pt x="16647" y="11950"/>
                      <a:pt x="16642" y="12097"/>
                    </a:cubicBezTo>
                    <a:cubicBezTo>
                      <a:pt x="16630" y="12248"/>
                      <a:pt x="16609" y="12399"/>
                      <a:pt x="16584" y="12546"/>
                    </a:cubicBezTo>
                    <a:cubicBezTo>
                      <a:pt x="16550" y="12709"/>
                      <a:pt x="16504" y="12873"/>
                      <a:pt x="16454" y="13033"/>
                    </a:cubicBezTo>
                    <a:cubicBezTo>
                      <a:pt x="16407" y="13146"/>
                      <a:pt x="16353" y="13284"/>
                      <a:pt x="16290" y="13414"/>
                    </a:cubicBezTo>
                    <a:cubicBezTo>
                      <a:pt x="16231" y="13549"/>
                      <a:pt x="16147" y="13679"/>
                      <a:pt x="16067" y="13809"/>
                    </a:cubicBezTo>
                    <a:cubicBezTo>
                      <a:pt x="15988" y="13939"/>
                      <a:pt x="15895" y="14044"/>
                      <a:pt x="15803" y="14157"/>
                    </a:cubicBezTo>
                    <a:cubicBezTo>
                      <a:pt x="15706" y="14271"/>
                      <a:pt x="15606" y="14376"/>
                      <a:pt x="15497" y="14472"/>
                    </a:cubicBezTo>
                    <a:cubicBezTo>
                      <a:pt x="15379" y="14577"/>
                      <a:pt x="15257" y="14674"/>
                      <a:pt x="15131" y="14762"/>
                    </a:cubicBezTo>
                    <a:cubicBezTo>
                      <a:pt x="14989" y="14858"/>
                      <a:pt x="14838" y="14946"/>
                      <a:pt x="14682" y="15026"/>
                    </a:cubicBezTo>
                    <a:cubicBezTo>
                      <a:pt x="14577" y="15077"/>
                      <a:pt x="14435" y="15140"/>
                      <a:pt x="14288" y="15194"/>
                    </a:cubicBezTo>
                    <a:cubicBezTo>
                      <a:pt x="14149" y="15236"/>
                      <a:pt x="13981" y="15282"/>
                      <a:pt x="13805" y="15320"/>
                    </a:cubicBezTo>
                    <a:cubicBezTo>
                      <a:pt x="13683" y="15341"/>
                      <a:pt x="13549" y="15358"/>
                      <a:pt x="13415" y="15375"/>
                    </a:cubicBezTo>
                    <a:cubicBezTo>
                      <a:pt x="13319" y="15380"/>
                      <a:pt x="13221" y="15383"/>
                      <a:pt x="13123" y="15383"/>
                    </a:cubicBezTo>
                    <a:cubicBezTo>
                      <a:pt x="13062" y="15383"/>
                      <a:pt x="13001" y="15382"/>
                      <a:pt x="12940" y="15379"/>
                    </a:cubicBezTo>
                    <a:cubicBezTo>
                      <a:pt x="12789" y="15366"/>
                      <a:pt x="12638" y="15349"/>
                      <a:pt x="12487" y="15324"/>
                    </a:cubicBezTo>
                    <a:cubicBezTo>
                      <a:pt x="12319" y="15291"/>
                      <a:pt x="12156" y="15244"/>
                      <a:pt x="11996" y="15194"/>
                    </a:cubicBezTo>
                    <a:cubicBezTo>
                      <a:pt x="11879" y="15152"/>
                      <a:pt x="11732" y="15093"/>
                      <a:pt x="11585" y="15022"/>
                    </a:cubicBezTo>
                    <a:cubicBezTo>
                      <a:pt x="11450" y="14955"/>
                      <a:pt x="11320" y="14879"/>
                      <a:pt x="11199" y="14800"/>
                    </a:cubicBezTo>
                    <a:cubicBezTo>
                      <a:pt x="11064" y="14707"/>
                      <a:pt x="10934" y="14611"/>
                      <a:pt x="10812" y="14502"/>
                    </a:cubicBezTo>
                    <a:lnTo>
                      <a:pt x="10800" y="14493"/>
                    </a:lnTo>
                    <a:cubicBezTo>
                      <a:pt x="10695" y="14397"/>
                      <a:pt x="10590" y="14292"/>
                      <a:pt x="10493" y="14178"/>
                    </a:cubicBezTo>
                    <a:cubicBezTo>
                      <a:pt x="10393" y="14065"/>
                      <a:pt x="10300" y="13939"/>
                      <a:pt x="10212" y="13813"/>
                    </a:cubicBezTo>
                    <a:cubicBezTo>
                      <a:pt x="10132" y="13687"/>
                      <a:pt x="10061" y="13561"/>
                      <a:pt x="9994" y="13431"/>
                    </a:cubicBezTo>
                    <a:cubicBezTo>
                      <a:pt x="9927" y="13293"/>
                      <a:pt x="9868" y="13146"/>
                      <a:pt x="9813" y="12999"/>
                    </a:cubicBezTo>
                    <a:cubicBezTo>
                      <a:pt x="9767" y="12848"/>
                      <a:pt x="9725" y="12697"/>
                      <a:pt x="9696" y="12546"/>
                    </a:cubicBezTo>
                    <a:cubicBezTo>
                      <a:pt x="9671" y="12399"/>
                      <a:pt x="9650" y="12256"/>
                      <a:pt x="9637" y="12109"/>
                    </a:cubicBezTo>
                    <a:cubicBezTo>
                      <a:pt x="9625" y="11962"/>
                      <a:pt x="9633" y="11807"/>
                      <a:pt x="9637" y="11660"/>
                    </a:cubicBezTo>
                    <a:cubicBezTo>
                      <a:pt x="9646" y="11509"/>
                      <a:pt x="9671" y="11345"/>
                      <a:pt x="9700" y="11194"/>
                    </a:cubicBezTo>
                    <a:cubicBezTo>
                      <a:pt x="9730" y="11047"/>
                      <a:pt x="9772" y="10900"/>
                      <a:pt x="9818" y="10758"/>
                    </a:cubicBezTo>
                    <a:cubicBezTo>
                      <a:pt x="9881" y="10581"/>
                      <a:pt x="9952" y="10409"/>
                      <a:pt x="10036" y="10241"/>
                    </a:cubicBezTo>
                    <a:cubicBezTo>
                      <a:pt x="10086" y="10145"/>
                      <a:pt x="10158" y="10031"/>
                      <a:pt x="10229" y="9918"/>
                    </a:cubicBezTo>
                    <a:cubicBezTo>
                      <a:pt x="10321" y="9784"/>
                      <a:pt x="10422" y="9654"/>
                      <a:pt x="10531" y="9532"/>
                    </a:cubicBezTo>
                    <a:cubicBezTo>
                      <a:pt x="10615" y="9440"/>
                      <a:pt x="10703" y="9352"/>
                      <a:pt x="10796" y="9268"/>
                    </a:cubicBezTo>
                    <a:lnTo>
                      <a:pt x="10800" y="9263"/>
                    </a:lnTo>
                    <a:lnTo>
                      <a:pt x="10817" y="9247"/>
                    </a:lnTo>
                    <a:cubicBezTo>
                      <a:pt x="10934" y="9146"/>
                      <a:pt x="11056" y="9054"/>
                      <a:pt x="11182" y="8965"/>
                    </a:cubicBezTo>
                    <a:cubicBezTo>
                      <a:pt x="11308" y="8881"/>
                      <a:pt x="11438" y="8806"/>
                      <a:pt x="11572" y="8739"/>
                    </a:cubicBezTo>
                    <a:cubicBezTo>
                      <a:pt x="11631" y="8709"/>
                      <a:pt x="11727" y="8663"/>
                      <a:pt x="11824" y="8625"/>
                    </a:cubicBezTo>
                    <a:cubicBezTo>
                      <a:pt x="11887" y="8600"/>
                      <a:pt x="11950" y="8575"/>
                      <a:pt x="12017" y="8554"/>
                    </a:cubicBezTo>
                    <a:cubicBezTo>
                      <a:pt x="12160" y="8508"/>
                      <a:pt x="12307" y="8466"/>
                      <a:pt x="12454" y="8437"/>
                    </a:cubicBezTo>
                    <a:cubicBezTo>
                      <a:pt x="12596" y="8411"/>
                      <a:pt x="12743" y="8390"/>
                      <a:pt x="12890" y="8378"/>
                    </a:cubicBezTo>
                    <a:cubicBezTo>
                      <a:pt x="12974" y="8374"/>
                      <a:pt x="13057" y="8371"/>
                      <a:pt x="13140" y="8371"/>
                    </a:cubicBezTo>
                    <a:close/>
                    <a:moveTo>
                      <a:pt x="5877" y="9269"/>
                    </a:moveTo>
                    <a:cubicBezTo>
                      <a:pt x="6530" y="9269"/>
                      <a:pt x="7187" y="9374"/>
                      <a:pt x="7807" y="9578"/>
                    </a:cubicBezTo>
                    <a:cubicBezTo>
                      <a:pt x="8323" y="9784"/>
                      <a:pt x="8840" y="10019"/>
                      <a:pt x="9360" y="10216"/>
                    </a:cubicBezTo>
                    <a:cubicBezTo>
                      <a:pt x="9377" y="10220"/>
                      <a:pt x="9398" y="10225"/>
                      <a:pt x="9419" y="10229"/>
                    </a:cubicBezTo>
                    <a:cubicBezTo>
                      <a:pt x="9163" y="10800"/>
                      <a:pt x="9041" y="11421"/>
                      <a:pt x="9075" y="12050"/>
                    </a:cubicBezTo>
                    <a:cubicBezTo>
                      <a:pt x="9092" y="12369"/>
                      <a:pt x="9142" y="12684"/>
                      <a:pt x="9230" y="12991"/>
                    </a:cubicBezTo>
                    <a:lnTo>
                      <a:pt x="9188" y="12991"/>
                    </a:lnTo>
                    <a:cubicBezTo>
                      <a:pt x="8323" y="13074"/>
                      <a:pt x="7425" y="13242"/>
                      <a:pt x="6565" y="13414"/>
                    </a:cubicBezTo>
                    <a:cubicBezTo>
                      <a:pt x="6531" y="13419"/>
                      <a:pt x="6498" y="13423"/>
                      <a:pt x="6456" y="13427"/>
                    </a:cubicBezTo>
                    <a:cubicBezTo>
                      <a:pt x="6552" y="13444"/>
                      <a:pt x="6649" y="13456"/>
                      <a:pt x="6745" y="13473"/>
                    </a:cubicBezTo>
                    <a:lnTo>
                      <a:pt x="6741" y="13473"/>
                    </a:lnTo>
                    <a:lnTo>
                      <a:pt x="6787" y="13482"/>
                    </a:lnTo>
                    <a:lnTo>
                      <a:pt x="6779" y="13482"/>
                    </a:lnTo>
                    <a:lnTo>
                      <a:pt x="6880" y="13498"/>
                    </a:lnTo>
                    <a:lnTo>
                      <a:pt x="6880" y="13498"/>
                    </a:lnTo>
                    <a:lnTo>
                      <a:pt x="6846" y="13490"/>
                    </a:lnTo>
                    <a:lnTo>
                      <a:pt x="6846" y="13490"/>
                    </a:lnTo>
                    <a:cubicBezTo>
                      <a:pt x="6888" y="13498"/>
                      <a:pt x="6934" y="13507"/>
                      <a:pt x="6980" y="13515"/>
                    </a:cubicBezTo>
                    <a:lnTo>
                      <a:pt x="6943" y="13507"/>
                    </a:lnTo>
                    <a:lnTo>
                      <a:pt x="6943" y="13507"/>
                    </a:lnTo>
                    <a:cubicBezTo>
                      <a:pt x="7157" y="13532"/>
                      <a:pt x="7366" y="13549"/>
                      <a:pt x="7585" y="13566"/>
                    </a:cubicBezTo>
                    <a:lnTo>
                      <a:pt x="7656" y="13566"/>
                    </a:lnTo>
                    <a:cubicBezTo>
                      <a:pt x="7921" y="13566"/>
                      <a:pt x="8189" y="13570"/>
                      <a:pt x="8454" y="13570"/>
                    </a:cubicBezTo>
                    <a:cubicBezTo>
                      <a:pt x="8617" y="13570"/>
                      <a:pt x="8785" y="13570"/>
                      <a:pt x="8949" y="13566"/>
                    </a:cubicBezTo>
                    <a:cubicBezTo>
                      <a:pt x="8989" y="13563"/>
                      <a:pt x="9030" y="13562"/>
                      <a:pt x="9071" y="13562"/>
                    </a:cubicBezTo>
                    <a:cubicBezTo>
                      <a:pt x="9113" y="13562"/>
                      <a:pt x="9155" y="13563"/>
                      <a:pt x="9196" y="13566"/>
                    </a:cubicBezTo>
                    <a:cubicBezTo>
                      <a:pt x="9268" y="13553"/>
                      <a:pt x="9339" y="13524"/>
                      <a:pt x="9406" y="13482"/>
                    </a:cubicBezTo>
                    <a:cubicBezTo>
                      <a:pt x="9411" y="13498"/>
                      <a:pt x="9415" y="13515"/>
                      <a:pt x="9423" y="13536"/>
                    </a:cubicBezTo>
                    <a:cubicBezTo>
                      <a:pt x="9658" y="14057"/>
                      <a:pt x="10002" y="14527"/>
                      <a:pt x="10430" y="14909"/>
                    </a:cubicBezTo>
                    <a:cubicBezTo>
                      <a:pt x="10439" y="14921"/>
                      <a:pt x="10456" y="14930"/>
                      <a:pt x="10468" y="14942"/>
                    </a:cubicBezTo>
                    <a:cubicBezTo>
                      <a:pt x="10389" y="15001"/>
                      <a:pt x="10317" y="15068"/>
                      <a:pt x="10250" y="15140"/>
                    </a:cubicBezTo>
                    <a:cubicBezTo>
                      <a:pt x="9826" y="15580"/>
                      <a:pt x="9390" y="16038"/>
                      <a:pt x="8991" y="16529"/>
                    </a:cubicBezTo>
                    <a:cubicBezTo>
                      <a:pt x="7928" y="17402"/>
                      <a:pt x="6654" y="18015"/>
                      <a:pt x="5355" y="18015"/>
                    </a:cubicBezTo>
                    <a:cubicBezTo>
                      <a:pt x="4663" y="18015"/>
                      <a:pt x="3964" y="17841"/>
                      <a:pt x="3287" y="17440"/>
                    </a:cubicBezTo>
                    <a:cubicBezTo>
                      <a:pt x="1238" y="16344"/>
                      <a:pt x="500" y="13381"/>
                      <a:pt x="1633" y="11383"/>
                    </a:cubicBezTo>
                    <a:cubicBezTo>
                      <a:pt x="2587" y="9944"/>
                      <a:pt x="4220" y="9269"/>
                      <a:pt x="5877" y="9269"/>
                    </a:cubicBezTo>
                    <a:close/>
                    <a:moveTo>
                      <a:pt x="20257" y="11626"/>
                    </a:moveTo>
                    <a:cubicBezTo>
                      <a:pt x="21533" y="11626"/>
                      <a:pt x="22754" y="12011"/>
                      <a:pt x="23660" y="13095"/>
                    </a:cubicBezTo>
                    <a:cubicBezTo>
                      <a:pt x="26049" y="15475"/>
                      <a:pt x="25180" y="20214"/>
                      <a:pt x="21394" y="20332"/>
                    </a:cubicBezTo>
                    <a:cubicBezTo>
                      <a:pt x="18922" y="20248"/>
                      <a:pt x="17171" y="18023"/>
                      <a:pt x="15887" y="15983"/>
                    </a:cubicBezTo>
                    <a:cubicBezTo>
                      <a:pt x="15782" y="15757"/>
                      <a:pt x="15652" y="15547"/>
                      <a:pt x="15501" y="15354"/>
                    </a:cubicBezTo>
                    <a:lnTo>
                      <a:pt x="15429" y="15232"/>
                    </a:lnTo>
                    <a:cubicBezTo>
                      <a:pt x="15648" y="15085"/>
                      <a:pt x="15849" y="14921"/>
                      <a:pt x="16034" y="14737"/>
                    </a:cubicBezTo>
                    <a:cubicBezTo>
                      <a:pt x="16290" y="14476"/>
                      <a:pt x="16504" y="14178"/>
                      <a:pt x="16676" y="13859"/>
                    </a:cubicBezTo>
                    <a:cubicBezTo>
                      <a:pt x="16777" y="13935"/>
                      <a:pt x="16886" y="13994"/>
                      <a:pt x="17008" y="14040"/>
                    </a:cubicBezTo>
                    <a:cubicBezTo>
                      <a:pt x="17142" y="14103"/>
                      <a:pt x="17280" y="14170"/>
                      <a:pt x="17419" y="14237"/>
                    </a:cubicBezTo>
                    <a:cubicBezTo>
                      <a:pt x="17478" y="14258"/>
                      <a:pt x="17536" y="14283"/>
                      <a:pt x="17595" y="14304"/>
                    </a:cubicBezTo>
                    <a:cubicBezTo>
                      <a:pt x="17734" y="14350"/>
                      <a:pt x="17868" y="14413"/>
                      <a:pt x="18002" y="14468"/>
                    </a:cubicBezTo>
                    <a:cubicBezTo>
                      <a:pt x="18032" y="14476"/>
                      <a:pt x="18057" y="14485"/>
                      <a:pt x="18082" y="14497"/>
                    </a:cubicBezTo>
                    <a:lnTo>
                      <a:pt x="18086" y="14497"/>
                    </a:lnTo>
                    <a:cubicBezTo>
                      <a:pt x="18170" y="14523"/>
                      <a:pt x="18254" y="14548"/>
                      <a:pt x="18338" y="14573"/>
                    </a:cubicBezTo>
                    <a:cubicBezTo>
                      <a:pt x="18330" y="14569"/>
                      <a:pt x="18317" y="14565"/>
                      <a:pt x="18305" y="14560"/>
                    </a:cubicBezTo>
                    <a:lnTo>
                      <a:pt x="18305" y="14560"/>
                    </a:lnTo>
                    <a:cubicBezTo>
                      <a:pt x="18607" y="14657"/>
                      <a:pt x="18913" y="14724"/>
                      <a:pt x="19228" y="14762"/>
                    </a:cubicBezTo>
                    <a:cubicBezTo>
                      <a:pt x="19316" y="14770"/>
                      <a:pt x="19404" y="14774"/>
                      <a:pt x="19497" y="14774"/>
                    </a:cubicBezTo>
                    <a:lnTo>
                      <a:pt x="19778" y="14774"/>
                    </a:lnTo>
                    <a:cubicBezTo>
                      <a:pt x="18833" y="14308"/>
                      <a:pt x="17893" y="13847"/>
                      <a:pt x="16953" y="13377"/>
                    </a:cubicBezTo>
                    <a:cubicBezTo>
                      <a:pt x="16945" y="13368"/>
                      <a:pt x="16928" y="13368"/>
                      <a:pt x="16915" y="13360"/>
                    </a:cubicBezTo>
                    <a:cubicBezTo>
                      <a:pt x="17062" y="12999"/>
                      <a:pt x="17155" y="12617"/>
                      <a:pt x="17188" y="12231"/>
                    </a:cubicBezTo>
                    <a:cubicBezTo>
                      <a:pt x="17364" y="12185"/>
                      <a:pt x="17557" y="12071"/>
                      <a:pt x="17709" y="12046"/>
                    </a:cubicBezTo>
                    <a:cubicBezTo>
                      <a:pt x="18530" y="11797"/>
                      <a:pt x="19406" y="11626"/>
                      <a:pt x="20257" y="11626"/>
                    </a:cubicBezTo>
                    <a:close/>
                    <a:moveTo>
                      <a:pt x="10947" y="15303"/>
                    </a:moveTo>
                    <a:cubicBezTo>
                      <a:pt x="11362" y="15568"/>
                      <a:pt x="11824" y="15752"/>
                      <a:pt x="12302" y="15857"/>
                    </a:cubicBezTo>
                    <a:cubicBezTo>
                      <a:pt x="12281" y="16055"/>
                      <a:pt x="12260" y="16252"/>
                      <a:pt x="12235" y="16457"/>
                    </a:cubicBezTo>
                    <a:cubicBezTo>
                      <a:pt x="12235" y="16499"/>
                      <a:pt x="12235" y="16541"/>
                      <a:pt x="12240" y="16583"/>
                    </a:cubicBezTo>
                    <a:cubicBezTo>
                      <a:pt x="12240" y="16776"/>
                      <a:pt x="12240" y="16965"/>
                      <a:pt x="12244" y="17154"/>
                    </a:cubicBezTo>
                    <a:cubicBezTo>
                      <a:pt x="12252" y="17343"/>
                      <a:pt x="12269" y="17545"/>
                      <a:pt x="12290" y="17738"/>
                    </a:cubicBezTo>
                    <a:cubicBezTo>
                      <a:pt x="12311" y="17931"/>
                      <a:pt x="12344" y="18120"/>
                      <a:pt x="12378" y="18308"/>
                    </a:cubicBezTo>
                    <a:lnTo>
                      <a:pt x="12378" y="18287"/>
                    </a:lnTo>
                    <a:cubicBezTo>
                      <a:pt x="12403" y="18502"/>
                      <a:pt x="12441" y="18716"/>
                      <a:pt x="12496" y="18930"/>
                    </a:cubicBezTo>
                    <a:cubicBezTo>
                      <a:pt x="12508" y="18988"/>
                      <a:pt x="12529" y="19047"/>
                      <a:pt x="12546" y="19106"/>
                    </a:cubicBezTo>
                    <a:cubicBezTo>
                      <a:pt x="12600" y="18464"/>
                      <a:pt x="12663" y="17822"/>
                      <a:pt x="12722" y="17179"/>
                    </a:cubicBezTo>
                    <a:cubicBezTo>
                      <a:pt x="12701" y="16919"/>
                      <a:pt x="12882" y="16340"/>
                      <a:pt x="12873" y="15933"/>
                    </a:cubicBezTo>
                    <a:lnTo>
                      <a:pt x="12873" y="15933"/>
                    </a:lnTo>
                    <a:cubicBezTo>
                      <a:pt x="12953" y="15937"/>
                      <a:pt x="13037" y="15945"/>
                      <a:pt x="13117" y="15945"/>
                    </a:cubicBezTo>
                    <a:cubicBezTo>
                      <a:pt x="13201" y="15945"/>
                      <a:pt x="13276" y="15941"/>
                      <a:pt x="13352" y="15937"/>
                    </a:cubicBezTo>
                    <a:cubicBezTo>
                      <a:pt x="13872" y="15912"/>
                      <a:pt x="14384" y="15786"/>
                      <a:pt x="14859" y="15563"/>
                    </a:cubicBezTo>
                    <a:cubicBezTo>
                      <a:pt x="14880" y="15555"/>
                      <a:pt x="14896" y="15538"/>
                      <a:pt x="14917" y="15530"/>
                    </a:cubicBezTo>
                    <a:cubicBezTo>
                      <a:pt x="15039" y="15757"/>
                      <a:pt x="15232" y="15992"/>
                      <a:pt x="15299" y="16159"/>
                    </a:cubicBezTo>
                    <a:cubicBezTo>
                      <a:pt x="15337" y="16214"/>
                      <a:pt x="15379" y="16273"/>
                      <a:pt x="15417" y="16332"/>
                    </a:cubicBezTo>
                    <a:cubicBezTo>
                      <a:pt x="15555" y="16600"/>
                      <a:pt x="15681" y="16881"/>
                      <a:pt x="15816" y="17150"/>
                    </a:cubicBezTo>
                    <a:cubicBezTo>
                      <a:pt x="16726" y="19131"/>
                      <a:pt x="17066" y="22082"/>
                      <a:pt x="15073" y="23542"/>
                    </a:cubicBezTo>
                    <a:cubicBezTo>
                      <a:pt x="14346" y="23937"/>
                      <a:pt x="13513" y="24130"/>
                      <a:pt x="12675" y="24130"/>
                    </a:cubicBezTo>
                    <a:cubicBezTo>
                      <a:pt x="11312" y="24130"/>
                      <a:pt x="9939" y="23617"/>
                      <a:pt x="9008" y="22623"/>
                    </a:cubicBezTo>
                    <a:cubicBezTo>
                      <a:pt x="7442" y="20651"/>
                      <a:pt x="8055" y="18648"/>
                      <a:pt x="9343" y="16970"/>
                    </a:cubicBezTo>
                    <a:cubicBezTo>
                      <a:pt x="9931" y="16478"/>
                      <a:pt x="10460" y="15924"/>
                      <a:pt x="10922" y="15320"/>
                    </a:cubicBezTo>
                    <a:cubicBezTo>
                      <a:pt x="10930" y="15312"/>
                      <a:pt x="10938" y="15307"/>
                      <a:pt x="10947" y="15303"/>
                    </a:cubicBezTo>
                    <a:close/>
                    <a:moveTo>
                      <a:pt x="10617" y="0"/>
                    </a:moveTo>
                    <a:cubicBezTo>
                      <a:pt x="8291" y="0"/>
                      <a:pt x="5906" y="1669"/>
                      <a:pt x="5356" y="3975"/>
                    </a:cubicBezTo>
                    <a:cubicBezTo>
                      <a:pt x="4953" y="5717"/>
                      <a:pt x="5709" y="7589"/>
                      <a:pt x="7014" y="8835"/>
                    </a:cubicBezTo>
                    <a:cubicBezTo>
                      <a:pt x="6570" y="8749"/>
                      <a:pt x="6122" y="8699"/>
                      <a:pt x="5675" y="8699"/>
                    </a:cubicBezTo>
                    <a:cubicBezTo>
                      <a:pt x="5146" y="8699"/>
                      <a:pt x="4618" y="8768"/>
                      <a:pt x="4097" y="8928"/>
                    </a:cubicBezTo>
                    <a:cubicBezTo>
                      <a:pt x="2565" y="9448"/>
                      <a:pt x="1016" y="10606"/>
                      <a:pt x="676" y="12269"/>
                    </a:cubicBezTo>
                    <a:cubicBezTo>
                      <a:pt x="0" y="15165"/>
                      <a:pt x="1843" y="18187"/>
                      <a:pt x="4861" y="18573"/>
                    </a:cubicBezTo>
                    <a:cubicBezTo>
                      <a:pt x="5012" y="18587"/>
                      <a:pt x="5162" y="18593"/>
                      <a:pt x="5310" y="18593"/>
                    </a:cubicBezTo>
                    <a:cubicBezTo>
                      <a:pt x="6307" y="18593"/>
                      <a:pt x="7252" y="18296"/>
                      <a:pt x="8114" y="17817"/>
                    </a:cubicBezTo>
                    <a:lnTo>
                      <a:pt x="8114" y="17817"/>
                    </a:lnTo>
                    <a:cubicBezTo>
                      <a:pt x="7753" y="18485"/>
                      <a:pt x="7513" y="19207"/>
                      <a:pt x="7497" y="19996"/>
                    </a:cubicBezTo>
                    <a:cubicBezTo>
                      <a:pt x="7459" y="22539"/>
                      <a:pt x="9641" y="24499"/>
                      <a:pt x="12093" y="24667"/>
                    </a:cubicBezTo>
                    <a:cubicBezTo>
                      <a:pt x="12336" y="24693"/>
                      <a:pt x="12570" y="24705"/>
                      <a:pt x="12795" y="24705"/>
                    </a:cubicBezTo>
                    <a:cubicBezTo>
                      <a:pt x="16467" y="24705"/>
                      <a:pt x="17743" y="21450"/>
                      <a:pt x="16806" y="18204"/>
                    </a:cubicBezTo>
                    <a:lnTo>
                      <a:pt x="16806" y="18204"/>
                    </a:lnTo>
                    <a:cubicBezTo>
                      <a:pt x="17507" y="19030"/>
                      <a:pt x="18296" y="19773"/>
                      <a:pt x="19232" y="20327"/>
                    </a:cubicBezTo>
                    <a:cubicBezTo>
                      <a:pt x="19858" y="20708"/>
                      <a:pt x="20565" y="20886"/>
                      <a:pt x="21274" y="20886"/>
                    </a:cubicBezTo>
                    <a:cubicBezTo>
                      <a:pt x="22876" y="20886"/>
                      <a:pt x="24482" y="19980"/>
                      <a:pt x="25154" y="18472"/>
                    </a:cubicBezTo>
                    <a:cubicBezTo>
                      <a:pt x="26300" y="15929"/>
                      <a:pt x="24974" y="12806"/>
                      <a:pt x="22565" y="11534"/>
                    </a:cubicBezTo>
                    <a:cubicBezTo>
                      <a:pt x="21895" y="11179"/>
                      <a:pt x="21161" y="11054"/>
                      <a:pt x="20418" y="11054"/>
                    </a:cubicBezTo>
                    <a:cubicBezTo>
                      <a:pt x="20369" y="11054"/>
                      <a:pt x="20321" y="11055"/>
                      <a:pt x="20273" y="11056"/>
                    </a:cubicBezTo>
                    <a:cubicBezTo>
                      <a:pt x="21608" y="10493"/>
                      <a:pt x="22821" y="9704"/>
                      <a:pt x="23509" y="8382"/>
                    </a:cubicBezTo>
                    <a:cubicBezTo>
                      <a:pt x="25065" y="5569"/>
                      <a:pt x="22769" y="1359"/>
                      <a:pt x="19516" y="1359"/>
                    </a:cubicBezTo>
                    <a:cubicBezTo>
                      <a:pt x="19487" y="1359"/>
                      <a:pt x="19458" y="1359"/>
                      <a:pt x="19429" y="1360"/>
                    </a:cubicBezTo>
                    <a:cubicBezTo>
                      <a:pt x="17196" y="1666"/>
                      <a:pt x="15736" y="3429"/>
                      <a:pt x="14922" y="5444"/>
                    </a:cubicBezTo>
                    <a:cubicBezTo>
                      <a:pt x="14926" y="3639"/>
                      <a:pt x="14414" y="1801"/>
                      <a:pt x="13003" y="688"/>
                    </a:cubicBezTo>
                    <a:cubicBezTo>
                      <a:pt x="12273" y="214"/>
                      <a:pt x="11449" y="0"/>
                      <a:pt x="106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942" name="Google Shape;1942;p30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1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4" name="Google Shape;1984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634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85" name="Google Shape;1985;p33"/>
          <p:cNvGrpSpPr/>
          <p:nvPr/>
        </p:nvGrpSpPr>
        <p:grpSpPr>
          <a:xfrm flipH="1">
            <a:off x="-1475018" y="-871600"/>
            <a:ext cx="12093403" cy="8092078"/>
            <a:chOff x="-1475018" y="-871600"/>
            <a:chExt cx="12093403" cy="8092078"/>
          </a:xfrm>
        </p:grpSpPr>
        <p:grpSp>
          <p:nvGrpSpPr>
            <p:cNvPr id="1986" name="Google Shape;1986;p33"/>
            <p:cNvGrpSpPr/>
            <p:nvPr/>
          </p:nvGrpSpPr>
          <p:grpSpPr>
            <a:xfrm>
              <a:off x="-254900" y="-871600"/>
              <a:ext cx="10873286" cy="8092078"/>
              <a:chOff x="-254900" y="-871600"/>
              <a:chExt cx="10873286" cy="8092078"/>
            </a:xfrm>
          </p:grpSpPr>
          <p:sp>
            <p:nvSpPr>
              <p:cNvPr id="1987" name="Google Shape;1987;p33"/>
              <p:cNvSpPr/>
              <p:nvPr/>
            </p:nvSpPr>
            <p:spPr>
              <a:xfrm>
                <a:off x="-254900" y="-871600"/>
                <a:ext cx="1661283" cy="1831913"/>
              </a:xfrm>
              <a:custGeom>
                <a:avLst/>
                <a:gdLst/>
                <a:ahLst/>
                <a:cxnLst/>
                <a:rect l="l" t="t" r="r" b="b"/>
                <a:pathLst>
                  <a:path w="53646" h="59156" extrusionOk="0">
                    <a:moveTo>
                      <a:pt x="10339" y="0"/>
                    </a:moveTo>
                    <a:cubicBezTo>
                      <a:pt x="9859" y="0"/>
                      <a:pt x="9378" y="38"/>
                      <a:pt x="8898" y="118"/>
                    </a:cubicBezTo>
                    <a:cubicBezTo>
                      <a:pt x="4378" y="878"/>
                      <a:pt x="1176" y="5352"/>
                      <a:pt x="600" y="9898"/>
                    </a:cubicBezTo>
                    <a:cubicBezTo>
                      <a:pt x="0" y="14645"/>
                      <a:pt x="2506" y="18461"/>
                      <a:pt x="3711" y="22863"/>
                    </a:cubicBezTo>
                    <a:cubicBezTo>
                      <a:pt x="5553" y="29621"/>
                      <a:pt x="4378" y="35955"/>
                      <a:pt x="4437" y="42784"/>
                    </a:cubicBezTo>
                    <a:cubicBezTo>
                      <a:pt x="4468" y="46690"/>
                      <a:pt x="3119" y="59156"/>
                      <a:pt x="9403" y="59156"/>
                    </a:cubicBezTo>
                    <a:cubicBezTo>
                      <a:pt x="9783" y="59156"/>
                      <a:pt x="10190" y="59110"/>
                      <a:pt x="10628" y="59015"/>
                    </a:cubicBezTo>
                    <a:cubicBezTo>
                      <a:pt x="17297" y="57558"/>
                      <a:pt x="18053" y="47946"/>
                      <a:pt x="23576" y="44437"/>
                    </a:cubicBezTo>
                    <a:cubicBezTo>
                      <a:pt x="29910" y="40416"/>
                      <a:pt x="37771" y="40177"/>
                      <a:pt x="44265" y="36547"/>
                    </a:cubicBezTo>
                    <a:cubicBezTo>
                      <a:pt x="49591" y="33571"/>
                      <a:pt x="52995" y="27770"/>
                      <a:pt x="53356" y="21722"/>
                    </a:cubicBezTo>
                    <a:cubicBezTo>
                      <a:pt x="53646" y="16828"/>
                      <a:pt x="52055" y="11304"/>
                      <a:pt x="47001" y="9487"/>
                    </a:cubicBezTo>
                    <a:cubicBezTo>
                      <a:pt x="45505" y="8948"/>
                      <a:pt x="43975" y="8759"/>
                      <a:pt x="42427" y="8759"/>
                    </a:cubicBezTo>
                    <a:cubicBezTo>
                      <a:pt x="38832" y="8759"/>
                      <a:pt x="35136" y="9780"/>
                      <a:pt x="31522" y="9827"/>
                    </a:cubicBezTo>
                    <a:cubicBezTo>
                      <a:pt x="31466" y="9827"/>
                      <a:pt x="31410" y="9828"/>
                      <a:pt x="31354" y="9828"/>
                    </a:cubicBezTo>
                    <a:cubicBezTo>
                      <a:pt x="25222" y="9828"/>
                      <a:pt x="22442" y="5727"/>
                      <a:pt x="17650" y="2540"/>
                    </a:cubicBezTo>
                    <a:cubicBezTo>
                      <a:pt x="15473" y="1093"/>
                      <a:pt x="12921" y="0"/>
                      <a:pt x="1033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8" name="Google Shape;1988;p33"/>
              <p:cNvSpPr/>
              <p:nvPr/>
            </p:nvSpPr>
            <p:spPr>
              <a:xfrm rot="2700000">
                <a:off x="7324635" y="3928478"/>
                <a:ext cx="2729659" cy="2726156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1989" name="Google Shape;1989;p33"/>
            <p:cNvSpPr/>
            <p:nvPr/>
          </p:nvSpPr>
          <p:spPr>
            <a:xfrm rot="8100000">
              <a:off x="-1035259" y="3906501"/>
              <a:ext cx="1806581" cy="1992135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0" name="Google Shape;1990;p33"/>
          <p:cNvGrpSpPr/>
          <p:nvPr/>
        </p:nvGrpSpPr>
        <p:grpSpPr>
          <a:xfrm flipH="1">
            <a:off x="224193" y="174100"/>
            <a:ext cx="8599300" cy="4922375"/>
            <a:chOff x="319875" y="174100"/>
            <a:chExt cx="8599300" cy="4922375"/>
          </a:xfrm>
        </p:grpSpPr>
        <p:grpSp>
          <p:nvGrpSpPr>
            <p:cNvPr id="1991" name="Google Shape;1991;p33"/>
            <p:cNvGrpSpPr/>
            <p:nvPr/>
          </p:nvGrpSpPr>
          <p:grpSpPr>
            <a:xfrm>
              <a:off x="319875" y="174100"/>
              <a:ext cx="8599300" cy="4922375"/>
              <a:chOff x="319875" y="174100"/>
              <a:chExt cx="8599300" cy="4922375"/>
            </a:xfrm>
          </p:grpSpPr>
          <p:sp>
            <p:nvSpPr>
              <p:cNvPr id="1992" name="Google Shape;1992;p33"/>
              <p:cNvSpPr/>
              <p:nvPr/>
            </p:nvSpPr>
            <p:spPr>
              <a:xfrm>
                <a:off x="446175" y="43745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993" name="Google Shape;1993;p33"/>
              <p:cNvSpPr/>
              <p:nvPr/>
            </p:nvSpPr>
            <p:spPr>
              <a:xfrm>
                <a:off x="8792875" y="75702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994" name="Google Shape;1994;p33"/>
              <p:cNvSpPr/>
              <p:nvPr/>
            </p:nvSpPr>
            <p:spPr>
              <a:xfrm>
                <a:off x="7476750" y="4763775"/>
                <a:ext cx="332700" cy="332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995" name="Google Shape;1995;p33"/>
              <p:cNvSpPr/>
              <p:nvPr/>
            </p:nvSpPr>
            <p:spPr>
              <a:xfrm>
                <a:off x="1845725" y="1741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1996" name="Google Shape;1996;p33"/>
              <p:cNvSpPr/>
              <p:nvPr/>
            </p:nvSpPr>
            <p:spPr>
              <a:xfrm>
                <a:off x="319875" y="398295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997" name="Google Shape;1997;p33"/>
            <p:cNvSpPr/>
            <p:nvPr/>
          </p:nvSpPr>
          <p:spPr>
            <a:xfrm>
              <a:off x="8316025" y="242975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1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9" name="Google Shape;1999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-14962" y="4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00" name="Google Shape;2000;p34"/>
          <p:cNvGrpSpPr/>
          <p:nvPr/>
        </p:nvGrpSpPr>
        <p:grpSpPr>
          <a:xfrm rot="10800000" flipH="1">
            <a:off x="-1516887" y="-2328175"/>
            <a:ext cx="12039926" cy="7380806"/>
            <a:chOff x="-1501924" y="90900"/>
            <a:chExt cx="12039926" cy="7380806"/>
          </a:xfrm>
        </p:grpSpPr>
        <p:grpSp>
          <p:nvGrpSpPr>
            <p:cNvPr id="2001" name="Google Shape;2001;p34"/>
            <p:cNvGrpSpPr/>
            <p:nvPr/>
          </p:nvGrpSpPr>
          <p:grpSpPr>
            <a:xfrm>
              <a:off x="-1501924" y="90900"/>
              <a:ext cx="12039926" cy="4086887"/>
              <a:chOff x="-1501924" y="90900"/>
              <a:chExt cx="12039926" cy="4086887"/>
            </a:xfrm>
          </p:grpSpPr>
          <p:sp>
            <p:nvSpPr>
              <p:cNvPr id="2002" name="Google Shape;2002;p34"/>
              <p:cNvSpPr/>
              <p:nvPr/>
            </p:nvSpPr>
            <p:spPr>
              <a:xfrm rot="950006" flipH="1">
                <a:off x="-1283212" y="2055320"/>
                <a:ext cx="2013899" cy="1883453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2003" name="Google Shape;2003;p34"/>
              <p:cNvSpPr/>
              <p:nvPr/>
            </p:nvSpPr>
            <p:spPr>
              <a:xfrm flipH="1">
                <a:off x="8496334" y="90900"/>
                <a:ext cx="2041668" cy="2280503"/>
              </a:xfrm>
              <a:custGeom>
                <a:avLst/>
                <a:gdLst/>
                <a:ahLst/>
                <a:cxnLst/>
                <a:rect l="l" t="t" r="r" b="b"/>
                <a:pathLst>
                  <a:path w="45512" h="50836" extrusionOk="0">
                    <a:moveTo>
                      <a:pt x="38273" y="0"/>
                    </a:moveTo>
                    <a:cubicBezTo>
                      <a:pt x="36021" y="0"/>
                      <a:pt x="33611" y="926"/>
                      <a:pt x="32008" y="2074"/>
                    </a:cubicBezTo>
                    <a:cubicBezTo>
                      <a:pt x="28562" y="4542"/>
                      <a:pt x="27450" y="8836"/>
                      <a:pt x="25817" y="12584"/>
                    </a:cubicBezTo>
                    <a:cubicBezTo>
                      <a:pt x="22766" y="19606"/>
                      <a:pt x="16248" y="20765"/>
                      <a:pt x="10019" y="23917"/>
                    </a:cubicBezTo>
                    <a:cubicBezTo>
                      <a:pt x="1620" y="28173"/>
                      <a:pt x="0" y="39291"/>
                      <a:pt x="6363" y="46208"/>
                    </a:cubicBezTo>
                    <a:cubicBezTo>
                      <a:pt x="9281" y="49379"/>
                      <a:pt x="13504" y="50835"/>
                      <a:pt x="17736" y="50835"/>
                    </a:cubicBezTo>
                    <a:cubicBezTo>
                      <a:pt x="19469" y="50835"/>
                      <a:pt x="21203" y="50591"/>
                      <a:pt x="22850" y="50120"/>
                    </a:cubicBezTo>
                    <a:cubicBezTo>
                      <a:pt x="28827" y="48412"/>
                      <a:pt x="33200" y="43447"/>
                      <a:pt x="35538" y="37835"/>
                    </a:cubicBezTo>
                    <a:cubicBezTo>
                      <a:pt x="37142" y="33978"/>
                      <a:pt x="37906" y="29843"/>
                      <a:pt x="38388" y="25709"/>
                    </a:cubicBezTo>
                    <a:cubicBezTo>
                      <a:pt x="38753" y="22553"/>
                      <a:pt x="38821" y="19258"/>
                      <a:pt x="40122" y="16303"/>
                    </a:cubicBezTo>
                    <a:cubicBezTo>
                      <a:pt x="41251" y="13734"/>
                      <a:pt x="43584" y="11858"/>
                      <a:pt x="44499" y="9188"/>
                    </a:cubicBezTo>
                    <a:cubicBezTo>
                      <a:pt x="45511" y="6250"/>
                      <a:pt x="44256" y="2788"/>
                      <a:pt x="41746" y="1000"/>
                    </a:cubicBezTo>
                    <a:cubicBezTo>
                      <a:pt x="40752" y="292"/>
                      <a:pt x="39537" y="0"/>
                      <a:pt x="382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2004" name="Google Shape;2004;p34"/>
            <p:cNvSpPr/>
            <p:nvPr/>
          </p:nvSpPr>
          <p:spPr>
            <a:xfrm rot="6574844" flipH="1">
              <a:off x="3821852" y="3139913"/>
              <a:ext cx="2558757" cy="4683127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2005" name="Google Shape;2005;p34"/>
          <p:cNvGrpSpPr/>
          <p:nvPr/>
        </p:nvGrpSpPr>
        <p:grpSpPr>
          <a:xfrm rot="10800000" flipH="1">
            <a:off x="201713" y="51756"/>
            <a:ext cx="8668050" cy="4998050"/>
            <a:chOff x="216675" y="93725"/>
            <a:chExt cx="8668050" cy="4998050"/>
          </a:xfrm>
        </p:grpSpPr>
        <p:grpSp>
          <p:nvGrpSpPr>
            <p:cNvPr id="2006" name="Google Shape;2006;p34"/>
            <p:cNvGrpSpPr/>
            <p:nvPr/>
          </p:nvGrpSpPr>
          <p:grpSpPr>
            <a:xfrm>
              <a:off x="216675" y="93725"/>
              <a:ext cx="8668050" cy="4894850"/>
              <a:chOff x="216675" y="93725"/>
              <a:chExt cx="8668050" cy="4894850"/>
            </a:xfrm>
          </p:grpSpPr>
          <p:grpSp>
            <p:nvGrpSpPr>
              <p:cNvPr id="2007" name="Google Shape;2007;p34"/>
              <p:cNvGrpSpPr/>
              <p:nvPr/>
            </p:nvGrpSpPr>
            <p:grpSpPr>
              <a:xfrm>
                <a:off x="216675" y="93725"/>
                <a:ext cx="8668050" cy="4894850"/>
                <a:chOff x="216675" y="93725"/>
                <a:chExt cx="8668050" cy="4894850"/>
              </a:xfrm>
            </p:grpSpPr>
            <p:sp>
              <p:nvSpPr>
                <p:cNvPr id="2008" name="Google Shape;2008;p34"/>
                <p:cNvSpPr/>
                <p:nvPr/>
              </p:nvSpPr>
              <p:spPr>
                <a:xfrm>
                  <a:off x="216675" y="391525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2009" name="Google Shape;2009;p34"/>
                <p:cNvSpPr/>
                <p:nvPr/>
              </p:nvSpPr>
              <p:spPr>
                <a:xfrm>
                  <a:off x="8758425" y="23299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2010" name="Google Shape;2010;p34"/>
                <p:cNvSpPr/>
                <p:nvPr/>
              </p:nvSpPr>
              <p:spPr>
                <a:xfrm>
                  <a:off x="216675" y="300400"/>
                  <a:ext cx="332700" cy="3327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2011" name="Google Shape;2011;p34"/>
                <p:cNvSpPr/>
                <p:nvPr/>
              </p:nvSpPr>
              <p:spPr>
                <a:xfrm>
                  <a:off x="1110950" y="937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2012" name="Google Shape;2012;p34"/>
                <p:cNvSpPr/>
                <p:nvPr/>
              </p:nvSpPr>
              <p:spPr>
                <a:xfrm>
                  <a:off x="813550" y="486227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2013" name="Google Shape;2013;p34"/>
              <p:cNvSpPr/>
              <p:nvPr/>
            </p:nvSpPr>
            <p:spPr>
              <a:xfrm>
                <a:off x="7084225" y="1741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2014" name="Google Shape;2014;p34"/>
            <p:cNvSpPr/>
            <p:nvPr/>
          </p:nvSpPr>
          <p:spPr>
            <a:xfrm>
              <a:off x="6680475" y="4862275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" name="Google Shape;47;p4"/>
          <p:cNvGrpSpPr/>
          <p:nvPr/>
        </p:nvGrpSpPr>
        <p:grpSpPr>
          <a:xfrm>
            <a:off x="-522898" y="-1115796"/>
            <a:ext cx="10872525" cy="7329452"/>
            <a:chOff x="-522898" y="-1115796"/>
            <a:chExt cx="10872525" cy="7329452"/>
          </a:xfrm>
        </p:grpSpPr>
        <p:sp>
          <p:nvSpPr>
            <p:cNvPr id="48" name="Google Shape;48;p4"/>
            <p:cNvSpPr/>
            <p:nvPr/>
          </p:nvSpPr>
          <p:spPr>
            <a:xfrm rot="728116">
              <a:off x="-359196" y="4345049"/>
              <a:ext cx="1563034" cy="1723574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4"/>
            <p:cNvSpPr/>
            <p:nvPr/>
          </p:nvSpPr>
          <p:spPr>
            <a:xfrm rot="301928" flipH="1">
              <a:off x="7505749" y="-1001338"/>
              <a:ext cx="2729580" cy="2726077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50" name="Google Shape;50;p4"/>
          <p:cNvGrpSpPr/>
          <p:nvPr/>
        </p:nvGrpSpPr>
        <p:grpSpPr>
          <a:xfrm>
            <a:off x="243700" y="122500"/>
            <a:ext cx="8721400" cy="4870775"/>
            <a:chOff x="243700" y="122500"/>
            <a:chExt cx="8721400" cy="4870775"/>
          </a:xfrm>
        </p:grpSpPr>
        <p:grpSp>
          <p:nvGrpSpPr>
            <p:cNvPr id="51" name="Google Shape;51;p4"/>
            <p:cNvGrpSpPr/>
            <p:nvPr/>
          </p:nvGrpSpPr>
          <p:grpSpPr>
            <a:xfrm>
              <a:off x="243700" y="149500"/>
              <a:ext cx="8721400" cy="4843775"/>
              <a:chOff x="243700" y="149500"/>
              <a:chExt cx="8721400" cy="4843775"/>
            </a:xfrm>
          </p:grpSpPr>
          <p:sp>
            <p:nvSpPr>
              <p:cNvPr id="52" name="Google Shape;52;p4"/>
              <p:cNvSpPr/>
              <p:nvPr/>
            </p:nvSpPr>
            <p:spPr>
              <a:xfrm>
                <a:off x="415925" y="448925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53" name="Google Shape;53;p4"/>
              <p:cNvSpPr/>
              <p:nvPr/>
            </p:nvSpPr>
            <p:spPr>
              <a:xfrm>
                <a:off x="8838800" y="207612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54" name="Google Shape;54;p4"/>
              <p:cNvSpPr/>
              <p:nvPr/>
            </p:nvSpPr>
            <p:spPr>
              <a:xfrm>
                <a:off x="243700" y="445025"/>
                <a:ext cx="332700" cy="332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55" name="Google Shape;55;p4"/>
              <p:cNvSpPr/>
              <p:nvPr/>
            </p:nvSpPr>
            <p:spPr>
              <a:xfrm>
                <a:off x="967000" y="1495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56" name="Google Shape;56;p4"/>
              <p:cNvSpPr/>
              <p:nvPr/>
            </p:nvSpPr>
            <p:spPr>
              <a:xfrm>
                <a:off x="6726300" y="486697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57" name="Google Shape;57;p4"/>
            <p:cNvSpPr/>
            <p:nvPr/>
          </p:nvSpPr>
          <p:spPr>
            <a:xfrm>
              <a:off x="8046625" y="122500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58" name="Google Shape;58;p4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body" idx="1"/>
          </p:nvPr>
        </p:nvSpPr>
        <p:spPr>
          <a:xfrm>
            <a:off x="753000" y="1110750"/>
            <a:ext cx="7671000" cy="39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200"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1" name="Google Shape;311;p7"/>
          <p:cNvGrpSpPr/>
          <p:nvPr/>
        </p:nvGrpSpPr>
        <p:grpSpPr>
          <a:xfrm>
            <a:off x="-1289698" y="-584282"/>
            <a:ext cx="10877325" cy="7487258"/>
            <a:chOff x="-1289698" y="-584282"/>
            <a:chExt cx="10877325" cy="7487258"/>
          </a:xfrm>
        </p:grpSpPr>
        <p:grpSp>
          <p:nvGrpSpPr>
            <p:cNvPr id="312" name="Google Shape;312;p7"/>
            <p:cNvGrpSpPr/>
            <p:nvPr/>
          </p:nvGrpSpPr>
          <p:grpSpPr>
            <a:xfrm flipH="1">
              <a:off x="-1289698" y="-584282"/>
              <a:ext cx="10877325" cy="6797938"/>
              <a:chOff x="-522898" y="-584282"/>
              <a:chExt cx="10877325" cy="6797938"/>
            </a:xfrm>
          </p:grpSpPr>
          <p:sp>
            <p:nvSpPr>
              <p:cNvPr id="313" name="Google Shape;313;p7"/>
              <p:cNvSpPr/>
              <p:nvPr/>
            </p:nvSpPr>
            <p:spPr>
              <a:xfrm rot="728116">
                <a:off x="-359196" y="4345049"/>
                <a:ext cx="1563034" cy="1723574"/>
              </a:xfrm>
              <a:custGeom>
                <a:avLst/>
                <a:gdLst/>
                <a:ahLst/>
                <a:cxnLst/>
                <a:rect l="l" t="t" r="r" b="b"/>
                <a:pathLst>
                  <a:path w="53646" h="59156" extrusionOk="0">
                    <a:moveTo>
                      <a:pt x="10339" y="0"/>
                    </a:moveTo>
                    <a:cubicBezTo>
                      <a:pt x="9859" y="0"/>
                      <a:pt x="9378" y="38"/>
                      <a:pt x="8898" y="118"/>
                    </a:cubicBezTo>
                    <a:cubicBezTo>
                      <a:pt x="4378" y="878"/>
                      <a:pt x="1176" y="5352"/>
                      <a:pt x="600" y="9898"/>
                    </a:cubicBezTo>
                    <a:cubicBezTo>
                      <a:pt x="0" y="14645"/>
                      <a:pt x="2506" y="18461"/>
                      <a:pt x="3711" y="22863"/>
                    </a:cubicBezTo>
                    <a:cubicBezTo>
                      <a:pt x="5553" y="29621"/>
                      <a:pt x="4378" y="35955"/>
                      <a:pt x="4437" y="42784"/>
                    </a:cubicBezTo>
                    <a:cubicBezTo>
                      <a:pt x="4468" y="46690"/>
                      <a:pt x="3119" y="59156"/>
                      <a:pt x="9403" y="59156"/>
                    </a:cubicBezTo>
                    <a:cubicBezTo>
                      <a:pt x="9783" y="59156"/>
                      <a:pt x="10190" y="59110"/>
                      <a:pt x="10628" y="59015"/>
                    </a:cubicBezTo>
                    <a:cubicBezTo>
                      <a:pt x="17297" y="57558"/>
                      <a:pt x="18053" y="47946"/>
                      <a:pt x="23576" y="44437"/>
                    </a:cubicBezTo>
                    <a:cubicBezTo>
                      <a:pt x="29910" y="40416"/>
                      <a:pt x="37771" y="40177"/>
                      <a:pt x="44265" y="36547"/>
                    </a:cubicBezTo>
                    <a:cubicBezTo>
                      <a:pt x="49591" y="33571"/>
                      <a:pt x="52995" y="27770"/>
                      <a:pt x="53356" y="21722"/>
                    </a:cubicBezTo>
                    <a:cubicBezTo>
                      <a:pt x="53646" y="16828"/>
                      <a:pt x="52055" y="11304"/>
                      <a:pt x="47001" y="9487"/>
                    </a:cubicBezTo>
                    <a:cubicBezTo>
                      <a:pt x="45505" y="8948"/>
                      <a:pt x="43975" y="8759"/>
                      <a:pt x="42427" y="8759"/>
                    </a:cubicBezTo>
                    <a:cubicBezTo>
                      <a:pt x="38832" y="8759"/>
                      <a:pt x="35136" y="9780"/>
                      <a:pt x="31522" y="9827"/>
                    </a:cubicBezTo>
                    <a:cubicBezTo>
                      <a:pt x="31466" y="9827"/>
                      <a:pt x="31410" y="9828"/>
                      <a:pt x="31354" y="9828"/>
                    </a:cubicBezTo>
                    <a:cubicBezTo>
                      <a:pt x="25222" y="9828"/>
                      <a:pt x="22442" y="5727"/>
                      <a:pt x="17650" y="2540"/>
                    </a:cubicBezTo>
                    <a:cubicBezTo>
                      <a:pt x="15473" y="1093"/>
                      <a:pt x="12921" y="0"/>
                      <a:pt x="1033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7"/>
              <p:cNvSpPr/>
              <p:nvPr/>
            </p:nvSpPr>
            <p:spPr>
              <a:xfrm rot="1661475" flipH="1">
                <a:off x="7936377" y="-202114"/>
                <a:ext cx="2104830" cy="1866981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315" name="Google Shape;315;p7"/>
            <p:cNvSpPr/>
            <p:nvPr/>
          </p:nvSpPr>
          <p:spPr>
            <a:xfrm rot="6299933" flipH="1">
              <a:off x="727346" y="3822787"/>
              <a:ext cx="2041708" cy="3327195"/>
            </a:xfrm>
            <a:custGeom>
              <a:avLst/>
              <a:gdLst/>
              <a:ahLst/>
              <a:cxnLst/>
              <a:rect l="l" t="t" r="r" b="b"/>
              <a:pathLst>
                <a:path w="45512" h="50836" extrusionOk="0">
                  <a:moveTo>
                    <a:pt x="38273" y="0"/>
                  </a:moveTo>
                  <a:cubicBezTo>
                    <a:pt x="36021" y="0"/>
                    <a:pt x="33611" y="926"/>
                    <a:pt x="32008" y="2074"/>
                  </a:cubicBezTo>
                  <a:cubicBezTo>
                    <a:pt x="28562" y="4542"/>
                    <a:pt x="27450" y="8836"/>
                    <a:pt x="25817" y="12584"/>
                  </a:cubicBezTo>
                  <a:cubicBezTo>
                    <a:pt x="22766" y="19606"/>
                    <a:pt x="16248" y="20765"/>
                    <a:pt x="10019" y="23917"/>
                  </a:cubicBezTo>
                  <a:cubicBezTo>
                    <a:pt x="1620" y="28173"/>
                    <a:pt x="0" y="39291"/>
                    <a:pt x="6363" y="46208"/>
                  </a:cubicBezTo>
                  <a:cubicBezTo>
                    <a:pt x="9281" y="49379"/>
                    <a:pt x="13504" y="50835"/>
                    <a:pt x="17736" y="50835"/>
                  </a:cubicBezTo>
                  <a:cubicBezTo>
                    <a:pt x="19469" y="50835"/>
                    <a:pt x="21203" y="50591"/>
                    <a:pt x="22850" y="50120"/>
                  </a:cubicBezTo>
                  <a:cubicBezTo>
                    <a:pt x="28827" y="48412"/>
                    <a:pt x="33200" y="43447"/>
                    <a:pt x="35538" y="37835"/>
                  </a:cubicBezTo>
                  <a:cubicBezTo>
                    <a:pt x="37142" y="33978"/>
                    <a:pt x="37906" y="29843"/>
                    <a:pt x="38388" y="25709"/>
                  </a:cubicBezTo>
                  <a:cubicBezTo>
                    <a:pt x="38753" y="22553"/>
                    <a:pt x="38821" y="19258"/>
                    <a:pt x="40122" y="16303"/>
                  </a:cubicBezTo>
                  <a:cubicBezTo>
                    <a:pt x="41251" y="13734"/>
                    <a:pt x="43584" y="11858"/>
                    <a:pt x="44499" y="9188"/>
                  </a:cubicBezTo>
                  <a:cubicBezTo>
                    <a:pt x="45511" y="6250"/>
                    <a:pt x="44256" y="2788"/>
                    <a:pt x="41746" y="1000"/>
                  </a:cubicBezTo>
                  <a:cubicBezTo>
                    <a:pt x="40752" y="292"/>
                    <a:pt x="39537" y="0"/>
                    <a:pt x="38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316" name="Google Shape;316;p7"/>
          <p:cNvGrpSpPr/>
          <p:nvPr/>
        </p:nvGrpSpPr>
        <p:grpSpPr>
          <a:xfrm>
            <a:off x="319875" y="103600"/>
            <a:ext cx="8663875" cy="4833100"/>
            <a:chOff x="319875" y="103600"/>
            <a:chExt cx="8663875" cy="4833100"/>
          </a:xfrm>
        </p:grpSpPr>
        <p:grpSp>
          <p:nvGrpSpPr>
            <p:cNvPr id="317" name="Google Shape;317;p7"/>
            <p:cNvGrpSpPr/>
            <p:nvPr/>
          </p:nvGrpSpPr>
          <p:grpSpPr>
            <a:xfrm>
              <a:off x="319875" y="103600"/>
              <a:ext cx="8663875" cy="4833100"/>
              <a:chOff x="319875" y="103600"/>
              <a:chExt cx="8663875" cy="4833100"/>
            </a:xfrm>
          </p:grpSpPr>
          <p:grpSp>
            <p:nvGrpSpPr>
              <p:cNvPr id="318" name="Google Shape;318;p7"/>
              <p:cNvGrpSpPr/>
              <p:nvPr/>
            </p:nvGrpSpPr>
            <p:grpSpPr>
              <a:xfrm>
                <a:off x="1429175" y="103600"/>
                <a:ext cx="7554575" cy="4833100"/>
                <a:chOff x="1429175" y="103600"/>
                <a:chExt cx="7554575" cy="4833100"/>
              </a:xfrm>
            </p:grpSpPr>
            <p:grpSp>
              <p:nvGrpSpPr>
                <p:cNvPr id="319" name="Google Shape;319;p7"/>
                <p:cNvGrpSpPr/>
                <p:nvPr/>
              </p:nvGrpSpPr>
              <p:grpSpPr>
                <a:xfrm>
                  <a:off x="1429175" y="206800"/>
                  <a:ext cx="7554575" cy="4729900"/>
                  <a:chOff x="1429175" y="206800"/>
                  <a:chExt cx="7554575" cy="4729900"/>
                </a:xfrm>
              </p:grpSpPr>
              <p:sp>
                <p:nvSpPr>
                  <p:cNvPr id="320" name="Google Shape;320;p7"/>
                  <p:cNvSpPr/>
                  <p:nvPr/>
                </p:nvSpPr>
                <p:spPr>
                  <a:xfrm>
                    <a:off x="8754250" y="4207400"/>
                    <a:ext cx="229500" cy="2295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321" name="Google Shape;321;p7"/>
                  <p:cNvSpPr/>
                  <p:nvPr/>
                </p:nvSpPr>
                <p:spPr>
                  <a:xfrm>
                    <a:off x="7236775" y="4810400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322" name="Google Shape;322;p7"/>
                  <p:cNvSpPr/>
                  <p:nvPr/>
                </p:nvSpPr>
                <p:spPr>
                  <a:xfrm>
                    <a:off x="8547850" y="373150"/>
                    <a:ext cx="332700" cy="3327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323" name="Google Shape;323;p7"/>
                  <p:cNvSpPr/>
                  <p:nvPr/>
                </p:nvSpPr>
                <p:spPr>
                  <a:xfrm>
                    <a:off x="8805850" y="1017725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324" name="Google Shape;324;p7"/>
                  <p:cNvSpPr/>
                  <p:nvPr/>
                </p:nvSpPr>
                <p:spPr>
                  <a:xfrm>
                    <a:off x="1429175" y="206800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</p:grpSp>
            <p:sp>
              <p:nvSpPr>
                <p:cNvPr id="325" name="Google Shape;325;p7"/>
                <p:cNvSpPr/>
                <p:nvPr/>
              </p:nvSpPr>
              <p:spPr>
                <a:xfrm>
                  <a:off x="1970563" y="10360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326" name="Google Shape;326;p7"/>
              <p:cNvSpPr/>
              <p:nvPr/>
            </p:nvSpPr>
            <p:spPr>
              <a:xfrm>
                <a:off x="319875" y="42590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327" name="Google Shape;327;p7"/>
            <p:cNvSpPr/>
            <p:nvPr/>
          </p:nvSpPr>
          <p:spPr>
            <a:xfrm>
              <a:off x="6743125" y="103600"/>
              <a:ext cx="142800" cy="142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328" name="Google Shape;328;p7"/>
          <p:cNvSpPr txBox="1">
            <a:spLocks noGrp="1"/>
          </p:cNvSpPr>
          <p:nvPr>
            <p:ph type="subTitle" idx="1"/>
          </p:nvPr>
        </p:nvSpPr>
        <p:spPr>
          <a:xfrm>
            <a:off x="4255200" y="1906324"/>
            <a:ext cx="4036800" cy="19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29" name="Google Shape;329;p7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9" name="Google Shape;349;p9"/>
          <p:cNvGrpSpPr/>
          <p:nvPr/>
        </p:nvGrpSpPr>
        <p:grpSpPr>
          <a:xfrm rot="10800000" flipH="1">
            <a:off x="-1472150" y="-1364839"/>
            <a:ext cx="12329602" cy="7983269"/>
            <a:chOff x="-1472150" y="-1394657"/>
            <a:chExt cx="12329602" cy="7983269"/>
          </a:xfrm>
        </p:grpSpPr>
        <p:grpSp>
          <p:nvGrpSpPr>
            <p:cNvPr id="350" name="Google Shape;350;p9"/>
            <p:cNvGrpSpPr/>
            <p:nvPr/>
          </p:nvGrpSpPr>
          <p:grpSpPr>
            <a:xfrm>
              <a:off x="-1472150" y="-136914"/>
              <a:ext cx="12329602" cy="5971887"/>
              <a:chOff x="-1472150" y="-136914"/>
              <a:chExt cx="12329602" cy="5971887"/>
            </a:xfrm>
          </p:grpSpPr>
          <p:sp>
            <p:nvSpPr>
              <p:cNvPr id="351" name="Google Shape;351;p9"/>
              <p:cNvSpPr/>
              <p:nvPr/>
            </p:nvSpPr>
            <p:spPr>
              <a:xfrm rot="-301928">
                <a:off x="8013574" y="2994437"/>
                <a:ext cx="2729580" cy="2726077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352" name="Google Shape;352;p9"/>
              <p:cNvSpPr/>
              <p:nvPr/>
            </p:nvSpPr>
            <p:spPr>
              <a:xfrm rot="7706812">
                <a:off x="-965230" y="231319"/>
                <a:ext cx="2041600" cy="2280426"/>
              </a:xfrm>
              <a:custGeom>
                <a:avLst/>
                <a:gdLst/>
                <a:ahLst/>
                <a:cxnLst/>
                <a:rect l="l" t="t" r="r" b="b"/>
                <a:pathLst>
                  <a:path w="45512" h="50836" extrusionOk="0">
                    <a:moveTo>
                      <a:pt x="38273" y="0"/>
                    </a:moveTo>
                    <a:cubicBezTo>
                      <a:pt x="36021" y="0"/>
                      <a:pt x="33611" y="926"/>
                      <a:pt x="32008" y="2074"/>
                    </a:cubicBezTo>
                    <a:cubicBezTo>
                      <a:pt x="28562" y="4542"/>
                      <a:pt x="27450" y="8836"/>
                      <a:pt x="25817" y="12584"/>
                    </a:cubicBezTo>
                    <a:cubicBezTo>
                      <a:pt x="22766" y="19606"/>
                      <a:pt x="16248" y="20765"/>
                      <a:pt x="10019" y="23917"/>
                    </a:cubicBezTo>
                    <a:cubicBezTo>
                      <a:pt x="1620" y="28173"/>
                      <a:pt x="0" y="39291"/>
                      <a:pt x="6363" y="46208"/>
                    </a:cubicBezTo>
                    <a:cubicBezTo>
                      <a:pt x="9281" y="49379"/>
                      <a:pt x="13504" y="50835"/>
                      <a:pt x="17736" y="50835"/>
                    </a:cubicBezTo>
                    <a:cubicBezTo>
                      <a:pt x="19469" y="50835"/>
                      <a:pt x="21203" y="50591"/>
                      <a:pt x="22850" y="50120"/>
                    </a:cubicBezTo>
                    <a:cubicBezTo>
                      <a:pt x="28827" y="48412"/>
                      <a:pt x="33200" y="43447"/>
                      <a:pt x="35538" y="37835"/>
                    </a:cubicBezTo>
                    <a:cubicBezTo>
                      <a:pt x="37142" y="33978"/>
                      <a:pt x="37906" y="29843"/>
                      <a:pt x="38388" y="25709"/>
                    </a:cubicBezTo>
                    <a:cubicBezTo>
                      <a:pt x="38753" y="22553"/>
                      <a:pt x="38821" y="19258"/>
                      <a:pt x="40122" y="16303"/>
                    </a:cubicBezTo>
                    <a:cubicBezTo>
                      <a:pt x="41251" y="13734"/>
                      <a:pt x="43584" y="11858"/>
                      <a:pt x="44499" y="9188"/>
                    </a:cubicBezTo>
                    <a:cubicBezTo>
                      <a:pt x="45511" y="6250"/>
                      <a:pt x="44256" y="2788"/>
                      <a:pt x="41746" y="1000"/>
                    </a:cubicBezTo>
                    <a:cubicBezTo>
                      <a:pt x="40752" y="292"/>
                      <a:pt x="39537" y="0"/>
                      <a:pt x="382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353" name="Google Shape;353;p9"/>
            <p:cNvSpPr/>
            <p:nvPr/>
          </p:nvSpPr>
          <p:spPr>
            <a:xfrm rot="-779303">
              <a:off x="2298580" y="4593458"/>
              <a:ext cx="1661271" cy="1831900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9"/>
            <p:cNvSpPr/>
            <p:nvPr/>
          </p:nvSpPr>
          <p:spPr>
            <a:xfrm rot="1119134">
              <a:off x="5273788" y="-972430"/>
              <a:ext cx="2941259" cy="1832014"/>
            </a:xfrm>
            <a:custGeom>
              <a:avLst/>
              <a:gdLst/>
              <a:ahLst/>
              <a:cxnLst/>
              <a:rect l="l" t="t" r="r" b="b"/>
              <a:pathLst>
                <a:path w="53646" h="59156" extrusionOk="0">
                  <a:moveTo>
                    <a:pt x="10339" y="0"/>
                  </a:moveTo>
                  <a:cubicBezTo>
                    <a:pt x="9859" y="0"/>
                    <a:pt x="9378" y="38"/>
                    <a:pt x="8898" y="118"/>
                  </a:cubicBezTo>
                  <a:cubicBezTo>
                    <a:pt x="4378" y="878"/>
                    <a:pt x="1176" y="5352"/>
                    <a:pt x="600" y="9898"/>
                  </a:cubicBezTo>
                  <a:cubicBezTo>
                    <a:pt x="0" y="14645"/>
                    <a:pt x="2506" y="18461"/>
                    <a:pt x="3711" y="22863"/>
                  </a:cubicBezTo>
                  <a:cubicBezTo>
                    <a:pt x="5553" y="29621"/>
                    <a:pt x="4378" y="35955"/>
                    <a:pt x="4437" y="42784"/>
                  </a:cubicBezTo>
                  <a:cubicBezTo>
                    <a:pt x="4468" y="46690"/>
                    <a:pt x="3119" y="59156"/>
                    <a:pt x="9403" y="59156"/>
                  </a:cubicBezTo>
                  <a:cubicBezTo>
                    <a:pt x="9783" y="59156"/>
                    <a:pt x="10190" y="59110"/>
                    <a:pt x="10628" y="59015"/>
                  </a:cubicBezTo>
                  <a:cubicBezTo>
                    <a:pt x="17297" y="57558"/>
                    <a:pt x="18053" y="47946"/>
                    <a:pt x="23576" y="44437"/>
                  </a:cubicBezTo>
                  <a:cubicBezTo>
                    <a:pt x="29910" y="40416"/>
                    <a:pt x="37771" y="40177"/>
                    <a:pt x="44265" y="36547"/>
                  </a:cubicBezTo>
                  <a:cubicBezTo>
                    <a:pt x="49591" y="33571"/>
                    <a:pt x="52995" y="27770"/>
                    <a:pt x="53356" y="21722"/>
                  </a:cubicBezTo>
                  <a:cubicBezTo>
                    <a:pt x="53646" y="16828"/>
                    <a:pt x="52055" y="11304"/>
                    <a:pt x="47001" y="9487"/>
                  </a:cubicBezTo>
                  <a:cubicBezTo>
                    <a:pt x="45505" y="8948"/>
                    <a:pt x="43975" y="8759"/>
                    <a:pt x="42427" y="8759"/>
                  </a:cubicBezTo>
                  <a:cubicBezTo>
                    <a:pt x="38832" y="8759"/>
                    <a:pt x="35136" y="9780"/>
                    <a:pt x="31522" y="9827"/>
                  </a:cubicBezTo>
                  <a:cubicBezTo>
                    <a:pt x="31466" y="9827"/>
                    <a:pt x="31410" y="9828"/>
                    <a:pt x="31354" y="9828"/>
                  </a:cubicBezTo>
                  <a:cubicBezTo>
                    <a:pt x="25222" y="9828"/>
                    <a:pt x="22442" y="5727"/>
                    <a:pt x="17650" y="2540"/>
                  </a:cubicBezTo>
                  <a:cubicBezTo>
                    <a:pt x="15473" y="1093"/>
                    <a:pt x="12921" y="0"/>
                    <a:pt x="1033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5" name="Google Shape;355;p9"/>
          <p:cNvGrpSpPr/>
          <p:nvPr/>
        </p:nvGrpSpPr>
        <p:grpSpPr>
          <a:xfrm rot="10800000" flipH="1">
            <a:off x="243675" y="113550"/>
            <a:ext cx="8564850" cy="4830525"/>
            <a:chOff x="319875" y="174100"/>
            <a:chExt cx="8564850" cy="4830525"/>
          </a:xfrm>
        </p:grpSpPr>
        <p:grpSp>
          <p:nvGrpSpPr>
            <p:cNvPr id="356" name="Google Shape;356;p9"/>
            <p:cNvGrpSpPr/>
            <p:nvPr/>
          </p:nvGrpSpPr>
          <p:grpSpPr>
            <a:xfrm>
              <a:off x="319875" y="174100"/>
              <a:ext cx="8564850" cy="4830525"/>
              <a:chOff x="319875" y="174100"/>
              <a:chExt cx="8564850" cy="4830525"/>
            </a:xfrm>
          </p:grpSpPr>
          <p:sp>
            <p:nvSpPr>
              <p:cNvPr id="357" name="Google Shape;357;p9"/>
              <p:cNvSpPr/>
              <p:nvPr/>
            </p:nvSpPr>
            <p:spPr>
              <a:xfrm>
                <a:off x="446175" y="43745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358" name="Google Shape;358;p9"/>
              <p:cNvSpPr/>
              <p:nvPr/>
            </p:nvSpPr>
            <p:spPr>
              <a:xfrm>
                <a:off x="8758425" y="232992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359" name="Google Shape;359;p9"/>
              <p:cNvSpPr/>
              <p:nvPr/>
            </p:nvSpPr>
            <p:spPr>
              <a:xfrm>
                <a:off x="8245975" y="4671925"/>
                <a:ext cx="332700" cy="3327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360" name="Google Shape;360;p9"/>
              <p:cNvSpPr/>
              <p:nvPr/>
            </p:nvSpPr>
            <p:spPr>
              <a:xfrm>
                <a:off x="1845725" y="17410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  <p:sp>
            <p:nvSpPr>
              <p:cNvPr id="361" name="Google Shape;361;p9"/>
              <p:cNvSpPr/>
              <p:nvPr/>
            </p:nvSpPr>
            <p:spPr>
              <a:xfrm>
                <a:off x="319875" y="3982950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362" name="Google Shape;362;p9"/>
            <p:cNvSpPr/>
            <p:nvPr/>
          </p:nvSpPr>
          <p:spPr>
            <a:xfrm>
              <a:off x="7382750" y="174100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363" name="Google Shape;363;p9"/>
          <p:cNvSpPr txBox="1">
            <a:spLocks noGrp="1"/>
          </p:cNvSpPr>
          <p:nvPr>
            <p:ph type="title"/>
          </p:nvPr>
        </p:nvSpPr>
        <p:spPr>
          <a:xfrm>
            <a:off x="2256750" y="1510100"/>
            <a:ext cx="4630500" cy="146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9"/>
          <p:cNvSpPr txBox="1">
            <a:spLocks noGrp="1"/>
          </p:cNvSpPr>
          <p:nvPr>
            <p:ph type="subTitle" idx="1"/>
          </p:nvPr>
        </p:nvSpPr>
        <p:spPr>
          <a:xfrm>
            <a:off x="2256750" y="2894500"/>
            <a:ext cx="46305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CUSTOM_11_1"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Google Shape;542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-11725" y="-19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15"/>
          <p:cNvSpPr txBox="1">
            <a:spLocks noGrp="1"/>
          </p:cNvSpPr>
          <p:nvPr>
            <p:ph type="title"/>
          </p:nvPr>
        </p:nvSpPr>
        <p:spPr>
          <a:xfrm>
            <a:off x="2168400" y="2434597"/>
            <a:ext cx="4807200" cy="714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44" name="Google Shape;544;p15"/>
          <p:cNvSpPr txBox="1">
            <a:spLocks noGrp="1"/>
          </p:cNvSpPr>
          <p:nvPr>
            <p:ph type="title" idx="2" hasCustomPrompt="1"/>
          </p:nvPr>
        </p:nvSpPr>
        <p:spPr>
          <a:xfrm>
            <a:off x="3369088" y="1475800"/>
            <a:ext cx="2406000" cy="958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5" name="Google Shape;545;p15"/>
          <p:cNvSpPr txBox="1">
            <a:spLocks noGrp="1"/>
          </p:cNvSpPr>
          <p:nvPr>
            <p:ph type="subTitle" idx="1"/>
          </p:nvPr>
        </p:nvSpPr>
        <p:spPr>
          <a:xfrm>
            <a:off x="2168400" y="3278600"/>
            <a:ext cx="4807200" cy="42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546" name="Google Shape;546;p15"/>
          <p:cNvGrpSpPr/>
          <p:nvPr/>
        </p:nvGrpSpPr>
        <p:grpSpPr>
          <a:xfrm rot="10800000" flipH="1">
            <a:off x="-1513649" y="-2328199"/>
            <a:ext cx="12164171" cy="7522830"/>
            <a:chOff x="-1501924" y="-51125"/>
            <a:chExt cx="12164171" cy="7522830"/>
          </a:xfrm>
        </p:grpSpPr>
        <p:grpSp>
          <p:nvGrpSpPr>
            <p:cNvPr id="547" name="Google Shape;547;p15"/>
            <p:cNvGrpSpPr/>
            <p:nvPr/>
          </p:nvGrpSpPr>
          <p:grpSpPr>
            <a:xfrm>
              <a:off x="-1501924" y="-51125"/>
              <a:ext cx="12164171" cy="4228912"/>
              <a:chOff x="-1501924" y="-51125"/>
              <a:chExt cx="12164171" cy="4228912"/>
            </a:xfrm>
          </p:grpSpPr>
          <p:sp>
            <p:nvSpPr>
              <p:cNvPr id="548" name="Google Shape;548;p15"/>
              <p:cNvSpPr/>
              <p:nvPr/>
            </p:nvSpPr>
            <p:spPr>
              <a:xfrm rot="950006" flipH="1">
                <a:off x="-1283212" y="2055320"/>
                <a:ext cx="2013899" cy="1883453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549" name="Google Shape;549;p15"/>
              <p:cNvSpPr/>
              <p:nvPr/>
            </p:nvSpPr>
            <p:spPr>
              <a:xfrm rot="-583865" flipH="1">
                <a:off x="8442514" y="105017"/>
                <a:ext cx="2041689" cy="2280526"/>
              </a:xfrm>
              <a:custGeom>
                <a:avLst/>
                <a:gdLst/>
                <a:ahLst/>
                <a:cxnLst/>
                <a:rect l="l" t="t" r="r" b="b"/>
                <a:pathLst>
                  <a:path w="45512" h="50836" extrusionOk="0">
                    <a:moveTo>
                      <a:pt x="38273" y="0"/>
                    </a:moveTo>
                    <a:cubicBezTo>
                      <a:pt x="36021" y="0"/>
                      <a:pt x="33611" y="926"/>
                      <a:pt x="32008" y="2074"/>
                    </a:cubicBezTo>
                    <a:cubicBezTo>
                      <a:pt x="28562" y="4542"/>
                      <a:pt x="27450" y="8836"/>
                      <a:pt x="25817" y="12584"/>
                    </a:cubicBezTo>
                    <a:cubicBezTo>
                      <a:pt x="22766" y="19606"/>
                      <a:pt x="16248" y="20765"/>
                      <a:pt x="10019" y="23917"/>
                    </a:cubicBezTo>
                    <a:cubicBezTo>
                      <a:pt x="1620" y="28173"/>
                      <a:pt x="0" y="39291"/>
                      <a:pt x="6363" y="46208"/>
                    </a:cubicBezTo>
                    <a:cubicBezTo>
                      <a:pt x="9281" y="49379"/>
                      <a:pt x="13504" y="50835"/>
                      <a:pt x="17736" y="50835"/>
                    </a:cubicBezTo>
                    <a:cubicBezTo>
                      <a:pt x="19469" y="50835"/>
                      <a:pt x="21203" y="50591"/>
                      <a:pt x="22850" y="50120"/>
                    </a:cubicBezTo>
                    <a:cubicBezTo>
                      <a:pt x="28827" y="48412"/>
                      <a:pt x="33200" y="43447"/>
                      <a:pt x="35538" y="37835"/>
                    </a:cubicBezTo>
                    <a:cubicBezTo>
                      <a:pt x="37142" y="33978"/>
                      <a:pt x="37906" y="29843"/>
                      <a:pt x="38388" y="25709"/>
                    </a:cubicBezTo>
                    <a:cubicBezTo>
                      <a:pt x="38753" y="22553"/>
                      <a:pt x="38821" y="19258"/>
                      <a:pt x="40122" y="16303"/>
                    </a:cubicBezTo>
                    <a:cubicBezTo>
                      <a:pt x="41251" y="13734"/>
                      <a:pt x="43584" y="11858"/>
                      <a:pt x="44499" y="9188"/>
                    </a:cubicBezTo>
                    <a:cubicBezTo>
                      <a:pt x="45511" y="6250"/>
                      <a:pt x="44256" y="2788"/>
                      <a:pt x="41746" y="1000"/>
                    </a:cubicBezTo>
                    <a:cubicBezTo>
                      <a:pt x="40752" y="292"/>
                      <a:pt x="39537" y="0"/>
                      <a:pt x="382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550" name="Google Shape;550;p15"/>
            <p:cNvSpPr/>
            <p:nvPr/>
          </p:nvSpPr>
          <p:spPr>
            <a:xfrm rot="6574844" flipH="1">
              <a:off x="3821852" y="3139913"/>
              <a:ext cx="2558757" cy="4683127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551" name="Google Shape;551;p15"/>
          <p:cNvGrpSpPr/>
          <p:nvPr/>
        </p:nvGrpSpPr>
        <p:grpSpPr>
          <a:xfrm rot="10800000" flipH="1">
            <a:off x="204950" y="51732"/>
            <a:ext cx="8668050" cy="4917675"/>
            <a:chOff x="216675" y="174100"/>
            <a:chExt cx="8668050" cy="4917675"/>
          </a:xfrm>
        </p:grpSpPr>
        <p:grpSp>
          <p:nvGrpSpPr>
            <p:cNvPr id="552" name="Google Shape;552;p15"/>
            <p:cNvGrpSpPr/>
            <p:nvPr/>
          </p:nvGrpSpPr>
          <p:grpSpPr>
            <a:xfrm>
              <a:off x="216675" y="174100"/>
              <a:ext cx="8668050" cy="4814475"/>
              <a:chOff x="216675" y="174100"/>
              <a:chExt cx="8668050" cy="4814475"/>
            </a:xfrm>
          </p:grpSpPr>
          <p:grpSp>
            <p:nvGrpSpPr>
              <p:cNvPr id="553" name="Google Shape;553;p15"/>
              <p:cNvGrpSpPr/>
              <p:nvPr/>
            </p:nvGrpSpPr>
            <p:grpSpPr>
              <a:xfrm>
                <a:off x="216675" y="2329925"/>
                <a:ext cx="8668050" cy="2658650"/>
                <a:chOff x="216675" y="2329925"/>
                <a:chExt cx="8668050" cy="2658650"/>
              </a:xfrm>
            </p:grpSpPr>
            <p:sp>
              <p:nvSpPr>
                <p:cNvPr id="554" name="Google Shape;554;p15"/>
                <p:cNvSpPr/>
                <p:nvPr/>
              </p:nvSpPr>
              <p:spPr>
                <a:xfrm>
                  <a:off x="216675" y="391525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555" name="Google Shape;555;p15"/>
                <p:cNvSpPr/>
                <p:nvPr/>
              </p:nvSpPr>
              <p:spPr>
                <a:xfrm>
                  <a:off x="8758425" y="23299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556" name="Google Shape;556;p15"/>
                <p:cNvSpPr/>
                <p:nvPr/>
              </p:nvSpPr>
              <p:spPr>
                <a:xfrm>
                  <a:off x="813550" y="486227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557" name="Google Shape;557;p15"/>
              <p:cNvSpPr/>
              <p:nvPr/>
            </p:nvSpPr>
            <p:spPr>
              <a:xfrm>
                <a:off x="7084225" y="1741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558" name="Google Shape;558;p15"/>
            <p:cNvSpPr/>
            <p:nvPr/>
          </p:nvSpPr>
          <p:spPr>
            <a:xfrm>
              <a:off x="6680475" y="4862275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grpSp>
        <p:nvGrpSpPr>
          <p:cNvPr id="559" name="Google Shape;559;p15"/>
          <p:cNvGrpSpPr/>
          <p:nvPr/>
        </p:nvGrpSpPr>
        <p:grpSpPr>
          <a:xfrm rot="10800000" flipH="1">
            <a:off x="41592" y="3489471"/>
            <a:ext cx="1319810" cy="1654035"/>
            <a:chOff x="53317" y="1"/>
            <a:chExt cx="1319810" cy="1654035"/>
          </a:xfrm>
        </p:grpSpPr>
        <p:grpSp>
          <p:nvGrpSpPr>
            <p:cNvPr id="560" name="Google Shape;560;p15"/>
            <p:cNvGrpSpPr/>
            <p:nvPr/>
          </p:nvGrpSpPr>
          <p:grpSpPr>
            <a:xfrm rot="-10661776" flipH="1">
              <a:off x="151456" y="486924"/>
              <a:ext cx="704983" cy="1153409"/>
              <a:chOff x="499175" y="2708425"/>
              <a:chExt cx="651450" cy="1065825"/>
            </a:xfrm>
          </p:grpSpPr>
          <p:sp>
            <p:nvSpPr>
              <p:cNvPr id="561" name="Google Shape;561;p15"/>
              <p:cNvSpPr/>
              <p:nvPr/>
            </p:nvSpPr>
            <p:spPr>
              <a:xfrm>
                <a:off x="509850" y="2949200"/>
                <a:ext cx="289350" cy="295625"/>
              </a:xfrm>
              <a:custGeom>
                <a:avLst/>
                <a:gdLst/>
                <a:ahLst/>
                <a:cxnLst/>
                <a:rect l="l" t="t" r="r" b="b"/>
                <a:pathLst>
                  <a:path w="11574" h="11825" extrusionOk="0">
                    <a:moveTo>
                      <a:pt x="7737" y="6842"/>
                    </a:moveTo>
                    <a:cubicBezTo>
                      <a:pt x="7738" y="6843"/>
                      <a:pt x="7739" y="6843"/>
                      <a:pt x="7739" y="6844"/>
                    </a:cubicBezTo>
                    <a:lnTo>
                      <a:pt x="7739" y="6844"/>
                    </a:lnTo>
                    <a:cubicBezTo>
                      <a:pt x="7739" y="6843"/>
                      <a:pt x="7738" y="6843"/>
                      <a:pt x="7737" y="6842"/>
                    </a:cubicBezTo>
                    <a:close/>
                    <a:moveTo>
                      <a:pt x="2757" y="0"/>
                    </a:moveTo>
                    <a:cubicBezTo>
                      <a:pt x="713" y="0"/>
                      <a:pt x="1" y="2486"/>
                      <a:pt x="888" y="4349"/>
                    </a:cubicBezTo>
                    <a:cubicBezTo>
                      <a:pt x="2197" y="7090"/>
                      <a:pt x="4959" y="8659"/>
                      <a:pt x="7561" y="9986"/>
                    </a:cubicBezTo>
                    <a:cubicBezTo>
                      <a:pt x="8850" y="10657"/>
                      <a:pt x="10222" y="11157"/>
                      <a:pt x="11515" y="11824"/>
                    </a:cubicBezTo>
                    <a:cubicBezTo>
                      <a:pt x="10688" y="10561"/>
                      <a:pt x="9874" y="9264"/>
                      <a:pt x="8833" y="8160"/>
                    </a:cubicBezTo>
                    <a:cubicBezTo>
                      <a:pt x="8833" y="8156"/>
                      <a:pt x="8829" y="8152"/>
                      <a:pt x="8825" y="8147"/>
                    </a:cubicBezTo>
                    <a:cubicBezTo>
                      <a:pt x="8778" y="8097"/>
                      <a:pt x="8732" y="8042"/>
                      <a:pt x="8686" y="7992"/>
                    </a:cubicBezTo>
                    <a:cubicBezTo>
                      <a:pt x="8602" y="7895"/>
                      <a:pt x="8518" y="7795"/>
                      <a:pt x="8430" y="7694"/>
                    </a:cubicBezTo>
                    <a:cubicBezTo>
                      <a:pt x="8363" y="7614"/>
                      <a:pt x="8300" y="7530"/>
                      <a:pt x="8237" y="7446"/>
                    </a:cubicBezTo>
                    <a:cubicBezTo>
                      <a:pt x="8166" y="7354"/>
                      <a:pt x="8090" y="7262"/>
                      <a:pt x="8019" y="7169"/>
                    </a:cubicBezTo>
                    <a:cubicBezTo>
                      <a:pt x="7934" y="7061"/>
                      <a:pt x="7842" y="6960"/>
                      <a:pt x="7750" y="6856"/>
                    </a:cubicBezTo>
                    <a:lnTo>
                      <a:pt x="7750" y="6856"/>
                    </a:lnTo>
                    <a:cubicBezTo>
                      <a:pt x="7751" y="6857"/>
                      <a:pt x="7753" y="6858"/>
                      <a:pt x="7754" y="6859"/>
                    </a:cubicBezTo>
                    <a:cubicBezTo>
                      <a:pt x="7679" y="6771"/>
                      <a:pt x="7603" y="6682"/>
                      <a:pt x="7532" y="6590"/>
                    </a:cubicBezTo>
                    <a:cubicBezTo>
                      <a:pt x="7452" y="6489"/>
                      <a:pt x="7368" y="6393"/>
                      <a:pt x="7288" y="6296"/>
                    </a:cubicBezTo>
                    <a:cubicBezTo>
                      <a:pt x="7230" y="6225"/>
                      <a:pt x="7171" y="6145"/>
                      <a:pt x="7116" y="6074"/>
                    </a:cubicBezTo>
                    <a:lnTo>
                      <a:pt x="7116" y="6074"/>
                    </a:lnTo>
                    <a:cubicBezTo>
                      <a:pt x="7377" y="6284"/>
                      <a:pt x="7624" y="6506"/>
                      <a:pt x="7872" y="6733"/>
                    </a:cubicBezTo>
                    <a:cubicBezTo>
                      <a:pt x="8010" y="6859"/>
                      <a:pt x="8153" y="6985"/>
                      <a:pt x="8292" y="7106"/>
                    </a:cubicBezTo>
                    <a:cubicBezTo>
                      <a:pt x="8413" y="7211"/>
                      <a:pt x="8535" y="7308"/>
                      <a:pt x="8648" y="7413"/>
                    </a:cubicBezTo>
                    <a:cubicBezTo>
                      <a:pt x="9765" y="8567"/>
                      <a:pt x="10747" y="9847"/>
                      <a:pt x="11574" y="11228"/>
                    </a:cubicBezTo>
                    <a:cubicBezTo>
                      <a:pt x="11238" y="8622"/>
                      <a:pt x="10109" y="6191"/>
                      <a:pt x="8459" y="4164"/>
                    </a:cubicBezTo>
                    <a:cubicBezTo>
                      <a:pt x="7225" y="2510"/>
                      <a:pt x="5702" y="794"/>
                      <a:pt x="3683" y="152"/>
                    </a:cubicBezTo>
                    <a:cubicBezTo>
                      <a:pt x="3469" y="84"/>
                      <a:pt x="3242" y="38"/>
                      <a:pt x="3016" y="13"/>
                    </a:cubicBezTo>
                    <a:cubicBezTo>
                      <a:pt x="2927" y="4"/>
                      <a:pt x="2841" y="0"/>
                      <a:pt x="27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562;p15"/>
              <p:cNvSpPr/>
              <p:nvPr/>
            </p:nvSpPr>
            <p:spPr>
              <a:xfrm>
                <a:off x="686275" y="2718225"/>
                <a:ext cx="172650" cy="295525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11821" extrusionOk="0">
                    <a:moveTo>
                      <a:pt x="3322" y="0"/>
                    </a:moveTo>
                    <a:cubicBezTo>
                      <a:pt x="2693" y="0"/>
                      <a:pt x="2060" y="216"/>
                      <a:pt x="1499" y="471"/>
                    </a:cubicBezTo>
                    <a:cubicBezTo>
                      <a:pt x="1" y="1470"/>
                      <a:pt x="286" y="3842"/>
                      <a:pt x="550" y="5395"/>
                    </a:cubicBezTo>
                    <a:cubicBezTo>
                      <a:pt x="1134" y="7644"/>
                      <a:pt x="2477" y="9617"/>
                      <a:pt x="3908" y="11409"/>
                    </a:cubicBezTo>
                    <a:cubicBezTo>
                      <a:pt x="4030" y="11544"/>
                      <a:pt x="4156" y="11682"/>
                      <a:pt x="4273" y="11821"/>
                    </a:cubicBezTo>
                    <a:cubicBezTo>
                      <a:pt x="3791" y="10251"/>
                      <a:pt x="3476" y="8648"/>
                      <a:pt x="3014" y="7074"/>
                    </a:cubicBezTo>
                    <a:cubicBezTo>
                      <a:pt x="2905" y="6662"/>
                      <a:pt x="2813" y="6259"/>
                      <a:pt x="2708" y="5852"/>
                    </a:cubicBezTo>
                    <a:lnTo>
                      <a:pt x="2708" y="5852"/>
                    </a:lnTo>
                    <a:cubicBezTo>
                      <a:pt x="2733" y="5898"/>
                      <a:pt x="2762" y="5949"/>
                      <a:pt x="2783" y="5995"/>
                    </a:cubicBezTo>
                    <a:cubicBezTo>
                      <a:pt x="2838" y="6100"/>
                      <a:pt x="2888" y="6209"/>
                      <a:pt x="2943" y="6318"/>
                    </a:cubicBezTo>
                    <a:cubicBezTo>
                      <a:pt x="3010" y="6465"/>
                      <a:pt x="3077" y="6612"/>
                      <a:pt x="3140" y="6763"/>
                    </a:cubicBezTo>
                    <a:cubicBezTo>
                      <a:pt x="3207" y="6910"/>
                      <a:pt x="3274" y="7048"/>
                      <a:pt x="3329" y="7195"/>
                    </a:cubicBezTo>
                    <a:cubicBezTo>
                      <a:pt x="3354" y="7271"/>
                      <a:pt x="3379" y="7346"/>
                      <a:pt x="3405" y="7418"/>
                    </a:cubicBezTo>
                    <a:cubicBezTo>
                      <a:pt x="3434" y="7493"/>
                      <a:pt x="3467" y="7569"/>
                      <a:pt x="3493" y="7644"/>
                    </a:cubicBezTo>
                    <a:cubicBezTo>
                      <a:pt x="3526" y="7728"/>
                      <a:pt x="3547" y="7817"/>
                      <a:pt x="3577" y="7900"/>
                    </a:cubicBezTo>
                    <a:cubicBezTo>
                      <a:pt x="3602" y="7984"/>
                      <a:pt x="3635" y="8064"/>
                      <a:pt x="3665" y="8144"/>
                    </a:cubicBezTo>
                    <a:cubicBezTo>
                      <a:pt x="3674" y="8166"/>
                      <a:pt x="3682" y="8191"/>
                      <a:pt x="3690" y="8213"/>
                    </a:cubicBezTo>
                    <a:lnTo>
                      <a:pt x="3690" y="8213"/>
                    </a:lnTo>
                    <a:cubicBezTo>
                      <a:pt x="3690" y="8212"/>
                      <a:pt x="3690" y="8212"/>
                      <a:pt x="3690" y="8211"/>
                    </a:cubicBezTo>
                    <a:lnTo>
                      <a:pt x="3690" y="8211"/>
                    </a:lnTo>
                    <a:cubicBezTo>
                      <a:pt x="3691" y="8214"/>
                      <a:pt x="3692" y="8217"/>
                      <a:pt x="3693" y="8220"/>
                    </a:cubicBezTo>
                    <a:lnTo>
                      <a:pt x="3693" y="8220"/>
                    </a:lnTo>
                    <a:cubicBezTo>
                      <a:pt x="3692" y="8217"/>
                      <a:pt x="3691" y="8215"/>
                      <a:pt x="3690" y="8213"/>
                    </a:cubicBezTo>
                    <a:lnTo>
                      <a:pt x="3690" y="8213"/>
                    </a:lnTo>
                    <a:cubicBezTo>
                      <a:pt x="3690" y="8218"/>
                      <a:pt x="3692" y="8221"/>
                      <a:pt x="3694" y="8225"/>
                    </a:cubicBezTo>
                    <a:lnTo>
                      <a:pt x="3694" y="8225"/>
                    </a:lnTo>
                    <a:cubicBezTo>
                      <a:pt x="3694" y="8223"/>
                      <a:pt x="3693" y="8221"/>
                      <a:pt x="3693" y="8220"/>
                    </a:cubicBezTo>
                    <a:lnTo>
                      <a:pt x="3693" y="8220"/>
                    </a:lnTo>
                    <a:cubicBezTo>
                      <a:pt x="3694" y="8224"/>
                      <a:pt x="3696" y="8228"/>
                      <a:pt x="3698" y="8232"/>
                    </a:cubicBezTo>
                    <a:cubicBezTo>
                      <a:pt x="3697" y="8229"/>
                      <a:pt x="3696" y="8227"/>
                      <a:pt x="3694" y="8225"/>
                    </a:cubicBezTo>
                    <a:lnTo>
                      <a:pt x="3694" y="8225"/>
                    </a:lnTo>
                    <a:cubicBezTo>
                      <a:pt x="3730" y="8338"/>
                      <a:pt x="3763" y="8455"/>
                      <a:pt x="3799" y="8572"/>
                    </a:cubicBezTo>
                    <a:cubicBezTo>
                      <a:pt x="3816" y="8627"/>
                      <a:pt x="3833" y="8681"/>
                      <a:pt x="3849" y="8736"/>
                    </a:cubicBezTo>
                    <a:cubicBezTo>
                      <a:pt x="3938" y="9080"/>
                      <a:pt x="4026" y="9420"/>
                      <a:pt x="4114" y="9764"/>
                    </a:cubicBezTo>
                    <a:cubicBezTo>
                      <a:pt x="4257" y="10415"/>
                      <a:pt x="4424" y="11019"/>
                      <a:pt x="4613" y="11636"/>
                    </a:cubicBezTo>
                    <a:cubicBezTo>
                      <a:pt x="5612" y="8471"/>
                      <a:pt x="6905" y="4950"/>
                      <a:pt x="5579" y="1735"/>
                    </a:cubicBezTo>
                    <a:cubicBezTo>
                      <a:pt x="5285" y="1067"/>
                      <a:pt x="4861" y="295"/>
                      <a:pt x="4093" y="123"/>
                    </a:cubicBezTo>
                    <a:cubicBezTo>
                      <a:pt x="3840" y="37"/>
                      <a:pt x="3581" y="0"/>
                      <a:pt x="33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563;p15"/>
              <p:cNvSpPr/>
              <p:nvPr/>
            </p:nvSpPr>
            <p:spPr>
              <a:xfrm>
                <a:off x="814400" y="2982675"/>
                <a:ext cx="2781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11124" h="13843" extrusionOk="0">
                    <a:moveTo>
                      <a:pt x="8843" y="0"/>
                    </a:moveTo>
                    <a:cubicBezTo>
                      <a:pt x="8509" y="0"/>
                      <a:pt x="8175" y="50"/>
                      <a:pt x="7849" y="151"/>
                    </a:cubicBezTo>
                    <a:cubicBezTo>
                      <a:pt x="4630" y="1301"/>
                      <a:pt x="1965" y="5872"/>
                      <a:pt x="911" y="8987"/>
                    </a:cubicBezTo>
                    <a:cubicBezTo>
                      <a:pt x="580" y="9977"/>
                      <a:pt x="336" y="10993"/>
                      <a:pt x="172" y="12026"/>
                    </a:cubicBezTo>
                    <a:cubicBezTo>
                      <a:pt x="101" y="12219"/>
                      <a:pt x="168" y="12634"/>
                      <a:pt x="0" y="12764"/>
                    </a:cubicBezTo>
                    <a:cubicBezTo>
                      <a:pt x="0" y="12869"/>
                      <a:pt x="0" y="12978"/>
                      <a:pt x="0" y="13087"/>
                    </a:cubicBezTo>
                    <a:cubicBezTo>
                      <a:pt x="538" y="11820"/>
                      <a:pt x="1772" y="9981"/>
                      <a:pt x="2947" y="8412"/>
                    </a:cubicBezTo>
                    <a:cubicBezTo>
                      <a:pt x="2997" y="8349"/>
                      <a:pt x="3043" y="8290"/>
                      <a:pt x="3094" y="8227"/>
                    </a:cubicBezTo>
                    <a:cubicBezTo>
                      <a:pt x="3228" y="8063"/>
                      <a:pt x="3375" y="7912"/>
                      <a:pt x="3522" y="7757"/>
                    </a:cubicBezTo>
                    <a:cubicBezTo>
                      <a:pt x="3669" y="7602"/>
                      <a:pt x="3803" y="7450"/>
                      <a:pt x="3942" y="7299"/>
                    </a:cubicBezTo>
                    <a:cubicBezTo>
                      <a:pt x="4030" y="7211"/>
                      <a:pt x="4126" y="7131"/>
                      <a:pt x="4214" y="7043"/>
                    </a:cubicBezTo>
                    <a:cubicBezTo>
                      <a:pt x="4298" y="6959"/>
                      <a:pt x="4374" y="6880"/>
                      <a:pt x="4462" y="6804"/>
                    </a:cubicBezTo>
                    <a:cubicBezTo>
                      <a:pt x="4647" y="6649"/>
                      <a:pt x="4831" y="6489"/>
                      <a:pt x="5020" y="6342"/>
                    </a:cubicBezTo>
                    <a:cubicBezTo>
                      <a:pt x="5129" y="6254"/>
                      <a:pt x="5239" y="6170"/>
                      <a:pt x="5348" y="6091"/>
                    </a:cubicBezTo>
                    <a:lnTo>
                      <a:pt x="5348" y="6091"/>
                    </a:lnTo>
                    <a:cubicBezTo>
                      <a:pt x="3266" y="8399"/>
                      <a:pt x="1344" y="10985"/>
                      <a:pt x="122" y="13843"/>
                    </a:cubicBezTo>
                    <a:cubicBezTo>
                      <a:pt x="1658" y="12710"/>
                      <a:pt x="3195" y="11547"/>
                      <a:pt x="4823" y="10556"/>
                    </a:cubicBezTo>
                    <a:cubicBezTo>
                      <a:pt x="6334" y="9562"/>
                      <a:pt x="7958" y="8655"/>
                      <a:pt x="8995" y="7119"/>
                    </a:cubicBezTo>
                    <a:cubicBezTo>
                      <a:pt x="10065" y="5667"/>
                      <a:pt x="10993" y="4030"/>
                      <a:pt x="11073" y="2191"/>
                    </a:cubicBezTo>
                    <a:cubicBezTo>
                      <a:pt x="11123" y="1545"/>
                      <a:pt x="10997" y="798"/>
                      <a:pt x="10439" y="407"/>
                    </a:cubicBezTo>
                    <a:cubicBezTo>
                      <a:pt x="9944" y="138"/>
                      <a:pt x="9395" y="0"/>
                      <a:pt x="8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564;p15"/>
              <p:cNvSpPr/>
              <p:nvPr/>
            </p:nvSpPr>
            <p:spPr>
              <a:xfrm>
                <a:off x="819325" y="3292525"/>
                <a:ext cx="312775" cy="337925"/>
              </a:xfrm>
              <a:custGeom>
                <a:avLst/>
                <a:gdLst/>
                <a:ahLst/>
                <a:cxnLst/>
                <a:rect l="l" t="t" r="r" b="b"/>
                <a:pathLst>
                  <a:path w="12511" h="13517" extrusionOk="0">
                    <a:moveTo>
                      <a:pt x="9852" y="1"/>
                    </a:moveTo>
                    <a:cubicBezTo>
                      <a:pt x="9374" y="1"/>
                      <a:pt x="8803" y="118"/>
                      <a:pt x="8131" y="383"/>
                    </a:cubicBezTo>
                    <a:cubicBezTo>
                      <a:pt x="4689" y="1575"/>
                      <a:pt x="2511" y="4769"/>
                      <a:pt x="815" y="7816"/>
                    </a:cubicBezTo>
                    <a:cubicBezTo>
                      <a:pt x="521" y="8408"/>
                      <a:pt x="273" y="9017"/>
                      <a:pt x="64" y="9642"/>
                    </a:cubicBezTo>
                    <a:cubicBezTo>
                      <a:pt x="55" y="9684"/>
                      <a:pt x="30" y="9718"/>
                      <a:pt x="1" y="9747"/>
                    </a:cubicBezTo>
                    <a:cubicBezTo>
                      <a:pt x="34" y="10695"/>
                      <a:pt x="68" y="11648"/>
                      <a:pt x="101" y="12601"/>
                    </a:cubicBezTo>
                    <a:cubicBezTo>
                      <a:pt x="765" y="9965"/>
                      <a:pt x="2326" y="7615"/>
                      <a:pt x="4357" y="5818"/>
                    </a:cubicBezTo>
                    <a:lnTo>
                      <a:pt x="4357" y="5818"/>
                    </a:lnTo>
                    <a:cubicBezTo>
                      <a:pt x="4336" y="5848"/>
                      <a:pt x="4315" y="5873"/>
                      <a:pt x="4299" y="5898"/>
                    </a:cubicBezTo>
                    <a:cubicBezTo>
                      <a:pt x="4177" y="6062"/>
                      <a:pt x="4064" y="6230"/>
                      <a:pt x="3946" y="6393"/>
                    </a:cubicBezTo>
                    <a:cubicBezTo>
                      <a:pt x="3854" y="6519"/>
                      <a:pt x="3753" y="6637"/>
                      <a:pt x="3661" y="6763"/>
                    </a:cubicBezTo>
                    <a:cubicBezTo>
                      <a:pt x="3568" y="6889"/>
                      <a:pt x="3489" y="6989"/>
                      <a:pt x="3400" y="7107"/>
                    </a:cubicBezTo>
                    <a:cubicBezTo>
                      <a:pt x="3384" y="7128"/>
                      <a:pt x="3367" y="7153"/>
                      <a:pt x="3350" y="7178"/>
                    </a:cubicBezTo>
                    <a:cubicBezTo>
                      <a:pt x="3329" y="7199"/>
                      <a:pt x="3321" y="7216"/>
                      <a:pt x="3304" y="7233"/>
                    </a:cubicBezTo>
                    <a:cubicBezTo>
                      <a:pt x="3304" y="7237"/>
                      <a:pt x="3300" y="7237"/>
                      <a:pt x="3300" y="7241"/>
                    </a:cubicBezTo>
                    <a:cubicBezTo>
                      <a:pt x="3275" y="7279"/>
                      <a:pt x="3245" y="7313"/>
                      <a:pt x="3224" y="7350"/>
                    </a:cubicBezTo>
                    <a:cubicBezTo>
                      <a:pt x="3203" y="7384"/>
                      <a:pt x="3182" y="7405"/>
                      <a:pt x="3165" y="7434"/>
                    </a:cubicBezTo>
                    <a:lnTo>
                      <a:pt x="3165" y="7438"/>
                    </a:lnTo>
                    <a:cubicBezTo>
                      <a:pt x="3161" y="7443"/>
                      <a:pt x="3157" y="7447"/>
                      <a:pt x="3157" y="7451"/>
                    </a:cubicBezTo>
                    <a:cubicBezTo>
                      <a:pt x="3157" y="7451"/>
                      <a:pt x="3157" y="7455"/>
                      <a:pt x="3153" y="7455"/>
                    </a:cubicBezTo>
                    <a:cubicBezTo>
                      <a:pt x="3052" y="7611"/>
                      <a:pt x="2943" y="7757"/>
                      <a:pt x="2838" y="7913"/>
                    </a:cubicBezTo>
                    <a:cubicBezTo>
                      <a:pt x="2737" y="8055"/>
                      <a:pt x="2645" y="8202"/>
                      <a:pt x="2548" y="8345"/>
                    </a:cubicBezTo>
                    <a:cubicBezTo>
                      <a:pt x="2548" y="8345"/>
                      <a:pt x="2544" y="8345"/>
                      <a:pt x="2544" y="8349"/>
                    </a:cubicBezTo>
                    <a:cubicBezTo>
                      <a:pt x="2481" y="8446"/>
                      <a:pt x="2414" y="8542"/>
                      <a:pt x="2347" y="8635"/>
                    </a:cubicBezTo>
                    <a:cubicBezTo>
                      <a:pt x="2284" y="8719"/>
                      <a:pt x="2217" y="8798"/>
                      <a:pt x="2162" y="8886"/>
                    </a:cubicBezTo>
                    <a:cubicBezTo>
                      <a:pt x="2099" y="8975"/>
                      <a:pt x="2041" y="9071"/>
                      <a:pt x="1994" y="9168"/>
                    </a:cubicBezTo>
                    <a:cubicBezTo>
                      <a:pt x="1155" y="10494"/>
                      <a:pt x="563" y="11963"/>
                      <a:pt x="315" y="13516"/>
                    </a:cubicBezTo>
                    <a:cubicBezTo>
                      <a:pt x="3266" y="10372"/>
                      <a:pt x="7795" y="9189"/>
                      <a:pt x="10494" y="5797"/>
                    </a:cubicBezTo>
                    <a:cubicBezTo>
                      <a:pt x="12301" y="3624"/>
                      <a:pt x="12510" y="1"/>
                      <a:pt x="98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565;p15"/>
              <p:cNvSpPr/>
              <p:nvPr/>
            </p:nvSpPr>
            <p:spPr>
              <a:xfrm>
                <a:off x="517550" y="3249700"/>
                <a:ext cx="291300" cy="254725"/>
              </a:xfrm>
              <a:custGeom>
                <a:avLst/>
                <a:gdLst/>
                <a:ahLst/>
                <a:cxnLst/>
                <a:rect l="l" t="t" r="r" b="b"/>
                <a:pathLst>
                  <a:path w="11652" h="10189" extrusionOk="0">
                    <a:moveTo>
                      <a:pt x="5492" y="4129"/>
                    </a:moveTo>
                    <a:lnTo>
                      <a:pt x="5492" y="4129"/>
                    </a:lnTo>
                    <a:cubicBezTo>
                      <a:pt x="5494" y="4130"/>
                      <a:pt x="5496" y="4131"/>
                      <a:pt x="5499" y="4131"/>
                    </a:cubicBezTo>
                    <a:lnTo>
                      <a:pt x="5492" y="4129"/>
                    </a:lnTo>
                    <a:close/>
                    <a:moveTo>
                      <a:pt x="2825" y="1"/>
                    </a:moveTo>
                    <a:cubicBezTo>
                      <a:pt x="2674" y="1"/>
                      <a:pt x="2523" y="6"/>
                      <a:pt x="2372" y="18"/>
                    </a:cubicBezTo>
                    <a:cubicBezTo>
                      <a:pt x="1411" y="291"/>
                      <a:pt x="580" y="1088"/>
                      <a:pt x="198" y="1982"/>
                    </a:cubicBezTo>
                    <a:cubicBezTo>
                      <a:pt x="0" y="2688"/>
                      <a:pt x="122" y="3485"/>
                      <a:pt x="407" y="4140"/>
                    </a:cubicBezTo>
                    <a:cubicBezTo>
                      <a:pt x="726" y="4740"/>
                      <a:pt x="1322" y="5151"/>
                      <a:pt x="1868" y="5521"/>
                    </a:cubicBezTo>
                    <a:cubicBezTo>
                      <a:pt x="2737" y="6100"/>
                      <a:pt x="3639" y="6612"/>
                      <a:pt x="4609" y="6973"/>
                    </a:cubicBezTo>
                    <a:cubicBezTo>
                      <a:pt x="7001" y="7930"/>
                      <a:pt x="9415" y="8916"/>
                      <a:pt x="11652" y="10188"/>
                    </a:cubicBezTo>
                    <a:cubicBezTo>
                      <a:pt x="11639" y="9857"/>
                      <a:pt x="11631" y="9529"/>
                      <a:pt x="11618" y="9202"/>
                    </a:cubicBezTo>
                    <a:cubicBezTo>
                      <a:pt x="11551" y="9181"/>
                      <a:pt x="11501" y="9126"/>
                      <a:pt x="11484" y="9059"/>
                    </a:cubicBezTo>
                    <a:cubicBezTo>
                      <a:pt x="10892" y="8325"/>
                      <a:pt x="10162" y="7695"/>
                      <a:pt x="9448" y="7078"/>
                    </a:cubicBezTo>
                    <a:cubicBezTo>
                      <a:pt x="8013" y="5878"/>
                      <a:pt x="6405" y="4925"/>
                      <a:pt x="4819" y="3951"/>
                    </a:cubicBezTo>
                    <a:cubicBezTo>
                      <a:pt x="4802" y="3938"/>
                      <a:pt x="4781" y="3926"/>
                      <a:pt x="4768" y="3905"/>
                    </a:cubicBezTo>
                    <a:lnTo>
                      <a:pt x="4768" y="3905"/>
                    </a:lnTo>
                    <a:cubicBezTo>
                      <a:pt x="4886" y="3943"/>
                      <a:pt x="5003" y="3976"/>
                      <a:pt x="5121" y="4010"/>
                    </a:cubicBezTo>
                    <a:cubicBezTo>
                      <a:pt x="5138" y="4018"/>
                      <a:pt x="5155" y="4022"/>
                      <a:pt x="5167" y="4027"/>
                    </a:cubicBezTo>
                    <a:lnTo>
                      <a:pt x="5192" y="4027"/>
                    </a:lnTo>
                    <a:cubicBezTo>
                      <a:pt x="5260" y="4052"/>
                      <a:pt x="5327" y="4073"/>
                      <a:pt x="5394" y="4098"/>
                    </a:cubicBezTo>
                    <a:cubicBezTo>
                      <a:pt x="5398" y="4098"/>
                      <a:pt x="5406" y="4098"/>
                      <a:pt x="5411" y="4102"/>
                    </a:cubicBezTo>
                    <a:cubicBezTo>
                      <a:pt x="5412" y="4104"/>
                      <a:pt x="5412" y="4104"/>
                      <a:pt x="5413" y="4104"/>
                    </a:cubicBezTo>
                    <a:cubicBezTo>
                      <a:pt x="5413" y="4104"/>
                      <a:pt x="5412" y="4102"/>
                      <a:pt x="5415" y="4102"/>
                    </a:cubicBezTo>
                    <a:lnTo>
                      <a:pt x="5487" y="4127"/>
                    </a:lnTo>
                    <a:lnTo>
                      <a:pt x="5487" y="4127"/>
                    </a:lnTo>
                    <a:cubicBezTo>
                      <a:pt x="5487" y="4127"/>
                      <a:pt x="5486" y="4127"/>
                      <a:pt x="5486" y="4127"/>
                    </a:cubicBezTo>
                    <a:lnTo>
                      <a:pt x="5488" y="4128"/>
                    </a:lnTo>
                    <a:lnTo>
                      <a:pt x="5488" y="4128"/>
                    </a:lnTo>
                    <a:lnTo>
                      <a:pt x="5492" y="4129"/>
                    </a:lnTo>
                    <a:lnTo>
                      <a:pt x="5492" y="4129"/>
                    </a:lnTo>
                    <a:cubicBezTo>
                      <a:pt x="5491" y="4129"/>
                      <a:pt x="5491" y="4129"/>
                      <a:pt x="5490" y="4128"/>
                    </a:cubicBezTo>
                    <a:lnTo>
                      <a:pt x="5490" y="4128"/>
                    </a:lnTo>
                    <a:lnTo>
                      <a:pt x="5503" y="4131"/>
                    </a:lnTo>
                    <a:cubicBezTo>
                      <a:pt x="5503" y="4131"/>
                      <a:pt x="5507" y="4131"/>
                      <a:pt x="5507" y="4136"/>
                    </a:cubicBezTo>
                    <a:lnTo>
                      <a:pt x="5511" y="4136"/>
                    </a:lnTo>
                    <a:cubicBezTo>
                      <a:pt x="5637" y="4186"/>
                      <a:pt x="5755" y="4232"/>
                      <a:pt x="5881" y="4283"/>
                    </a:cubicBezTo>
                    <a:cubicBezTo>
                      <a:pt x="5960" y="4320"/>
                      <a:pt x="6044" y="4354"/>
                      <a:pt x="6124" y="4388"/>
                    </a:cubicBezTo>
                    <a:cubicBezTo>
                      <a:pt x="6149" y="4400"/>
                      <a:pt x="6170" y="4409"/>
                      <a:pt x="6195" y="4421"/>
                    </a:cubicBezTo>
                    <a:cubicBezTo>
                      <a:pt x="6305" y="4471"/>
                      <a:pt x="6410" y="4530"/>
                      <a:pt x="6514" y="4585"/>
                    </a:cubicBezTo>
                    <a:cubicBezTo>
                      <a:pt x="6619" y="4639"/>
                      <a:pt x="6724" y="4694"/>
                      <a:pt x="6829" y="4748"/>
                    </a:cubicBezTo>
                    <a:cubicBezTo>
                      <a:pt x="6829" y="4748"/>
                      <a:pt x="6833" y="4748"/>
                      <a:pt x="6833" y="4753"/>
                    </a:cubicBezTo>
                    <a:lnTo>
                      <a:pt x="6867" y="4769"/>
                    </a:lnTo>
                    <a:lnTo>
                      <a:pt x="6888" y="4782"/>
                    </a:lnTo>
                    <a:cubicBezTo>
                      <a:pt x="6896" y="4786"/>
                      <a:pt x="6901" y="4786"/>
                      <a:pt x="6909" y="4790"/>
                    </a:cubicBezTo>
                    <a:cubicBezTo>
                      <a:pt x="6934" y="4807"/>
                      <a:pt x="6959" y="4820"/>
                      <a:pt x="6985" y="4832"/>
                    </a:cubicBezTo>
                    <a:cubicBezTo>
                      <a:pt x="7816" y="5353"/>
                      <a:pt x="8613" y="5920"/>
                      <a:pt x="9377" y="6528"/>
                    </a:cubicBezTo>
                    <a:cubicBezTo>
                      <a:pt x="9398" y="6549"/>
                      <a:pt x="9423" y="6570"/>
                      <a:pt x="9444" y="6591"/>
                    </a:cubicBezTo>
                    <a:cubicBezTo>
                      <a:pt x="9448" y="6595"/>
                      <a:pt x="9453" y="6599"/>
                      <a:pt x="9461" y="6599"/>
                    </a:cubicBezTo>
                    <a:cubicBezTo>
                      <a:pt x="9474" y="6612"/>
                      <a:pt x="9486" y="6625"/>
                      <a:pt x="9503" y="6637"/>
                    </a:cubicBezTo>
                    <a:cubicBezTo>
                      <a:pt x="9599" y="6725"/>
                      <a:pt x="9700" y="6814"/>
                      <a:pt x="9801" y="6893"/>
                    </a:cubicBezTo>
                    <a:cubicBezTo>
                      <a:pt x="10183" y="7233"/>
                      <a:pt x="11165" y="8060"/>
                      <a:pt x="11597" y="8623"/>
                    </a:cubicBezTo>
                    <a:cubicBezTo>
                      <a:pt x="11581" y="8119"/>
                      <a:pt x="11564" y="7611"/>
                      <a:pt x="11551" y="7103"/>
                    </a:cubicBezTo>
                    <a:cubicBezTo>
                      <a:pt x="10304" y="3696"/>
                      <a:pt x="6640" y="1"/>
                      <a:pt x="28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566;p15"/>
              <p:cNvSpPr/>
              <p:nvPr/>
            </p:nvSpPr>
            <p:spPr>
              <a:xfrm>
                <a:off x="537375" y="3519900"/>
                <a:ext cx="277775" cy="202775"/>
              </a:xfrm>
              <a:custGeom>
                <a:avLst/>
                <a:gdLst/>
                <a:ahLst/>
                <a:cxnLst/>
                <a:rect l="l" t="t" r="r" b="b"/>
                <a:pathLst>
                  <a:path w="11111" h="8111" extrusionOk="0">
                    <a:moveTo>
                      <a:pt x="2348" y="1"/>
                    </a:moveTo>
                    <a:cubicBezTo>
                      <a:pt x="1870" y="1"/>
                      <a:pt x="1404" y="82"/>
                      <a:pt x="979" y="304"/>
                    </a:cubicBezTo>
                    <a:cubicBezTo>
                      <a:pt x="412" y="593"/>
                      <a:pt x="59" y="1214"/>
                      <a:pt x="26" y="1831"/>
                    </a:cubicBezTo>
                    <a:cubicBezTo>
                      <a:pt x="1" y="3657"/>
                      <a:pt x="2817" y="4912"/>
                      <a:pt x="4273" y="5475"/>
                    </a:cubicBezTo>
                    <a:cubicBezTo>
                      <a:pt x="6422" y="6209"/>
                      <a:pt x="8479" y="7237"/>
                      <a:pt x="10641" y="7917"/>
                    </a:cubicBezTo>
                    <a:cubicBezTo>
                      <a:pt x="10796" y="7972"/>
                      <a:pt x="10951" y="8060"/>
                      <a:pt x="11111" y="8110"/>
                    </a:cubicBezTo>
                    <a:cubicBezTo>
                      <a:pt x="11102" y="7645"/>
                      <a:pt x="11094" y="7174"/>
                      <a:pt x="11086" y="6709"/>
                    </a:cubicBezTo>
                    <a:lnTo>
                      <a:pt x="11065" y="6709"/>
                    </a:lnTo>
                    <a:cubicBezTo>
                      <a:pt x="11027" y="6704"/>
                      <a:pt x="10993" y="6692"/>
                      <a:pt x="10964" y="6671"/>
                    </a:cubicBezTo>
                    <a:cubicBezTo>
                      <a:pt x="9193" y="5600"/>
                      <a:pt x="7371" y="4572"/>
                      <a:pt x="5478" y="3741"/>
                    </a:cubicBezTo>
                    <a:cubicBezTo>
                      <a:pt x="5486" y="3741"/>
                      <a:pt x="5495" y="3741"/>
                      <a:pt x="5503" y="3745"/>
                    </a:cubicBezTo>
                    <a:lnTo>
                      <a:pt x="5520" y="3745"/>
                    </a:lnTo>
                    <a:cubicBezTo>
                      <a:pt x="6019" y="3812"/>
                      <a:pt x="6515" y="3934"/>
                      <a:pt x="6989" y="4110"/>
                    </a:cubicBezTo>
                    <a:cubicBezTo>
                      <a:pt x="7107" y="4152"/>
                      <a:pt x="7220" y="4203"/>
                      <a:pt x="7337" y="4253"/>
                    </a:cubicBezTo>
                    <a:cubicBezTo>
                      <a:pt x="7442" y="4295"/>
                      <a:pt x="7551" y="4341"/>
                      <a:pt x="7656" y="4392"/>
                    </a:cubicBezTo>
                    <a:cubicBezTo>
                      <a:pt x="7820" y="4463"/>
                      <a:pt x="7975" y="4539"/>
                      <a:pt x="8139" y="4610"/>
                    </a:cubicBezTo>
                    <a:cubicBezTo>
                      <a:pt x="9016" y="5076"/>
                      <a:pt x="9877" y="5575"/>
                      <a:pt x="10733" y="6083"/>
                    </a:cubicBezTo>
                    <a:cubicBezTo>
                      <a:pt x="10817" y="6146"/>
                      <a:pt x="10960" y="6201"/>
                      <a:pt x="11077" y="6272"/>
                    </a:cubicBezTo>
                    <a:cubicBezTo>
                      <a:pt x="11065" y="5819"/>
                      <a:pt x="11052" y="5361"/>
                      <a:pt x="11039" y="4908"/>
                    </a:cubicBezTo>
                    <a:cubicBezTo>
                      <a:pt x="9167" y="2952"/>
                      <a:pt x="7023" y="1084"/>
                      <a:pt x="4374" y="333"/>
                    </a:cubicBezTo>
                    <a:cubicBezTo>
                      <a:pt x="3735" y="167"/>
                      <a:pt x="3030" y="1"/>
                      <a:pt x="23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567;p15"/>
              <p:cNvSpPr/>
              <p:nvPr/>
            </p:nvSpPr>
            <p:spPr>
              <a:xfrm>
                <a:off x="658675" y="3597150"/>
                <a:ext cx="162475" cy="131725"/>
              </a:xfrm>
              <a:custGeom>
                <a:avLst/>
                <a:gdLst/>
                <a:ahLst/>
                <a:cxnLst/>
                <a:rect l="l" t="t" r="r" b="b"/>
                <a:pathLst>
                  <a:path w="6499" h="5269" extrusionOk="0">
                    <a:moveTo>
                      <a:pt x="175" y="498"/>
                    </a:moveTo>
                    <a:cubicBezTo>
                      <a:pt x="180" y="501"/>
                      <a:pt x="187" y="504"/>
                      <a:pt x="194" y="504"/>
                    </a:cubicBezTo>
                    <a:cubicBezTo>
                      <a:pt x="188" y="502"/>
                      <a:pt x="181" y="500"/>
                      <a:pt x="175" y="498"/>
                    </a:cubicBezTo>
                    <a:close/>
                    <a:moveTo>
                      <a:pt x="4467" y="1"/>
                    </a:moveTo>
                    <a:cubicBezTo>
                      <a:pt x="4148" y="240"/>
                      <a:pt x="3879" y="542"/>
                      <a:pt x="3673" y="882"/>
                    </a:cubicBezTo>
                    <a:cubicBezTo>
                      <a:pt x="3182" y="643"/>
                      <a:pt x="2624" y="550"/>
                      <a:pt x="2091" y="445"/>
                    </a:cubicBezTo>
                    <a:cubicBezTo>
                      <a:pt x="1782" y="368"/>
                      <a:pt x="1472" y="342"/>
                      <a:pt x="1160" y="342"/>
                    </a:cubicBezTo>
                    <a:cubicBezTo>
                      <a:pt x="812" y="342"/>
                      <a:pt x="462" y="375"/>
                      <a:pt x="110" y="403"/>
                    </a:cubicBezTo>
                    <a:cubicBezTo>
                      <a:pt x="105" y="403"/>
                      <a:pt x="100" y="403"/>
                      <a:pt x="95" y="403"/>
                    </a:cubicBezTo>
                    <a:cubicBezTo>
                      <a:pt x="62" y="403"/>
                      <a:pt x="30" y="415"/>
                      <a:pt x="1" y="433"/>
                    </a:cubicBezTo>
                    <a:cubicBezTo>
                      <a:pt x="61" y="456"/>
                      <a:pt x="118" y="478"/>
                      <a:pt x="175" y="498"/>
                    </a:cubicBezTo>
                    <a:lnTo>
                      <a:pt x="175" y="498"/>
                    </a:lnTo>
                    <a:cubicBezTo>
                      <a:pt x="174" y="497"/>
                      <a:pt x="173" y="497"/>
                      <a:pt x="173" y="496"/>
                    </a:cubicBezTo>
                    <a:lnTo>
                      <a:pt x="173" y="496"/>
                    </a:lnTo>
                    <a:lnTo>
                      <a:pt x="315" y="550"/>
                    </a:lnTo>
                    <a:cubicBezTo>
                      <a:pt x="328" y="550"/>
                      <a:pt x="336" y="550"/>
                      <a:pt x="345" y="555"/>
                    </a:cubicBezTo>
                    <a:cubicBezTo>
                      <a:pt x="521" y="613"/>
                      <a:pt x="693" y="668"/>
                      <a:pt x="865" y="727"/>
                    </a:cubicBezTo>
                    <a:cubicBezTo>
                      <a:pt x="987" y="769"/>
                      <a:pt x="1113" y="811"/>
                      <a:pt x="1230" y="857"/>
                    </a:cubicBezTo>
                    <a:cubicBezTo>
                      <a:pt x="1251" y="865"/>
                      <a:pt x="1277" y="878"/>
                      <a:pt x="1298" y="886"/>
                    </a:cubicBezTo>
                    <a:cubicBezTo>
                      <a:pt x="1990" y="1037"/>
                      <a:pt x="2649" y="1335"/>
                      <a:pt x="3304" y="1633"/>
                    </a:cubicBezTo>
                    <a:cubicBezTo>
                      <a:pt x="3308" y="1633"/>
                      <a:pt x="3312" y="1633"/>
                      <a:pt x="3316" y="1637"/>
                    </a:cubicBezTo>
                    <a:cubicBezTo>
                      <a:pt x="3031" y="2448"/>
                      <a:pt x="2993" y="3363"/>
                      <a:pt x="3228" y="4147"/>
                    </a:cubicBezTo>
                    <a:cubicBezTo>
                      <a:pt x="3234" y="4216"/>
                      <a:pt x="3328" y="4301"/>
                      <a:pt x="3429" y="4301"/>
                    </a:cubicBezTo>
                    <a:cubicBezTo>
                      <a:pt x="3489" y="4301"/>
                      <a:pt x="3551" y="4271"/>
                      <a:pt x="3598" y="4189"/>
                    </a:cubicBezTo>
                    <a:cubicBezTo>
                      <a:pt x="3683" y="4264"/>
                      <a:pt x="3823" y="4362"/>
                      <a:pt x="3942" y="4362"/>
                    </a:cubicBezTo>
                    <a:cubicBezTo>
                      <a:pt x="4010" y="4362"/>
                      <a:pt x="4071" y="4329"/>
                      <a:pt x="4110" y="4240"/>
                    </a:cubicBezTo>
                    <a:cubicBezTo>
                      <a:pt x="4710" y="4529"/>
                      <a:pt x="5310" y="4802"/>
                      <a:pt x="5877" y="5155"/>
                    </a:cubicBezTo>
                    <a:cubicBezTo>
                      <a:pt x="6007" y="5234"/>
                      <a:pt x="6104" y="5268"/>
                      <a:pt x="6176" y="5268"/>
                    </a:cubicBezTo>
                    <a:cubicBezTo>
                      <a:pt x="6436" y="5268"/>
                      <a:pt x="6372" y="4834"/>
                      <a:pt x="6326" y="4525"/>
                    </a:cubicBezTo>
                    <a:cubicBezTo>
                      <a:pt x="6166" y="3606"/>
                      <a:pt x="6498" y="2620"/>
                      <a:pt x="6246" y="1734"/>
                    </a:cubicBezTo>
                    <a:cubicBezTo>
                      <a:pt x="5713" y="1230"/>
                      <a:pt x="5205" y="718"/>
                      <a:pt x="4697" y="177"/>
                    </a:cubicBezTo>
                    <a:cubicBezTo>
                      <a:pt x="4634" y="101"/>
                      <a:pt x="4576" y="9"/>
                      <a:pt x="44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568;p15"/>
              <p:cNvSpPr/>
              <p:nvPr/>
            </p:nvSpPr>
            <p:spPr>
              <a:xfrm>
                <a:off x="628250" y="3342900"/>
                <a:ext cx="187725" cy="164775"/>
              </a:xfrm>
              <a:custGeom>
                <a:avLst/>
                <a:gdLst/>
                <a:ahLst/>
                <a:cxnLst/>
                <a:rect l="l" t="t" r="r" b="b"/>
                <a:pathLst>
                  <a:path w="7509" h="659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" y="22"/>
                      <a:pt x="76" y="43"/>
                      <a:pt x="110" y="64"/>
                    </a:cubicBezTo>
                    <a:cubicBezTo>
                      <a:pt x="202" y="118"/>
                      <a:pt x="294" y="164"/>
                      <a:pt x="387" y="215"/>
                    </a:cubicBezTo>
                    <a:cubicBezTo>
                      <a:pt x="492" y="269"/>
                      <a:pt x="596" y="324"/>
                      <a:pt x="701" y="378"/>
                    </a:cubicBezTo>
                    <a:cubicBezTo>
                      <a:pt x="873" y="395"/>
                      <a:pt x="1046" y="429"/>
                      <a:pt x="1213" y="475"/>
                    </a:cubicBezTo>
                    <a:cubicBezTo>
                      <a:pt x="2233" y="1159"/>
                      <a:pt x="3367" y="1751"/>
                      <a:pt x="4361" y="2519"/>
                    </a:cubicBezTo>
                    <a:cubicBezTo>
                      <a:pt x="4021" y="3069"/>
                      <a:pt x="3816" y="3686"/>
                      <a:pt x="3866" y="4357"/>
                    </a:cubicBezTo>
                    <a:cubicBezTo>
                      <a:pt x="3881" y="4574"/>
                      <a:pt x="3808" y="5204"/>
                      <a:pt x="4077" y="5204"/>
                    </a:cubicBezTo>
                    <a:cubicBezTo>
                      <a:pt x="4120" y="5204"/>
                      <a:pt x="4172" y="5188"/>
                      <a:pt x="4235" y="5151"/>
                    </a:cubicBezTo>
                    <a:cubicBezTo>
                      <a:pt x="5113" y="5583"/>
                      <a:pt x="5948" y="6103"/>
                      <a:pt x="6838" y="6519"/>
                    </a:cubicBezTo>
                    <a:lnTo>
                      <a:pt x="6846" y="6523"/>
                    </a:lnTo>
                    <a:cubicBezTo>
                      <a:pt x="6889" y="6555"/>
                      <a:pt x="6944" y="6576"/>
                      <a:pt x="6996" y="6576"/>
                    </a:cubicBezTo>
                    <a:cubicBezTo>
                      <a:pt x="7046" y="6576"/>
                      <a:pt x="7095" y="6558"/>
                      <a:pt x="7132" y="6515"/>
                    </a:cubicBezTo>
                    <a:cubicBezTo>
                      <a:pt x="7170" y="6567"/>
                      <a:pt x="7226" y="6590"/>
                      <a:pt x="7282" y="6590"/>
                    </a:cubicBezTo>
                    <a:cubicBezTo>
                      <a:pt x="7395" y="6590"/>
                      <a:pt x="7508" y="6496"/>
                      <a:pt x="7480" y="6364"/>
                    </a:cubicBezTo>
                    <a:cubicBezTo>
                      <a:pt x="7413" y="6015"/>
                      <a:pt x="7341" y="5658"/>
                      <a:pt x="7304" y="5314"/>
                    </a:cubicBezTo>
                    <a:cubicBezTo>
                      <a:pt x="7287" y="5218"/>
                      <a:pt x="7274" y="5092"/>
                      <a:pt x="7186" y="5033"/>
                    </a:cubicBezTo>
                    <a:cubicBezTo>
                      <a:pt x="7195" y="4462"/>
                      <a:pt x="7320" y="3891"/>
                      <a:pt x="7287" y="3321"/>
                    </a:cubicBezTo>
                    <a:cubicBezTo>
                      <a:pt x="6926" y="2561"/>
                      <a:pt x="6594" y="1709"/>
                      <a:pt x="6065" y="1054"/>
                    </a:cubicBezTo>
                    <a:cubicBezTo>
                      <a:pt x="6035" y="1047"/>
                      <a:pt x="6004" y="1043"/>
                      <a:pt x="5974" y="1043"/>
                    </a:cubicBezTo>
                    <a:cubicBezTo>
                      <a:pt x="5647" y="1043"/>
                      <a:pt x="5361" y="1451"/>
                      <a:pt x="5100" y="1617"/>
                    </a:cubicBezTo>
                    <a:cubicBezTo>
                      <a:pt x="5037" y="1675"/>
                      <a:pt x="4974" y="1742"/>
                      <a:pt x="4915" y="1805"/>
                    </a:cubicBezTo>
                    <a:cubicBezTo>
                      <a:pt x="4089" y="1306"/>
                      <a:pt x="3228" y="819"/>
                      <a:pt x="2326" y="454"/>
                    </a:cubicBezTo>
                    <a:cubicBezTo>
                      <a:pt x="2284" y="441"/>
                      <a:pt x="2242" y="429"/>
                      <a:pt x="2200" y="416"/>
                    </a:cubicBezTo>
                    <a:lnTo>
                      <a:pt x="2191" y="416"/>
                    </a:lnTo>
                    <a:lnTo>
                      <a:pt x="2107" y="399"/>
                    </a:lnTo>
                    <a:cubicBezTo>
                      <a:pt x="2103" y="395"/>
                      <a:pt x="2099" y="395"/>
                      <a:pt x="2095" y="395"/>
                    </a:cubicBezTo>
                    <a:cubicBezTo>
                      <a:pt x="2024" y="378"/>
                      <a:pt x="1952" y="362"/>
                      <a:pt x="1881" y="349"/>
                    </a:cubicBezTo>
                    <a:cubicBezTo>
                      <a:pt x="1856" y="345"/>
                      <a:pt x="1826" y="336"/>
                      <a:pt x="1797" y="328"/>
                    </a:cubicBezTo>
                    <a:cubicBezTo>
                      <a:pt x="1763" y="324"/>
                      <a:pt x="1730" y="311"/>
                      <a:pt x="1692" y="303"/>
                    </a:cubicBezTo>
                    <a:cubicBezTo>
                      <a:pt x="1671" y="299"/>
                      <a:pt x="1650" y="294"/>
                      <a:pt x="1633" y="286"/>
                    </a:cubicBezTo>
                    <a:lnTo>
                      <a:pt x="1608" y="286"/>
                    </a:lnTo>
                    <a:cubicBezTo>
                      <a:pt x="1553" y="269"/>
                      <a:pt x="1507" y="257"/>
                      <a:pt x="1453" y="244"/>
                    </a:cubicBezTo>
                    <a:cubicBezTo>
                      <a:pt x="1402" y="231"/>
                      <a:pt x="1339" y="215"/>
                      <a:pt x="1281" y="202"/>
                    </a:cubicBezTo>
                    <a:lnTo>
                      <a:pt x="1272" y="202"/>
                    </a:lnTo>
                    <a:cubicBezTo>
                      <a:pt x="1071" y="160"/>
                      <a:pt x="873" y="122"/>
                      <a:pt x="672" y="97"/>
                    </a:cubicBezTo>
                    <a:cubicBezTo>
                      <a:pt x="651" y="97"/>
                      <a:pt x="634" y="89"/>
                      <a:pt x="613" y="89"/>
                    </a:cubicBezTo>
                    <a:cubicBezTo>
                      <a:pt x="458" y="68"/>
                      <a:pt x="298" y="43"/>
                      <a:pt x="143" y="17"/>
                    </a:cubicBezTo>
                    <a:cubicBezTo>
                      <a:pt x="93" y="9"/>
                      <a:pt x="47" y="5"/>
                      <a:pt x="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569;p15"/>
              <p:cNvSpPr/>
              <p:nvPr/>
            </p:nvSpPr>
            <p:spPr>
              <a:xfrm>
                <a:off x="684075" y="3095050"/>
                <a:ext cx="120550" cy="1555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6222" extrusionOk="0">
                    <a:moveTo>
                      <a:pt x="150" y="1"/>
                    </a:moveTo>
                    <a:cubicBezTo>
                      <a:pt x="98" y="1"/>
                      <a:pt x="47" y="14"/>
                      <a:pt x="0" y="43"/>
                    </a:cubicBezTo>
                    <a:lnTo>
                      <a:pt x="72" y="127"/>
                    </a:lnTo>
                    <a:cubicBezTo>
                      <a:pt x="193" y="265"/>
                      <a:pt x="315" y="404"/>
                      <a:pt x="433" y="546"/>
                    </a:cubicBezTo>
                    <a:cubicBezTo>
                      <a:pt x="533" y="613"/>
                      <a:pt x="638" y="685"/>
                      <a:pt x="739" y="752"/>
                    </a:cubicBezTo>
                    <a:cubicBezTo>
                      <a:pt x="710" y="773"/>
                      <a:pt x="685" y="806"/>
                      <a:pt x="672" y="840"/>
                    </a:cubicBezTo>
                    <a:cubicBezTo>
                      <a:pt x="710" y="890"/>
                      <a:pt x="748" y="941"/>
                      <a:pt x="785" y="991"/>
                    </a:cubicBezTo>
                    <a:cubicBezTo>
                      <a:pt x="840" y="1063"/>
                      <a:pt x="894" y="1138"/>
                      <a:pt x="949" y="1214"/>
                    </a:cubicBezTo>
                    <a:cubicBezTo>
                      <a:pt x="1406" y="1558"/>
                      <a:pt x="1772" y="2003"/>
                      <a:pt x="2170" y="2414"/>
                    </a:cubicBezTo>
                    <a:cubicBezTo>
                      <a:pt x="1801" y="2767"/>
                      <a:pt x="1482" y="3157"/>
                      <a:pt x="1276" y="3623"/>
                    </a:cubicBezTo>
                    <a:cubicBezTo>
                      <a:pt x="1197" y="3843"/>
                      <a:pt x="781" y="4755"/>
                      <a:pt x="1164" y="4755"/>
                    </a:cubicBezTo>
                    <a:cubicBezTo>
                      <a:pt x="1204" y="4755"/>
                      <a:pt x="1254" y="4745"/>
                      <a:pt x="1314" y="4723"/>
                    </a:cubicBezTo>
                    <a:cubicBezTo>
                      <a:pt x="1734" y="4882"/>
                      <a:pt x="2204" y="5012"/>
                      <a:pt x="2607" y="5268"/>
                    </a:cubicBezTo>
                    <a:cubicBezTo>
                      <a:pt x="3203" y="5621"/>
                      <a:pt x="3879" y="5814"/>
                      <a:pt x="4470" y="6171"/>
                    </a:cubicBezTo>
                    <a:cubicBezTo>
                      <a:pt x="4507" y="6206"/>
                      <a:pt x="4552" y="6221"/>
                      <a:pt x="4598" y="6221"/>
                    </a:cubicBezTo>
                    <a:cubicBezTo>
                      <a:pt x="4710" y="6221"/>
                      <a:pt x="4822" y="6127"/>
                      <a:pt x="4798" y="5999"/>
                    </a:cubicBezTo>
                    <a:cubicBezTo>
                      <a:pt x="4739" y="5717"/>
                      <a:pt x="4689" y="5436"/>
                      <a:pt x="4622" y="5159"/>
                    </a:cubicBezTo>
                    <a:cubicBezTo>
                      <a:pt x="4361" y="3929"/>
                      <a:pt x="4143" y="2662"/>
                      <a:pt x="3656" y="1507"/>
                    </a:cubicBezTo>
                    <a:cubicBezTo>
                      <a:pt x="3605" y="1467"/>
                      <a:pt x="3553" y="1450"/>
                      <a:pt x="3500" y="1450"/>
                    </a:cubicBezTo>
                    <a:cubicBezTo>
                      <a:pt x="3319" y="1450"/>
                      <a:pt x="3134" y="1645"/>
                      <a:pt x="2985" y="1730"/>
                    </a:cubicBezTo>
                    <a:cubicBezTo>
                      <a:pt x="2913" y="1789"/>
                      <a:pt x="2838" y="1847"/>
                      <a:pt x="2762" y="1906"/>
                    </a:cubicBezTo>
                    <a:cubicBezTo>
                      <a:pt x="2086" y="1180"/>
                      <a:pt x="512" y="89"/>
                      <a:pt x="311" y="47"/>
                    </a:cubicBezTo>
                    <a:cubicBezTo>
                      <a:pt x="261" y="16"/>
                      <a:pt x="205" y="1"/>
                      <a:pt x="15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570;p15"/>
              <p:cNvSpPr/>
              <p:nvPr/>
            </p:nvSpPr>
            <p:spPr>
              <a:xfrm>
                <a:off x="808200" y="3135025"/>
                <a:ext cx="141700" cy="193600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7744" extrusionOk="0">
                    <a:moveTo>
                      <a:pt x="5667" y="1"/>
                    </a:moveTo>
                    <a:cubicBezTo>
                      <a:pt x="5600" y="13"/>
                      <a:pt x="5537" y="30"/>
                      <a:pt x="5474" y="43"/>
                    </a:cubicBezTo>
                    <a:cubicBezTo>
                      <a:pt x="4672" y="362"/>
                      <a:pt x="3841" y="660"/>
                      <a:pt x="3212" y="1277"/>
                    </a:cubicBezTo>
                    <a:cubicBezTo>
                      <a:pt x="3191" y="1294"/>
                      <a:pt x="3170" y="1319"/>
                      <a:pt x="3145" y="1340"/>
                    </a:cubicBezTo>
                    <a:cubicBezTo>
                      <a:pt x="2834" y="1134"/>
                      <a:pt x="2498" y="975"/>
                      <a:pt x="2141" y="870"/>
                    </a:cubicBezTo>
                    <a:cubicBezTo>
                      <a:pt x="2090" y="850"/>
                      <a:pt x="2027" y="839"/>
                      <a:pt x="1963" y="839"/>
                    </a:cubicBezTo>
                    <a:cubicBezTo>
                      <a:pt x="1772" y="839"/>
                      <a:pt x="1577" y="934"/>
                      <a:pt x="1684" y="1151"/>
                    </a:cubicBezTo>
                    <a:cubicBezTo>
                      <a:pt x="702" y="3161"/>
                      <a:pt x="1" y="5398"/>
                      <a:pt x="181" y="7652"/>
                    </a:cubicBezTo>
                    <a:cubicBezTo>
                      <a:pt x="221" y="7718"/>
                      <a:pt x="275" y="7744"/>
                      <a:pt x="331" y="7744"/>
                    </a:cubicBezTo>
                    <a:cubicBezTo>
                      <a:pt x="423" y="7744"/>
                      <a:pt x="521" y="7674"/>
                      <a:pt x="576" y="7594"/>
                    </a:cubicBezTo>
                    <a:cubicBezTo>
                      <a:pt x="1554" y="6754"/>
                      <a:pt x="2746" y="6284"/>
                      <a:pt x="3787" y="5499"/>
                    </a:cubicBezTo>
                    <a:cubicBezTo>
                      <a:pt x="4219" y="5214"/>
                      <a:pt x="4677" y="4970"/>
                      <a:pt x="5155" y="4777"/>
                    </a:cubicBezTo>
                    <a:cubicBezTo>
                      <a:pt x="5247" y="4756"/>
                      <a:pt x="5319" y="4681"/>
                      <a:pt x="5331" y="4584"/>
                    </a:cubicBezTo>
                    <a:cubicBezTo>
                      <a:pt x="5075" y="3581"/>
                      <a:pt x="4521" y="2553"/>
                      <a:pt x="3732" y="1810"/>
                    </a:cubicBezTo>
                    <a:cubicBezTo>
                      <a:pt x="4018" y="1533"/>
                      <a:pt x="4299" y="1256"/>
                      <a:pt x="4605" y="1004"/>
                    </a:cubicBezTo>
                    <a:cubicBezTo>
                      <a:pt x="4609" y="954"/>
                      <a:pt x="4630" y="907"/>
                      <a:pt x="4664" y="870"/>
                    </a:cubicBezTo>
                    <a:cubicBezTo>
                      <a:pt x="4739" y="790"/>
                      <a:pt x="4823" y="719"/>
                      <a:pt x="4907" y="647"/>
                    </a:cubicBezTo>
                    <a:cubicBezTo>
                      <a:pt x="5000" y="563"/>
                      <a:pt x="5096" y="479"/>
                      <a:pt x="5193" y="395"/>
                    </a:cubicBezTo>
                    <a:cubicBezTo>
                      <a:pt x="5210" y="379"/>
                      <a:pt x="5231" y="366"/>
                      <a:pt x="5252" y="358"/>
                    </a:cubicBezTo>
                    <a:cubicBezTo>
                      <a:pt x="5298" y="316"/>
                      <a:pt x="5344" y="278"/>
                      <a:pt x="5390" y="236"/>
                    </a:cubicBezTo>
                    <a:cubicBezTo>
                      <a:pt x="5482" y="156"/>
                      <a:pt x="5575" y="81"/>
                      <a:pt x="56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571;p15"/>
              <p:cNvSpPr/>
              <p:nvPr/>
            </p:nvSpPr>
            <p:spPr>
              <a:xfrm>
                <a:off x="737075" y="2857375"/>
                <a:ext cx="99275" cy="1638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6552" extrusionOk="0">
                    <a:moveTo>
                      <a:pt x="604" y="0"/>
                    </a:moveTo>
                    <a:cubicBezTo>
                      <a:pt x="600" y="0"/>
                      <a:pt x="596" y="1"/>
                      <a:pt x="592" y="1"/>
                    </a:cubicBezTo>
                    <a:cubicBezTo>
                      <a:pt x="617" y="106"/>
                      <a:pt x="642" y="211"/>
                      <a:pt x="667" y="316"/>
                    </a:cubicBezTo>
                    <a:cubicBezTo>
                      <a:pt x="684" y="387"/>
                      <a:pt x="701" y="458"/>
                      <a:pt x="718" y="525"/>
                    </a:cubicBezTo>
                    <a:cubicBezTo>
                      <a:pt x="718" y="534"/>
                      <a:pt x="722" y="542"/>
                      <a:pt x="726" y="551"/>
                    </a:cubicBezTo>
                    <a:lnTo>
                      <a:pt x="747" y="584"/>
                    </a:lnTo>
                    <a:cubicBezTo>
                      <a:pt x="860" y="1226"/>
                      <a:pt x="1284" y="1801"/>
                      <a:pt x="1524" y="2423"/>
                    </a:cubicBezTo>
                    <a:cubicBezTo>
                      <a:pt x="1209" y="2536"/>
                      <a:pt x="915" y="2700"/>
                      <a:pt x="655" y="2914"/>
                    </a:cubicBezTo>
                    <a:cubicBezTo>
                      <a:pt x="399" y="3178"/>
                      <a:pt x="0" y="3501"/>
                      <a:pt x="13" y="3883"/>
                    </a:cubicBezTo>
                    <a:cubicBezTo>
                      <a:pt x="47" y="3954"/>
                      <a:pt x="114" y="3990"/>
                      <a:pt x="181" y="3990"/>
                    </a:cubicBezTo>
                    <a:cubicBezTo>
                      <a:pt x="245" y="3990"/>
                      <a:pt x="309" y="3957"/>
                      <a:pt x="344" y="3892"/>
                    </a:cubicBezTo>
                    <a:cubicBezTo>
                      <a:pt x="1049" y="4710"/>
                      <a:pt x="1524" y="5730"/>
                      <a:pt x="2279" y="6502"/>
                    </a:cubicBezTo>
                    <a:cubicBezTo>
                      <a:pt x="2325" y="6536"/>
                      <a:pt x="2369" y="6551"/>
                      <a:pt x="2410" y="6551"/>
                    </a:cubicBezTo>
                    <a:cubicBezTo>
                      <a:pt x="2747" y="6551"/>
                      <a:pt x="2922" y="5528"/>
                      <a:pt x="2993" y="5281"/>
                    </a:cubicBezTo>
                    <a:cubicBezTo>
                      <a:pt x="3173" y="4651"/>
                      <a:pt x="3404" y="4039"/>
                      <a:pt x="3614" y="3413"/>
                    </a:cubicBezTo>
                    <a:cubicBezTo>
                      <a:pt x="3702" y="3090"/>
                      <a:pt x="3971" y="2767"/>
                      <a:pt x="3929" y="2427"/>
                    </a:cubicBezTo>
                    <a:cubicBezTo>
                      <a:pt x="3652" y="2244"/>
                      <a:pt x="3279" y="2166"/>
                      <a:pt x="2878" y="2166"/>
                    </a:cubicBezTo>
                    <a:cubicBezTo>
                      <a:pt x="2670" y="2166"/>
                      <a:pt x="2455" y="2187"/>
                      <a:pt x="2241" y="2225"/>
                    </a:cubicBezTo>
                    <a:cubicBezTo>
                      <a:pt x="1910" y="1499"/>
                      <a:pt x="1524" y="798"/>
                      <a:pt x="944" y="232"/>
                    </a:cubicBezTo>
                    <a:cubicBezTo>
                      <a:pt x="867" y="118"/>
                      <a:pt x="723" y="0"/>
                      <a:pt x="60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572;p15"/>
              <p:cNvSpPr/>
              <p:nvPr/>
            </p:nvSpPr>
            <p:spPr>
              <a:xfrm>
                <a:off x="813550" y="3430000"/>
                <a:ext cx="120800" cy="211300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8452" extrusionOk="0">
                    <a:moveTo>
                      <a:pt x="4832" y="0"/>
                    </a:moveTo>
                    <a:cubicBezTo>
                      <a:pt x="4719" y="30"/>
                      <a:pt x="4588" y="105"/>
                      <a:pt x="4492" y="143"/>
                    </a:cubicBezTo>
                    <a:cubicBezTo>
                      <a:pt x="4253" y="193"/>
                      <a:pt x="2687" y="1213"/>
                      <a:pt x="2062" y="1906"/>
                    </a:cubicBezTo>
                    <a:cubicBezTo>
                      <a:pt x="1881" y="1822"/>
                      <a:pt x="1688" y="1759"/>
                      <a:pt x="1495" y="1717"/>
                    </a:cubicBezTo>
                    <a:cubicBezTo>
                      <a:pt x="1429" y="1704"/>
                      <a:pt x="1355" y="1696"/>
                      <a:pt x="1283" y="1696"/>
                    </a:cubicBezTo>
                    <a:cubicBezTo>
                      <a:pt x="1031" y="1696"/>
                      <a:pt x="804" y="1788"/>
                      <a:pt x="1012" y="2049"/>
                    </a:cubicBezTo>
                    <a:cubicBezTo>
                      <a:pt x="706" y="2611"/>
                      <a:pt x="475" y="3190"/>
                      <a:pt x="118" y="3727"/>
                    </a:cubicBezTo>
                    <a:cubicBezTo>
                      <a:pt x="39" y="3862"/>
                      <a:pt x="1" y="4017"/>
                      <a:pt x="22" y="4172"/>
                    </a:cubicBezTo>
                    <a:cubicBezTo>
                      <a:pt x="102" y="5360"/>
                      <a:pt x="366" y="6498"/>
                      <a:pt x="311" y="7698"/>
                    </a:cubicBezTo>
                    <a:cubicBezTo>
                      <a:pt x="341" y="7933"/>
                      <a:pt x="190" y="8290"/>
                      <a:pt x="429" y="8433"/>
                    </a:cubicBezTo>
                    <a:cubicBezTo>
                      <a:pt x="456" y="8446"/>
                      <a:pt x="482" y="8452"/>
                      <a:pt x="507" y="8452"/>
                    </a:cubicBezTo>
                    <a:cubicBezTo>
                      <a:pt x="607" y="8452"/>
                      <a:pt x="691" y="8358"/>
                      <a:pt x="748" y="8277"/>
                    </a:cubicBezTo>
                    <a:cubicBezTo>
                      <a:pt x="1222" y="7635"/>
                      <a:pt x="1848" y="7123"/>
                      <a:pt x="2439" y="6598"/>
                    </a:cubicBezTo>
                    <a:cubicBezTo>
                      <a:pt x="2901" y="6250"/>
                      <a:pt x="3384" y="5918"/>
                      <a:pt x="3917" y="5696"/>
                    </a:cubicBezTo>
                    <a:cubicBezTo>
                      <a:pt x="4026" y="5688"/>
                      <a:pt x="4114" y="5591"/>
                      <a:pt x="4106" y="5478"/>
                    </a:cubicBezTo>
                    <a:cubicBezTo>
                      <a:pt x="4206" y="4290"/>
                      <a:pt x="3699" y="3094"/>
                      <a:pt x="2796" y="2359"/>
                    </a:cubicBezTo>
                    <a:cubicBezTo>
                      <a:pt x="2893" y="2233"/>
                      <a:pt x="2989" y="2112"/>
                      <a:pt x="3090" y="1990"/>
                    </a:cubicBezTo>
                    <a:cubicBezTo>
                      <a:pt x="3312" y="1633"/>
                      <a:pt x="3879" y="1280"/>
                      <a:pt x="3992" y="919"/>
                    </a:cubicBezTo>
                    <a:cubicBezTo>
                      <a:pt x="4030" y="890"/>
                      <a:pt x="4068" y="861"/>
                      <a:pt x="4110" y="831"/>
                    </a:cubicBezTo>
                    <a:cubicBezTo>
                      <a:pt x="4144" y="789"/>
                      <a:pt x="4177" y="747"/>
                      <a:pt x="4211" y="705"/>
                    </a:cubicBezTo>
                    <a:cubicBezTo>
                      <a:pt x="4274" y="621"/>
                      <a:pt x="4341" y="538"/>
                      <a:pt x="4412" y="458"/>
                    </a:cubicBezTo>
                    <a:cubicBezTo>
                      <a:pt x="4546" y="298"/>
                      <a:pt x="4685" y="147"/>
                      <a:pt x="4832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573;p15"/>
              <p:cNvSpPr/>
              <p:nvPr/>
            </p:nvSpPr>
            <p:spPr>
              <a:xfrm>
                <a:off x="937800" y="351345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9" y="1"/>
                    </a:moveTo>
                    <a:cubicBezTo>
                      <a:pt x="116" y="1"/>
                      <a:pt x="36" y="68"/>
                      <a:pt x="17" y="159"/>
                    </a:cubicBezTo>
                    <a:cubicBezTo>
                      <a:pt x="0" y="264"/>
                      <a:pt x="72" y="360"/>
                      <a:pt x="177" y="381"/>
                    </a:cubicBezTo>
                    <a:cubicBezTo>
                      <a:pt x="185" y="382"/>
                      <a:pt x="194" y="383"/>
                      <a:pt x="202" y="383"/>
                    </a:cubicBezTo>
                    <a:cubicBezTo>
                      <a:pt x="297" y="383"/>
                      <a:pt x="379" y="318"/>
                      <a:pt x="395" y="222"/>
                    </a:cubicBezTo>
                    <a:cubicBezTo>
                      <a:pt x="412" y="117"/>
                      <a:pt x="345" y="20"/>
                      <a:pt x="240" y="3"/>
                    </a:cubicBezTo>
                    <a:cubicBezTo>
                      <a:pt x="229" y="2"/>
                      <a:pt x="219" y="1"/>
                      <a:pt x="20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574;p15"/>
              <p:cNvSpPr/>
              <p:nvPr/>
            </p:nvSpPr>
            <p:spPr>
              <a:xfrm>
                <a:off x="951450" y="350570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5" y="0"/>
                    </a:moveTo>
                    <a:cubicBezTo>
                      <a:pt x="115" y="0"/>
                      <a:pt x="32" y="67"/>
                      <a:pt x="17" y="158"/>
                    </a:cubicBezTo>
                    <a:cubicBezTo>
                      <a:pt x="0" y="263"/>
                      <a:pt x="67" y="364"/>
                      <a:pt x="172" y="380"/>
                    </a:cubicBezTo>
                    <a:cubicBezTo>
                      <a:pt x="182" y="382"/>
                      <a:pt x="193" y="383"/>
                      <a:pt x="203" y="383"/>
                    </a:cubicBezTo>
                    <a:cubicBezTo>
                      <a:pt x="295" y="383"/>
                      <a:pt x="376" y="316"/>
                      <a:pt x="395" y="221"/>
                    </a:cubicBezTo>
                    <a:cubicBezTo>
                      <a:pt x="411" y="120"/>
                      <a:pt x="340" y="19"/>
                      <a:pt x="235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575;p15"/>
              <p:cNvSpPr/>
              <p:nvPr/>
            </p:nvSpPr>
            <p:spPr>
              <a:xfrm>
                <a:off x="942950" y="3374325"/>
                <a:ext cx="10300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2" extrusionOk="0">
                    <a:moveTo>
                      <a:pt x="209" y="0"/>
                    </a:moveTo>
                    <a:cubicBezTo>
                      <a:pt x="116" y="0"/>
                      <a:pt x="36" y="67"/>
                      <a:pt x="17" y="158"/>
                    </a:cubicBezTo>
                    <a:cubicBezTo>
                      <a:pt x="0" y="263"/>
                      <a:pt x="71" y="360"/>
                      <a:pt x="172" y="380"/>
                    </a:cubicBezTo>
                    <a:cubicBezTo>
                      <a:pt x="181" y="382"/>
                      <a:pt x="189" y="382"/>
                      <a:pt x="197" y="382"/>
                    </a:cubicBezTo>
                    <a:cubicBezTo>
                      <a:pt x="292" y="382"/>
                      <a:pt x="375" y="317"/>
                      <a:pt x="395" y="221"/>
                    </a:cubicBezTo>
                    <a:cubicBezTo>
                      <a:pt x="411" y="116"/>
                      <a:pt x="340" y="20"/>
                      <a:pt x="239" y="3"/>
                    </a:cubicBezTo>
                    <a:cubicBezTo>
                      <a:pt x="229" y="1"/>
                      <a:pt x="219" y="0"/>
                      <a:pt x="2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576;p15"/>
              <p:cNvSpPr/>
              <p:nvPr/>
            </p:nvSpPr>
            <p:spPr>
              <a:xfrm>
                <a:off x="953950" y="3365750"/>
                <a:ext cx="10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6" extrusionOk="0">
                    <a:moveTo>
                      <a:pt x="211" y="0"/>
                    </a:moveTo>
                    <a:cubicBezTo>
                      <a:pt x="116" y="0"/>
                      <a:pt x="33" y="65"/>
                      <a:pt x="18" y="161"/>
                    </a:cubicBezTo>
                    <a:cubicBezTo>
                      <a:pt x="1" y="266"/>
                      <a:pt x="68" y="363"/>
                      <a:pt x="173" y="384"/>
                    </a:cubicBezTo>
                    <a:cubicBezTo>
                      <a:pt x="181" y="385"/>
                      <a:pt x="190" y="385"/>
                      <a:pt x="198" y="385"/>
                    </a:cubicBezTo>
                    <a:cubicBezTo>
                      <a:pt x="293" y="385"/>
                      <a:pt x="376" y="320"/>
                      <a:pt x="395" y="224"/>
                    </a:cubicBezTo>
                    <a:cubicBezTo>
                      <a:pt x="412" y="119"/>
                      <a:pt x="341" y="23"/>
                      <a:pt x="236" y="2"/>
                    </a:cubicBezTo>
                    <a:cubicBezTo>
                      <a:pt x="227" y="1"/>
                      <a:pt x="219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577;p15"/>
              <p:cNvSpPr/>
              <p:nvPr/>
            </p:nvSpPr>
            <p:spPr>
              <a:xfrm>
                <a:off x="956050" y="3380625"/>
                <a:ext cx="10325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2" extrusionOk="0">
                    <a:moveTo>
                      <a:pt x="205" y="0"/>
                    </a:moveTo>
                    <a:cubicBezTo>
                      <a:pt x="115" y="0"/>
                      <a:pt x="33" y="64"/>
                      <a:pt x="17" y="158"/>
                    </a:cubicBezTo>
                    <a:cubicBezTo>
                      <a:pt x="1" y="263"/>
                      <a:pt x="68" y="359"/>
                      <a:pt x="173" y="380"/>
                    </a:cubicBezTo>
                    <a:cubicBezTo>
                      <a:pt x="181" y="381"/>
                      <a:pt x="190" y="382"/>
                      <a:pt x="198" y="382"/>
                    </a:cubicBezTo>
                    <a:cubicBezTo>
                      <a:pt x="293" y="382"/>
                      <a:pt x="376" y="317"/>
                      <a:pt x="395" y="221"/>
                    </a:cubicBezTo>
                    <a:cubicBezTo>
                      <a:pt x="412" y="116"/>
                      <a:pt x="341" y="19"/>
                      <a:pt x="236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578;p15"/>
              <p:cNvSpPr/>
              <p:nvPr/>
            </p:nvSpPr>
            <p:spPr>
              <a:xfrm>
                <a:off x="1039800" y="343632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6" y="1"/>
                    </a:moveTo>
                    <a:cubicBezTo>
                      <a:pt x="115" y="1"/>
                      <a:pt x="32" y="68"/>
                      <a:pt x="17" y="163"/>
                    </a:cubicBezTo>
                    <a:cubicBezTo>
                      <a:pt x="0" y="264"/>
                      <a:pt x="71" y="364"/>
                      <a:pt x="172" y="381"/>
                    </a:cubicBezTo>
                    <a:cubicBezTo>
                      <a:pt x="183" y="383"/>
                      <a:pt x="193" y="384"/>
                      <a:pt x="203" y="384"/>
                    </a:cubicBezTo>
                    <a:cubicBezTo>
                      <a:pt x="295" y="384"/>
                      <a:pt x="376" y="317"/>
                      <a:pt x="395" y="226"/>
                    </a:cubicBezTo>
                    <a:cubicBezTo>
                      <a:pt x="411" y="121"/>
                      <a:pt x="340" y="20"/>
                      <a:pt x="235" y="3"/>
                    </a:cubicBezTo>
                    <a:cubicBezTo>
                      <a:pt x="225" y="2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9" name="Google Shape;579;p15"/>
              <p:cNvSpPr/>
              <p:nvPr/>
            </p:nvSpPr>
            <p:spPr>
              <a:xfrm>
                <a:off x="663100" y="3409825"/>
                <a:ext cx="113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5" extrusionOk="0">
                    <a:moveTo>
                      <a:pt x="252" y="0"/>
                    </a:moveTo>
                    <a:cubicBezTo>
                      <a:pt x="93" y="0"/>
                      <a:pt x="0" y="187"/>
                      <a:pt x="105" y="312"/>
                    </a:cubicBezTo>
                    <a:cubicBezTo>
                      <a:pt x="144" y="362"/>
                      <a:pt x="198" y="385"/>
                      <a:pt x="252" y="385"/>
                    </a:cubicBezTo>
                    <a:cubicBezTo>
                      <a:pt x="344" y="385"/>
                      <a:pt x="434" y="319"/>
                      <a:pt x="445" y="211"/>
                    </a:cubicBezTo>
                    <a:cubicBezTo>
                      <a:pt x="453" y="106"/>
                      <a:pt x="378" y="14"/>
                      <a:pt x="273" y="1"/>
                    </a:cubicBezTo>
                    <a:cubicBezTo>
                      <a:pt x="266" y="1"/>
                      <a:pt x="259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0" name="Google Shape;580;p15"/>
              <p:cNvSpPr/>
              <p:nvPr/>
            </p:nvSpPr>
            <p:spPr>
              <a:xfrm>
                <a:off x="678525" y="34141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08" y="1"/>
                      <a:pt x="24" y="74"/>
                      <a:pt x="13" y="174"/>
                    </a:cubicBezTo>
                    <a:cubicBezTo>
                      <a:pt x="0" y="295"/>
                      <a:pt x="100" y="385"/>
                      <a:pt x="205" y="385"/>
                    </a:cubicBezTo>
                    <a:cubicBezTo>
                      <a:pt x="246" y="385"/>
                      <a:pt x="287" y="372"/>
                      <a:pt x="323" y="341"/>
                    </a:cubicBezTo>
                    <a:cubicBezTo>
                      <a:pt x="457" y="232"/>
                      <a:pt x="394" y="18"/>
                      <a:pt x="222" y="1"/>
                    </a:cubicBezTo>
                    <a:cubicBezTo>
                      <a:pt x="217" y="1"/>
                      <a:pt x="212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1" name="Google Shape;581;p15"/>
              <p:cNvSpPr/>
              <p:nvPr/>
            </p:nvSpPr>
            <p:spPr>
              <a:xfrm>
                <a:off x="566900" y="335860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47" y="1"/>
                    </a:moveTo>
                    <a:cubicBezTo>
                      <a:pt x="90" y="1"/>
                      <a:pt x="0" y="185"/>
                      <a:pt x="104" y="313"/>
                    </a:cubicBezTo>
                    <a:cubicBezTo>
                      <a:pt x="142" y="362"/>
                      <a:pt x="196" y="384"/>
                      <a:pt x="250" y="384"/>
                    </a:cubicBezTo>
                    <a:cubicBezTo>
                      <a:pt x="342" y="384"/>
                      <a:pt x="433" y="318"/>
                      <a:pt x="444" y="212"/>
                    </a:cubicBezTo>
                    <a:cubicBezTo>
                      <a:pt x="452" y="107"/>
                      <a:pt x="377" y="11"/>
                      <a:pt x="272" y="2"/>
                    </a:cubicBezTo>
                    <a:cubicBezTo>
                      <a:pt x="263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2" name="Google Shape;582;p15"/>
              <p:cNvSpPr/>
              <p:nvPr/>
            </p:nvSpPr>
            <p:spPr>
              <a:xfrm>
                <a:off x="578500" y="3365425"/>
                <a:ext cx="1137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87" extrusionOk="0">
                    <a:moveTo>
                      <a:pt x="253" y="1"/>
                    </a:moveTo>
                    <a:cubicBezTo>
                      <a:pt x="94" y="1"/>
                      <a:pt x="1" y="188"/>
                      <a:pt x="102" y="317"/>
                    </a:cubicBezTo>
                    <a:cubicBezTo>
                      <a:pt x="142" y="364"/>
                      <a:pt x="196" y="386"/>
                      <a:pt x="249" y="386"/>
                    </a:cubicBezTo>
                    <a:cubicBezTo>
                      <a:pt x="341" y="386"/>
                      <a:pt x="431" y="321"/>
                      <a:pt x="442" y="212"/>
                    </a:cubicBezTo>
                    <a:cubicBezTo>
                      <a:pt x="454" y="107"/>
                      <a:pt x="379" y="15"/>
                      <a:pt x="274" y="2"/>
                    </a:cubicBezTo>
                    <a:cubicBezTo>
                      <a:pt x="267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3" name="Google Shape;583;p15"/>
              <p:cNvSpPr/>
              <p:nvPr/>
            </p:nvSpPr>
            <p:spPr>
              <a:xfrm>
                <a:off x="578200" y="3351150"/>
                <a:ext cx="114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5" extrusionOk="0">
                    <a:moveTo>
                      <a:pt x="251" y="0"/>
                    </a:moveTo>
                    <a:cubicBezTo>
                      <a:pt x="210" y="0"/>
                      <a:pt x="168" y="14"/>
                      <a:pt x="130" y="44"/>
                    </a:cubicBezTo>
                    <a:cubicBezTo>
                      <a:pt x="0" y="153"/>
                      <a:pt x="63" y="367"/>
                      <a:pt x="235" y="384"/>
                    </a:cubicBezTo>
                    <a:cubicBezTo>
                      <a:pt x="241" y="385"/>
                      <a:pt x="246" y="385"/>
                      <a:pt x="251" y="385"/>
                    </a:cubicBezTo>
                    <a:cubicBezTo>
                      <a:pt x="350" y="385"/>
                      <a:pt x="433" y="312"/>
                      <a:pt x="445" y="216"/>
                    </a:cubicBezTo>
                    <a:cubicBezTo>
                      <a:pt x="457" y="92"/>
                      <a:pt x="358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15"/>
              <p:cNvSpPr/>
              <p:nvPr/>
            </p:nvSpPr>
            <p:spPr>
              <a:xfrm>
                <a:off x="691525" y="33159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3" y="1"/>
                    </a:moveTo>
                    <a:cubicBezTo>
                      <a:pt x="97" y="1"/>
                      <a:pt x="1" y="188"/>
                      <a:pt x="105" y="317"/>
                    </a:cubicBezTo>
                    <a:cubicBezTo>
                      <a:pt x="145" y="364"/>
                      <a:pt x="199" y="386"/>
                      <a:pt x="253" y="386"/>
                    </a:cubicBezTo>
                    <a:cubicBezTo>
                      <a:pt x="345" y="386"/>
                      <a:pt x="435" y="321"/>
                      <a:pt x="445" y="212"/>
                    </a:cubicBezTo>
                    <a:cubicBezTo>
                      <a:pt x="454" y="107"/>
                      <a:pt x="378" y="14"/>
                      <a:pt x="273" y="2"/>
                    </a:cubicBezTo>
                    <a:cubicBezTo>
                      <a:pt x="266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15"/>
              <p:cNvSpPr/>
              <p:nvPr/>
            </p:nvSpPr>
            <p:spPr>
              <a:xfrm>
                <a:off x="686925" y="31584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2" y="0"/>
                    </a:moveTo>
                    <a:cubicBezTo>
                      <a:pt x="94" y="0"/>
                      <a:pt x="1" y="185"/>
                      <a:pt x="100" y="312"/>
                    </a:cubicBezTo>
                    <a:cubicBezTo>
                      <a:pt x="140" y="363"/>
                      <a:pt x="196" y="386"/>
                      <a:pt x="251" y="386"/>
                    </a:cubicBezTo>
                    <a:cubicBezTo>
                      <a:pt x="342" y="386"/>
                      <a:pt x="432" y="323"/>
                      <a:pt x="445" y="216"/>
                    </a:cubicBezTo>
                    <a:cubicBezTo>
                      <a:pt x="453" y="111"/>
                      <a:pt x="382" y="14"/>
                      <a:pt x="277" y="2"/>
                    </a:cubicBezTo>
                    <a:cubicBezTo>
                      <a:pt x="268" y="1"/>
                      <a:pt x="260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15"/>
              <p:cNvSpPr/>
              <p:nvPr/>
            </p:nvSpPr>
            <p:spPr>
              <a:xfrm>
                <a:off x="695825" y="3146600"/>
                <a:ext cx="114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3" extrusionOk="0">
                    <a:moveTo>
                      <a:pt x="252" y="0"/>
                    </a:moveTo>
                    <a:cubicBezTo>
                      <a:pt x="212" y="0"/>
                      <a:pt x="171" y="13"/>
                      <a:pt x="135" y="41"/>
                    </a:cubicBezTo>
                    <a:cubicBezTo>
                      <a:pt x="0" y="146"/>
                      <a:pt x="59" y="360"/>
                      <a:pt x="227" y="381"/>
                    </a:cubicBezTo>
                    <a:cubicBezTo>
                      <a:pt x="235" y="382"/>
                      <a:pt x="242" y="383"/>
                      <a:pt x="250" y="383"/>
                    </a:cubicBezTo>
                    <a:cubicBezTo>
                      <a:pt x="346" y="383"/>
                      <a:pt x="430" y="311"/>
                      <a:pt x="441" y="214"/>
                    </a:cubicBezTo>
                    <a:cubicBezTo>
                      <a:pt x="456" y="91"/>
                      <a:pt x="358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15"/>
              <p:cNvSpPr/>
              <p:nvPr/>
            </p:nvSpPr>
            <p:spPr>
              <a:xfrm>
                <a:off x="594475" y="30996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52" y="1"/>
                    </a:moveTo>
                    <a:cubicBezTo>
                      <a:pt x="95" y="1"/>
                      <a:pt x="1" y="185"/>
                      <a:pt x="101" y="313"/>
                    </a:cubicBezTo>
                    <a:cubicBezTo>
                      <a:pt x="140" y="363"/>
                      <a:pt x="195" y="386"/>
                      <a:pt x="249" y="386"/>
                    </a:cubicBezTo>
                    <a:cubicBezTo>
                      <a:pt x="340" y="386"/>
                      <a:pt x="430" y="322"/>
                      <a:pt x="441" y="216"/>
                    </a:cubicBezTo>
                    <a:cubicBezTo>
                      <a:pt x="453" y="111"/>
                      <a:pt x="378" y="19"/>
                      <a:pt x="277" y="2"/>
                    </a:cubicBezTo>
                    <a:cubicBezTo>
                      <a:pt x="268" y="1"/>
                      <a:pt x="260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15"/>
              <p:cNvSpPr/>
              <p:nvPr/>
            </p:nvSpPr>
            <p:spPr>
              <a:xfrm>
                <a:off x="689850" y="30442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01" y="1"/>
                    </a:moveTo>
                    <a:cubicBezTo>
                      <a:pt x="110" y="1"/>
                      <a:pt x="22" y="64"/>
                      <a:pt x="9" y="171"/>
                    </a:cubicBezTo>
                    <a:cubicBezTo>
                      <a:pt x="0" y="272"/>
                      <a:pt x="72" y="368"/>
                      <a:pt x="177" y="381"/>
                    </a:cubicBezTo>
                    <a:cubicBezTo>
                      <a:pt x="185" y="382"/>
                      <a:pt x="194" y="382"/>
                      <a:pt x="202" y="382"/>
                    </a:cubicBezTo>
                    <a:cubicBezTo>
                      <a:pt x="359" y="382"/>
                      <a:pt x="452" y="202"/>
                      <a:pt x="353" y="74"/>
                    </a:cubicBezTo>
                    <a:cubicBezTo>
                      <a:pt x="312" y="24"/>
                      <a:pt x="256" y="1"/>
                      <a:pt x="2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15"/>
              <p:cNvSpPr/>
              <p:nvPr/>
            </p:nvSpPr>
            <p:spPr>
              <a:xfrm>
                <a:off x="679675" y="30339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00" y="0"/>
                    </a:moveTo>
                    <a:cubicBezTo>
                      <a:pt x="110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3" y="385"/>
                      <a:pt x="190" y="386"/>
                      <a:pt x="197" y="386"/>
                    </a:cubicBezTo>
                    <a:cubicBezTo>
                      <a:pt x="353" y="386"/>
                      <a:pt x="453" y="203"/>
                      <a:pt x="353" y="74"/>
                    </a:cubicBezTo>
                    <a:cubicBezTo>
                      <a:pt x="312" y="23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15"/>
              <p:cNvSpPr/>
              <p:nvPr/>
            </p:nvSpPr>
            <p:spPr>
              <a:xfrm>
                <a:off x="675050" y="3046875"/>
                <a:ext cx="114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5" extrusionOk="0">
                    <a:moveTo>
                      <a:pt x="205" y="1"/>
                    </a:moveTo>
                    <a:cubicBezTo>
                      <a:pt x="114" y="1"/>
                      <a:pt x="26" y="65"/>
                      <a:pt x="13" y="169"/>
                    </a:cubicBezTo>
                    <a:cubicBezTo>
                      <a:pt x="0" y="274"/>
                      <a:pt x="76" y="370"/>
                      <a:pt x="181" y="383"/>
                    </a:cubicBezTo>
                    <a:cubicBezTo>
                      <a:pt x="189" y="384"/>
                      <a:pt x="198" y="385"/>
                      <a:pt x="206" y="385"/>
                    </a:cubicBezTo>
                    <a:cubicBezTo>
                      <a:pt x="360" y="385"/>
                      <a:pt x="457" y="204"/>
                      <a:pt x="357" y="77"/>
                    </a:cubicBezTo>
                    <a:cubicBezTo>
                      <a:pt x="316" y="24"/>
                      <a:pt x="260" y="1"/>
                      <a:pt x="20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15"/>
              <p:cNvSpPr/>
              <p:nvPr/>
            </p:nvSpPr>
            <p:spPr>
              <a:xfrm>
                <a:off x="808725" y="28697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7" y="1"/>
                    </a:moveTo>
                    <a:cubicBezTo>
                      <a:pt x="116" y="1"/>
                      <a:pt x="26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4" y="386"/>
                      <a:pt x="457" y="201"/>
                      <a:pt x="358" y="73"/>
                    </a:cubicBezTo>
                    <a:cubicBezTo>
                      <a:pt x="317" y="23"/>
                      <a:pt x="262" y="1"/>
                      <a:pt x="2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15"/>
              <p:cNvSpPr/>
              <p:nvPr/>
            </p:nvSpPr>
            <p:spPr>
              <a:xfrm>
                <a:off x="811150" y="285465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00" y="0"/>
                    </a:moveTo>
                    <a:cubicBezTo>
                      <a:pt x="109" y="0"/>
                      <a:pt x="22" y="64"/>
                      <a:pt x="9" y="169"/>
                    </a:cubicBezTo>
                    <a:cubicBezTo>
                      <a:pt x="0" y="273"/>
                      <a:pt x="72" y="370"/>
                      <a:pt x="177" y="383"/>
                    </a:cubicBezTo>
                    <a:cubicBezTo>
                      <a:pt x="185" y="384"/>
                      <a:pt x="193" y="384"/>
                      <a:pt x="202" y="384"/>
                    </a:cubicBezTo>
                    <a:cubicBezTo>
                      <a:pt x="355" y="384"/>
                      <a:pt x="452" y="204"/>
                      <a:pt x="353" y="76"/>
                    </a:cubicBezTo>
                    <a:cubicBezTo>
                      <a:pt x="312" y="24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15"/>
              <p:cNvSpPr/>
              <p:nvPr/>
            </p:nvSpPr>
            <p:spPr>
              <a:xfrm>
                <a:off x="713250" y="2824475"/>
                <a:ext cx="114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7" extrusionOk="0">
                    <a:moveTo>
                      <a:pt x="204" y="1"/>
                    </a:moveTo>
                    <a:cubicBezTo>
                      <a:pt x="114" y="1"/>
                      <a:pt x="26" y="64"/>
                      <a:pt x="13" y="171"/>
                    </a:cubicBezTo>
                    <a:cubicBezTo>
                      <a:pt x="0" y="276"/>
                      <a:pt x="76" y="368"/>
                      <a:pt x="181" y="385"/>
                    </a:cubicBezTo>
                    <a:cubicBezTo>
                      <a:pt x="189" y="386"/>
                      <a:pt x="197" y="387"/>
                      <a:pt x="205" y="387"/>
                    </a:cubicBezTo>
                    <a:cubicBezTo>
                      <a:pt x="359" y="387"/>
                      <a:pt x="457" y="202"/>
                      <a:pt x="353" y="74"/>
                    </a:cubicBezTo>
                    <a:cubicBezTo>
                      <a:pt x="313" y="24"/>
                      <a:pt x="258" y="1"/>
                      <a:pt x="20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15"/>
              <p:cNvSpPr/>
              <p:nvPr/>
            </p:nvSpPr>
            <p:spPr>
              <a:xfrm>
                <a:off x="904650" y="3102550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02" y="0"/>
                    </a:moveTo>
                    <a:cubicBezTo>
                      <a:pt x="111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5" y="386"/>
                      <a:pt x="193" y="386"/>
                      <a:pt x="201" y="386"/>
                    </a:cubicBezTo>
                    <a:cubicBezTo>
                      <a:pt x="359" y="386"/>
                      <a:pt x="452" y="202"/>
                      <a:pt x="353" y="74"/>
                    </a:cubicBezTo>
                    <a:cubicBezTo>
                      <a:pt x="313" y="24"/>
                      <a:pt x="257" y="0"/>
                      <a:pt x="20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15"/>
              <p:cNvSpPr/>
              <p:nvPr/>
            </p:nvSpPr>
            <p:spPr>
              <a:xfrm>
                <a:off x="913025" y="30910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16" y="1"/>
                      <a:pt x="27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0" y="386"/>
                      <a:pt x="457" y="201"/>
                      <a:pt x="353" y="73"/>
                    </a:cubicBezTo>
                    <a:cubicBezTo>
                      <a:pt x="314" y="23"/>
                      <a:pt x="260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15"/>
              <p:cNvSpPr/>
              <p:nvPr/>
            </p:nvSpPr>
            <p:spPr>
              <a:xfrm>
                <a:off x="918900" y="310187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0" y="1"/>
                    </a:moveTo>
                    <a:cubicBezTo>
                      <a:pt x="113" y="1"/>
                      <a:pt x="27" y="54"/>
                      <a:pt x="13" y="168"/>
                    </a:cubicBezTo>
                    <a:cubicBezTo>
                      <a:pt x="1" y="273"/>
                      <a:pt x="76" y="370"/>
                      <a:pt x="181" y="382"/>
                    </a:cubicBezTo>
                    <a:cubicBezTo>
                      <a:pt x="189" y="383"/>
                      <a:pt x="197" y="384"/>
                      <a:pt x="204" y="384"/>
                    </a:cubicBezTo>
                    <a:cubicBezTo>
                      <a:pt x="299" y="384"/>
                      <a:pt x="380" y="312"/>
                      <a:pt x="395" y="214"/>
                    </a:cubicBezTo>
                    <a:cubicBezTo>
                      <a:pt x="411" y="77"/>
                      <a:pt x="305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15"/>
              <p:cNvSpPr/>
              <p:nvPr/>
            </p:nvSpPr>
            <p:spPr>
              <a:xfrm>
                <a:off x="1034675" y="3116425"/>
                <a:ext cx="11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6" extrusionOk="0">
                    <a:moveTo>
                      <a:pt x="251" y="0"/>
                    </a:moveTo>
                    <a:cubicBezTo>
                      <a:pt x="94" y="0"/>
                      <a:pt x="1" y="181"/>
                      <a:pt x="100" y="312"/>
                    </a:cubicBezTo>
                    <a:cubicBezTo>
                      <a:pt x="139" y="363"/>
                      <a:pt x="194" y="385"/>
                      <a:pt x="249" y="385"/>
                    </a:cubicBezTo>
                    <a:cubicBezTo>
                      <a:pt x="340" y="385"/>
                      <a:pt x="431" y="321"/>
                      <a:pt x="444" y="216"/>
                    </a:cubicBezTo>
                    <a:cubicBezTo>
                      <a:pt x="453" y="111"/>
                      <a:pt x="381" y="14"/>
                      <a:pt x="276" y="2"/>
                    </a:cubicBezTo>
                    <a:cubicBezTo>
                      <a:pt x="268" y="1"/>
                      <a:pt x="259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15"/>
              <p:cNvSpPr/>
              <p:nvPr/>
            </p:nvSpPr>
            <p:spPr>
              <a:xfrm>
                <a:off x="1042025" y="310445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1"/>
                    </a:moveTo>
                    <a:cubicBezTo>
                      <a:pt x="94" y="1"/>
                      <a:pt x="0" y="181"/>
                      <a:pt x="100" y="309"/>
                    </a:cubicBezTo>
                    <a:cubicBezTo>
                      <a:pt x="140" y="359"/>
                      <a:pt x="195" y="383"/>
                      <a:pt x="249" y="383"/>
                    </a:cubicBezTo>
                    <a:cubicBezTo>
                      <a:pt x="339" y="383"/>
                      <a:pt x="427" y="319"/>
                      <a:pt x="440" y="212"/>
                    </a:cubicBezTo>
                    <a:cubicBezTo>
                      <a:pt x="453" y="107"/>
                      <a:pt x="377" y="15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15"/>
              <p:cNvSpPr/>
              <p:nvPr/>
            </p:nvSpPr>
            <p:spPr>
              <a:xfrm>
                <a:off x="690300" y="365387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51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39" y="364"/>
                      <a:pt x="195" y="387"/>
                      <a:pt x="250" y="387"/>
                    </a:cubicBezTo>
                    <a:cubicBezTo>
                      <a:pt x="341" y="387"/>
                      <a:pt x="431" y="323"/>
                      <a:pt x="444" y="216"/>
                    </a:cubicBezTo>
                    <a:cubicBezTo>
                      <a:pt x="452" y="111"/>
                      <a:pt x="381" y="19"/>
                      <a:pt x="276" y="2"/>
                    </a:cubicBezTo>
                    <a:cubicBezTo>
                      <a:pt x="268" y="1"/>
                      <a:pt x="259" y="1"/>
                      <a:pt x="2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15"/>
              <p:cNvSpPr/>
              <p:nvPr/>
            </p:nvSpPr>
            <p:spPr>
              <a:xfrm>
                <a:off x="676550" y="364862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47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40" y="364"/>
                      <a:pt x="195" y="387"/>
                      <a:pt x="249" y="387"/>
                    </a:cubicBezTo>
                    <a:cubicBezTo>
                      <a:pt x="339" y="387"/>
                      <a:pt x="427" y="324"/>
                      <a:pt x="440" y="216"/>
                    </a:cubicBezTo>
                    <a:cubicBezTo>
                      <a:pt x="452" y="112"/>
                      <a:pt x="377" y="19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15"/>
              <p:cNvSpPr/>
              <p:nvPr/>
            </p:nvSpPr>
            <p:spPr>
              <a:xfrm>
                <a:off x="636050" y="35521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0"/>
                    </a:moveTo>
                    <a:cubicBezTo>
                      <a:pt x="93" y="0"/>
                      <a:pt x="0" y="181"/>
                      <a:pt x="100" y="308"/>
                    </a:cubicBezTo>
                    <a:cubicBezTo>
                      <a:pt x="140" y="359"/>
                      <a:pt x="195" y="382"/>
                      <a:pt x="250" y="382"/>
                    </a:cubicBezTo>
                    <a:cubicBezTo>
                      <a:pt x="339" y="382"/>
                      <a:pt x="427" y="320"/>
                      <a:pt x="440" y="216"/>
                    </a:cubicBezTo>
                    <a:cubicBezTo>
                      <a:pt x="452" y="111"/>
                      <a:pt x="377" y="14"/>
                      <a:pt x="272" y="2"/>
                    </a:cubicBezTo>
                    <a:cubicBezTo>
                      <a:pt x="263" y="1"/>
                      <a:pt x="255" y="0"/>
                      <a:pt x="24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15"/>
              <p:cNvSpPr/>
              <p:nvPr/>
            </p:nvSpPr>
            <p:spPr>
              <a:xfrm>
                <a:off x="974450" y="3289850"/>
                <a:ext cx="150575" cy="15770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6308" extrusionOk="0">
                    <a:moveTo>
                      <a:pt x="3720" y="0"/>
                    </a:moveTo>
                    <a:cubicBezTo>
                      <a:pt x="3095" y="0"/>
                      <a:pt x="2465" y="176"/>
                      <a:pt x="1880" y="368"/>
                    </a:cubicBezTo>
                    <a:cubicBezTo>
                      <a:pt x="1384" y="473"/>
                      <a:pt x="843" y="612"/>
                      <a:pt x="448" y="947"/>
                    </a:cubicBezTo>
                    <a:cubicBezTo>
                      <a:pt x="409" y="933"/>
                      <a:pt x="372" y="926"/>
                      <a:pt x="338" y="926"/>
                    </a:cubicBezTo>
                    <a:cubicBezTo>
                      <a:pt x="80" y="926"/>
                      <a:pt x="1" y="1302"/>
                      <a:pt x="331" y="1321"/>
                    </a:cubicBezTo>
                    <a:cubicBezTo>
                      <a:pt x="1355" y="1564"/>
                      <a:pt x="2110" y="2446"/>
                      <a:pt x="2744" y="3239"/>
                    </a:cubicBezTo>
                    <a:cubicBezTo>
                      <a:pt x="3445" y="4116"/>
                      <a:pt x="3957" y="5145"/>
                      <a:pt x="4079" y="6261"/>
                    </a:cubicBezTo>
                    <a:cubicBezTo>
                      <a:pt x="4122" y="6293"/>
                      <a:pt x="4167" y="6308"/>
                      <a:pt x="4213" y="6308"/>
                    </a:cubicBezTo>
                    <a:cubicBezTo>
                      <a:pt x="4765" y="6308"/>
                      <a:pt x="5442" y="4117"/>
                      <a:pt x="5586" y="3713"/>
                    </a:cubicBezTo>
                    <a:cubicBezTo>
                      <a:pt x="6022" y="2412"/>
                      <a:pt x="5729" y="691"/>
                      <a:pt x="4381" y="74"/>
                    </a:cubicBezTo>
                    <a:cubicBezTo>
                      <a:pt x="4163" y="23"/>
                      <a:pt x="3942" y="0"/>
                      <a:pt x="372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15"/>
              <p:cNvSpPr/>
              <p:nvPr/>
            </p:nvSpPr>
            <p:spPr>
              <a:xfrm>
                <a:off x="519550" y="3512550"/>
                <a:ext cx="97725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3909" h="4946" extrusionOk="0">
                    <a:moveTo>
                      <a:pt x="3498" y="0"/>
                    </a:moveTo>
                    <a:cubicBezTo>
                      <a:pt x="3470" y="0"/>
                      <a:pt x="3442" y="3"/>
                      <a:pt x="3417" y="10"/>
                    </a:cubicBezTo>
                    <a:cubicBezTo>
                      <a:pt x="3064" y="52"/>
                      <a:pt x="2695" y="23"/>
                      <a:pt x="2342" y="90"/>
                    </a:cubicBezTo>
                    <a:cubicBezTo>
                      <a:pt x="575" y="648"/>
                      <a:pt x="0" y="2747"/>
                      <a:pt x="1452" y="3989"/>
                    </a:cubicBezTo>
                    <a:cubicBezTo>
                      <a:pt x="1641" y="4190"/>
                      <a:pt x="1876" y="4350"/>
                      <a:pt x="2053" y="4568"/>
                    </a:cubicBezTo>
                    <a:cubicBezTo>
                      <a:pt x="2090" y="4619"/>
                      <a:pt x="2150" y="4648"/>
                      <a:pt x="2211" y="4648"/>
                    </a:cubicBezTo>
                    <a:cubicBezTo>
                      <a:pt x="2245" y="4648"/>
                      <a:pt x="2281" y="4638"/>
                      <a:pt x="2313" y="4619"/>
                    </a:cubicBezTo>
                    <a:cubicBezTo>
                      <a:pt x="2363" y="4723"/>
                      <a:pt x="2351" y="4879"/>
                      <a:pt x="2481" y="4929"/>
                    </a:cubicBezTo>
                    <a:cubicBezTo>
                      <a:pt x="2510" y="4940"/>
                      <a:pt x="2538" y="4945"/>
                      <a:pt x="2563" y="4945"/>
                    </a:cubicBezTo>
                    <a:cubicBezTo>
                      <a:pt x="2738" y="4945"/>
                      <a:pt x="2801" y="4703"/>
                      <a:pt x="2695" y="4560"/>
                    </a:cubicBezTo>
                    <a:cubicBezTo>
                      <a:pt x="2351" y="3137"/>
                      <a:pt x="2808" y="1454"/>
                      <a:pt x="3769" y="346"/>
                    </a:cubicBezTo>
                    <a:cubicBezTo>
                      <a:pt x="3908" y="144"/>
                      <a:pt x="3690" y="0"/>
                      <a:pt x="349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15"/>
              <p:cNvSpPr/>
              <p:nvPr/>
            </p:nvSpPr>
            <p:spPr>
              <a:xfrm>
                <a:off x="511350" y="3240600"/>
                <a:ext cx="107050" cy="144475"/>
              </a:xfrm>
              <a:custGeom>
                <a:avLst/>
                <a:gdLst/>
                <a:ahLst/>
                <a:cxnLst/>
                <a:rect l="l" t="t" r="r" b="b"/>
                <a:pathLst>
                  <a:path w="4282" h="5779" extrusionOk="0">
                    <a:moveTo>
                      <a:pt x="3286" y="25"/>
                    </a:moveTo>
                    <a:cubicBezTo>
                      <a:pt x="2005" y="25"/>
                      <a:pt x="1026" y="1107"/>
                      <a:pt x="399" y="2141"/>
                    </a:cubicBezTo>
                    <a:cubicBezTo>
                      <a:pt x="1" y="2934"/>
                      <a:pt x="181" y="3878"/>
                      <a:pt x="580" y="4634"/>
                    </a:cubicBezTo>
                    <a:cubicBezTo>
                      <a:pt x="672" y="4915"/>
                      <a:pt x="828" y="5163"/>
                      <a:pt x="987" y="5410"/>
                    </a:cubicBezTo>
                    <a:cubicBezTo>
                      <a:pt x="1020" y="5470"/>
                      <a:pt x="1082" y="5506"/>
                      <a:pt x="1148" y="5506"/>
                    </a:cubicBezTo>
                    <a:cubicBezTo>
                      <a:pt x="1166" y="5506"/>
                      <a:pt x="1184" y="5504"/>
                      <a:pt x="1201" y="5499"/>
                    </a:cubicBezTo>
                    <a:cubicBezTo>
                      <a:pt x="1205" y="5515"/>
                      <a:pt x="1205" y="5536"/>
                      <a:pt x="1205" y="5553"/>
                    </a:cubicBezTo>
                    <a:cubicBezTo>
                      <a:pt x="1193" y="5641"/>
                      <a:pt x="1239" y="5729"/>
                      <a:pt x="1323" y="5763"/>
                    </a:cubicBezTo>
                    <a:cubicBezTo>
                      <a:pt x="1350" y="5774"/>
                      <a:pt x="1375" y="5779"/>
                      <a:pt x="1399" y="5779"/>
                    </a:cubicBezTo>
                    <a:cubicBezTo>
                      <a:pt x="1541" y="5779"/>
                      <a:pt x="1630" y="5605"/>
                      <a:pt x="1583" y="5465"/>
                    </a:cubicBezTo>
                    <a:cubicBezTo>
                      <a:pt x="1482" y="4088"/>
                      <a:pt x="2099" y="2649"/>
                      <a:pt x="2914" y="1557"/>
                    </a:cubicBezTo>
                    <a:cubicBezTo>
                      <a:pt x="3270" y="1163"/>
                      <a:pt x="3698" y="848"/>
                      <a:pt x="4143" y="546"/>
                    </a:cubicBezTo>
                    <a:cubicBezTo>
                      <a:pt x="4223" y="491"/>
                      <a:pt x="4282" y="420"/>
                      <a:pt x="4269" y="319"/>
                    </a:cubicBezTo>
                    <a:cubicBezTo>
                      <a:pt x="4190" y="0"/>
                      <a:pt x="3745" y="59"/>
                      <a:pt x="3489" y="34"/>
                    </a:cubicBezTo>
                    <a:cubicBezTo>
                      <a:pt x="3420" y="28"/>
                      <a:pt x="3353" y="25"/>
                      <a:pt x="3286" y="25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15"/>
              <p:cNvSpPr/>
              <p:nvPr/>
            </p:nvSpPr>
            <p:spPr>
              <a:xfrm>
                <a:off x="516600" y="2946450"/>
                <a:ext cx="142725" cy="147000"/>
              </a:xfrm>
              <a:custGeom>
                <a:avLst/>
                <a:gdLst/>
                <a:ahLst/>
                <a:cxnLst/>
                <a:rect l="l" t="t" r="r" b="b"/>
                <a:pathLst>
                  <a:path w="5709" h="5880" extrusionOk="0">
                    <a:moveTo>
                      <a:pt x="2703" y="1"/>
                    </a:moveTo>
                    <a:cubicBezTo>
                      <a:pt x="2623" y="1"/>
                      <a:pt x="2546" y="6"/>
                      <a:pt x="2481" y="10"/>
                    </a:cubicBezTo>
                    <a:cubicBezTo>
                      <a:pt x="1726" y="26"/>
                      <a:pt x="1012" y="400"/>
                      <a:pt x="693" y="1109"/>
                    </a:cubicBezTo>
                    <a:cubicBezTo>
                      <a:pt x="1" y="2092"/>
                      <a:pt x="139" y="3380"/>
                      <a:pt x="483" y="4467"/>
                    </a:cubicBezTo>
                    <a:cubicBezTo>
                      <a:pt x="622" y="4841"/>
                      <a:pt x="706" y="5332"/>
                      <a:pt x="1008" y="5596"/>
                    </a:cubicBezTo>
                    <a:cubicBezTo>
                      <a:pt x="1008" y="5600"/>
                      <a:pt x="1008" y="5605"/>
                      <a:pt x="1004" y="5605"/>
                    </a:cubicBezTo>
                    <a:cubicBezTo>
                      <a:pt x="935" y="5758"/>
                      <a:pt x="1064" y="5880"/>
                      <a:pt x="1190" y="5880"/>
                    </a:cubicBezTo>
                    <a:cubicBezTo>
                      <a:pt x="1258" y="5880"/>
                      <a:pt x="1324" y="5846"/>
                      <a:pt x="1360" y="5764"/>
                    </a:cubicBezTo>
                    <a:cubicBezTo>
                      <a:pt x="1633" y="4518"/>
                      <a:pt x="2351" y="3409"/>
                      <a:pt x="3329" y="2587"/>
                    </a:cubicBezTo>
                    <a:cubicBezTo>
                      <a:pt x="3954" y="2092"/>
                      <a:pt x="4701" y="1546"/>
                      <a:pt x="5524" y="1529"/>
                    </a:cubicBezTo>
                    <a:cubicBezTo>
                      <a:pt x="5612" y="1525"/>
                      <a:pt x="5688" y="1466"/>
                      <a:pt x="5709" y="1386"/>
                    </a:cubicBezTo>
                    <a:cubicBezTo>
                      <a:pt x="5658" y="795"/>
                      <a:pt x="3749" y="220"/>
                      <a:pt x="3199" y="220"/>
                    </a:cubicBezTo>
                    <a:cubicBezTo>
                      <a:pt x="3132" y="35"/>
                      <a:pt x="2909" y="1"/>
                      <a:pt x="2703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15"/>
              <p:cNvSpPr/>
              <p:nvPr/>
            </p:nvSpPr>
            <p:spPr>
              <a:xfrm>
                <a:off x="841050" y="2790550"/>
                <a:ext cx="3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22" extrusionOk="0">
                    <a:moveTo>
                      <a:pt x="13" y="0"/>
                    </a:moveTo>
                    <a:cubicBezTo>
                      <a:pt x="9" y="4"/>
                      <a:pt x="9" y="9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lnTo>
                      <a:pt x="5" y="14"/>
                    </a:lnTo>
                    <a:lnTo>
                      <a:pt x="13" y="0"/>
                    </a:lnTo>
                    <a:close/>
                    <a:moveTo>
                      <a:pt x="5" y="14"/>
                    </a:moveTo>
                    <a:lnTo>
                      <a:pt x="1" y="21"/>
                    </a:lnTo>
                    <a:cubicBezTo>
                      <a:pt x="4" y="21"/>
                      <a:pt x="4" y="17"/>
                      <a:pt x="5" y="14"/>
                    </a:cubicBezTo>
                    <a:close/>
                  </a:path>
                </a:pathLst>
              </a:custGeom>
              <a:solidFill>
                <a:srgbClr val="9AE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15"/>
              <p:cNvSpPr/>
              <p:nvPr/>
            </p:nvSpPr>
            <p:spPr>
              <a:xfrm>
                <a:off x="685750" y="2712325"/>
                <a:ext cx="1568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4278" extrusionOk="0">
                    <a:moveTo>
                      <a:pt x="3351" y="1"/>
                    </a:moveTo>
                    <a:cubicBezTo>
                      <a:pt x="2886" y="1"/>
                      <a:pt x="2427" y="92"/>
                      <a:pt x="2032" y="363"/>
                    </a:cubicBezTo>
                    <a:cubicBezTo>
                      <a:pt x="1428" y="699"/>
                      <a:pt x="794" y="1085"/>
                      <a:pt x="609" y="1799"/>
                    </a:cubicBezTo>
                    <a:cubicBezTo>
                      <a:pt x="332" y="2445"/>
                      <a:pt x="244" y="3125"/>
                      <a:pt x="110" y="3809"/>
                    </a:cubicBezTo>
                    <a:cubicBezTo>
                      <a:pt x="76" y="3964"/>
                      <a:pt x="1" y="4208"/>
                      <a:pt x="206" y="4271"/>
                    </a:cubicBezTo>
                    <a:cubicBezTo>
                      <a:pt x="223" y="4275"/>
                      <a:pt x="240" y="4277"/>
                      <a:pt x="257" y="4277"/>
                    </a:cubicBezTo>
                    <a:cubicBezTo>
                      <a:pt x="306" y="4277"/>
                      <a:pt x="353" y="4259"/>
                      <a:pt x="391" y="4225"/>
                    </a:cubicBezTo>
                    <a:cubicBezTo>
                      <a:pt x="618" y="3901"/>
                      <a:pt x="878" y="3608"/>
                      <a:pt x="1172" y="3343"/>
                    </a:cubicBezTo>
                    <a:cubicBezTo>
                      <a:pt x="1874" y="2725"/>
                      <a:pt x="2843" y="2356"/>
                      <a:pt x="3792" y="2356"/>
                    </a:cubicBezTo>
                    <a:cubicBezTo>
                      <a:pt x="4543" y="2356"/>
                      <a:pt x="5282" y="2587"/>
                      <a:pt x="5868" y="3108"/>
                    </a:cubicBezTo>
                    <a:cubicBezTo>
                      <a:pt x="5885" y="3163"/>
                      <a:pt x="5923" y="3209"/>
                      <a:pt x="5977" y="3230"/>
                    </a:cubicBezTo>
                    <a:cubicBezTo>
                      <a:pt x="6002" y="3241"/>
                      <a:pt x="6028" y="3246"/>
                      <a:pt x="6053" y="3246"/>
                    </a:cubicBezTo>
                    <a:cubicBezTo>
                      <a:pt x="6114" y="3246"/>
                      <a:pt x="6173" y="3216"/>
                      <a:pt x="6208" y="3163"/>
                    </a:cubicBezTo>
                    <a:cubicBezTo>
                      <a:pt x="6208" y="3163"/>
                      <a:pt x="6213" y="3159"/>
                      <a:pt x="6213" y="3154"/>
                    </a:cubicBezTo>
                    <a:lnTo>
                      <a:pt x="6221" y="3142"/>
                    </a:lnTo>
                    <a:cubicBezTo>
                      <a:pt x="6267" y="3079"/>
                      <a:pt x="6271" y="2995"/>
                      <a:pt x="6233" y="2928"/>
                    </a:cubicBezTo>
                    <a:cubicBezTo>
                      <a:pt x="6221" y="2907"/>
                      <a:pt x="6200" y="2886"/>
                      <a:pt x="6179" y="2869"/>
                    </a:cubicBezTo>
                    <a:cubicBezTo>
                      <a:pt x="5994" y="1794"/>
                      <a:pt x="5327" y="342"/>
                      <a:pt x="4173" y="78"/>
                    </a:cubicBezTo>
                    <a:cubicBezTo>
                      <a:pt x="3904" y="32"/>
                      <a:pt x="3626" y="1"/>
                      <a:pt x="3351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15"/>
              <p:cNvSpPr/>
              <p:nvPr/>
            </p:nvSpPr>
            <p:spPr>
              <a:xfrm>
                <a:off x="943400" y="2978000"/>
                <a:ext cx="153600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5605" extrusionOk="0">
                    <a:moveTo>
                      <a:pt x="3492" y="1"/>
                    </a:moveTo>
                    <a:cubicBezTo>
                      <a:pt x="2999" y="1"/>
                      <a:pt x="2511" y="132"/>
                      <a:pt x="2081" y="422"/>
                    </a:cubicBezTo>
                    <a:cubicBezTo>
                      <a:pt x="1426" y="737"/>
                      <a:pt x="738" y="1052"/>
                      <a:pt x="188" y="1539"/>
                    </a:cubicBezTo>
                    <a:cubicBezTo>
                      <a:pt x="1" y="1777"/>
                      <a:pt x="239" y="1918"/>
                      <a:pt x="465" y="1918"/>
                    </a:cubicBezTo>
                    <a:cubicBezTo>
                      <a:pt x="477" y="1918"/>
                      <a:pt x="490" y="1918"/>
                      <a:pt x="503" y="1917"/>
                    </a:cubicBezTo>
                    <a:cubicBezTo>
                      <a:pt x="2433" y="2143"/>
                      <a:pt x="4267" y="3516"/>
                      <a:pt x="4922" y="5354"/>
                    </a:cubicBezTo>
                    <a:cubicBezTo>
                      <a:pt x="4905" y="5421"/>
                      <a:pt x="4922" y="5493"/>
                      <a:pt x="4968" y="5543"/>
                    </a:cubicBezTo>
                    <a:cubicBezTo>
                      <a:pt x="5014" y="5586"/>
                      <a:pt x="5062" y="5604"/>
                      <a:pt x="5108" y="5604"/>
                    </a:cubicBezTo>
                    <a:cubicBezTo>
                      <a:pt x="5258" y="5604"/>
                      <a:pt x="5382" y="5404"/>
                      <a:pt x="5304" y="5237"/>
                    </a:cubicBezTo>
                    <a:cubicBezTo>
                      <a:pt x="5854" y="4271"/>
                      <a:pt x="6144" y="3163"/>
                      <a:pt x="5951" y="2047"/>
                    </a:cubicBezTo>
                    <a:cubicBezTo>
                      <a:pt x="5871" y="1287"/>
                      <a:pt x="5585" y="448"/>
                      <a:pt x="4746" y="275"/>
                    </a:cubicBezTo>
                    <a:cubicBezTo>
                      <a:pt x="4347" y="98"/>
                      <a:pt x="3918" y="1"/>
                      <a:pt x="3492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15"/>
              <p:cNvSpPr/>
              <p:nvPr/>
            </p:nvSpPr>
            <p:spPr>
              <a:xfrm>
                <a:off x="759625" y="2875650"/>
                <a:ext cx="225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9" h="22" extrusionOk="0">
                    <a:moveTo>
                      <a:pt x="0" y="0"/>
                    </a:moveTo>
                    <a:lnTo>
                      <a:pt x="0" y="4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15"/>
              <p:cNvSpPr/>
              <p:nvPr/>
            </p:nvSpPr>
            <p:spPr>
              <a:xfrm>
                <a:off x="883025" y="3500925"/>
                <a:ext cx="1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5" h="5" extrusionOk="0">
                    <a:moveTo>
                      <a:pt x="5" y="1"/>
                    </a:moveTo>
                    <a:cubicBezTo>
                      <a:pt x="0" y="1"/>
                      <a:pt x="0" y="5"/>
                      <a:pt x="5" y="5"/>
                    </a:cubicBezTo>
                    <a:cubicBezTo>
                      <a:pt x="5" y="5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1" name="Google Shape;611;p15"/>
              <p:cNvSpPr/>
              <p:nvPr/>
            </p:nvSpPr>
            <p:spPr>
              <a:xfrm>
                <a:off x="499175" y="2708425"/>
                <a:ext cx="651450" cy="1065825"/>
              </a:xfrm>
              <a:custGeom>
                <a:avLst/>
                <a:gdLst/>
                <a:ahLst/>
                <a:cxnLst/>
                <a:rect l="l" t="t" r="r" b="b"/>
                <a:pathLst>
                  <a:path w="26058" h="42633" extrusionOk="0">
                    <a:moveTo>
                      <a:pt x="10804" y="394"/>
                    </a:moveTo>
                    <a:cubicBezTo>
                      <a:pt x="11065" y="394"/>
                      <a:pt x="11326" y="431"/>
                      <a:pt x="11581" y="519"/>
                    </a:cubicBezTo>
                    <a:cubicBezTo>
                      <a:pt x="12349" y="687"/>
                      <a:pt x="12773" y="1464"/>
                      <a:pt x="13071" y="2131"/>
                    </a:cubicBezTo>
                    <a:cubicBezTo>
                      <a:pt x="14397" y="5342"/>
                      <a:pt x="13105" y="8863"/>
                      <a:pt x="12106" y="12028"/>
                    </a:cubicBezTo>
                    <a:cubicBezTo>
                      <a:pt x="11913" y="11411"/>
                      <a:pt x="11745" y="10807"/>
                      <a:pt x="11602" y="10160"/>
                    </a:cubicBezTo>
                    <a:cubicBezTo>
                      <a:pt x="11514" y="9816"/>
                      <a:pt x="11426" y="9472"/>
                      <a:pt x="11338" y="9132"/>
                    </a:cubicBezTo>
                    <a:lnTo>
                      <a:pt x="11287" y="8968"/>
                    </a:lnTo>
                    <a:cubicBezTo>
                      <a:pt x="11249" y="8847"/>
                      <a:pt x="11216" y="8725"/>
                      <a:pt x="11174" y="8603"/>
                    </a:cubicBezTo>
                    <a:lnTo>
                      <a:pt x="11174" y="8603"/>
                    </a:lnTo>
                    <a:cubicBezTo>
                      <a:pt x="11178" y="8611"/>
                      <a:pt x="11182" y="8620"/>
                      <a:pt x="11187" y="8628"/>
                    </a:cubicBezTo>
                    <a:cubicBezTo>
                      <a:pt x="11174" y="8599"/>
                      <a:pt x="11161" y="8565"/>
                      <a:pt x="11153" y="8540"/>
                    </a:cubicBezTo>
                    <a:cubicBezTo>
                      <a:pt x="11124" y="8456"/>
                      <a:pt x="11090" y="8372"/>
                      <a:pt x="11061" y="8292"/>
                    </a:cubicBezTo>
                    <a:cubicBezTo>
                      <a:pt x="11031" y="8209"/>
                      <a:pt x="11010" y="8120"/>
                      <a:pt x="10981" y="8036"/>
                    </a:cubicBezTo>
                    <a:cubicBezTo>
                      <a:pt x="10956" y="7953"/>
                      <a:pt x="10922" y="7885"/>
                      <a:pt x="10893" y="7814"/>
                    </a:cubicBezTo>
                    <a:cubicBezTo>
                      <a:pt x="10863" y="7738"/>
                      <a:pt x="10842" y="7663"/>
                      <a:pt x="10813" y="7587"/>
                    </a:cubicBezTo>
                    <a:cubicBezTo>
                      <a:pt x="10763" y="7440"/>
                      <a:pt x="10691" y="7298"/>
                      <a:pt x="10628" y="7155"/>
                    </a:cubicBezTo>
                    <a:cubicBezTo>
                      <a:pt x="10561" y="6996"/>
                      <a:pt x="10490" y="6849"/>
                      <a:pt x="10418" y="6698"/>
                    </a:cubicBezTo>
                    <a:cubicBezTo>
                      <a:pt x="10376" y="6601"/>
                      <a:pt x="10330" y="6504"/>
                      <a:pt x="10284" y="6411"/>
                    </a:cubicBezTo>
                    <a:lnTo>
                      <a:pt x="10284" y="6411"/>
                    </a:lnTo>
                    <a:cubicBezTo>
                      <a:pt x="10284" y="6411"/>
                      <a:pt x="10284" y="6412"/>
                      <a:pt x="10284" y="6412"/>
                    </a:cubicBezTo>
                    <a:cubicBezTo>
                      <a:pt x="10280" y="6404"/>
                      <a:pt x="10276" y="6395"/>
                      <a:pt x="10272" y="6387"/>
                    </a:cubicBezTo>
                    <a:lnTo>
                      <a:pt x="10272" y="6387"/>
                    </a:lnTo>
                    <a:cubicBezTo>
                      <a:pt x="10276" y="6395"/>
                      <a:pt x="10280" y="6403"/>
                      <a:pt x="10284" y="6411"/>
                    </a:cubicBezTo>
                    <a:lnTo>
                      <a:pt x="10284" y="6411"/>
                    </a:lnTo>
                    <a:cubicBezTo>
                      <a:pt x="10254" y="6357"/>
                      <a:pt x="10225" y="6303"/>
                      <a:pt x="10196" y="6248"/>
                    </a:cubicBezTo>
                    <a:lnTo>
                      <a:pt x="10196" y="6248"/>
                    </a:lnTo>
                    <a:cubicBezTo>
                      <a:pt x="10301" y="6651"/>
                      <a:pt x="10393" y="7058"/>
                      <a:pt x="10502" y="7470"/>
                    </a:cubicBezTo>
                    <a:cubicBezTo>
                      <a:pt x="10960" y="9048"/>
                      <a:pt x="11279" y="10651"/>
                      <a:pt x="11770" y="12225"/>
                    </a:cubicBezTo>
                    <a:cubicBezTo>
                      <a:pt x="11644" y="12083"/>
                      <a:pt x="11514" y="11944"/>
                      <a:pt x="11388" y="11801"/>
                    </a:cubicBezTo>
                    <a:cubicBezTo>
                      <a:pt x="9961" y="10013"/>
                      <a:pt x="8614" y="8036"/>
                      <a:pt x="8039" y="5787"/>
                    </a:cubicBezTo>
                    <a:cubicBezTo>
                      <a:pt x="7774" y="4238"/>
                      <a:pt x="7489" y="1866"/>
                      <a:pt x="8987" y="863"/>
                    </a:cubicBezTo>
                    <a:cubicBezTo>
                      <a:pt x="9547" y="609"/>
                      <a:pt x="10177" y="394"/>
                      <a:pt x="10804" y="394"/>
                    </a:cubicBezTo>
                    <a:close/>
                    <a:moveTo>
                      <a:pt x="7717" y="15926"/>
                    </a:moveTo>
                    <a:lnTo>
                      <a:pt x="7717" y="15926"/>
                    </a:lnTo>
                    <a:cubicBezTo>
                      <a:pt x="7718" y="15928"/>
                      <a:pt x="7720" y="15929"/>
                      <a:pt x="7721" y="15931"/>
                    </a:cubicBezTo>
                    <a:lnTo>
                      <a:pt x="7721" y="15931"/>
                    </a:lnTo>
                    <a:cubicBezTo>
                      <a:pt x="7720" y="15930"/>
                      <a:pt x="7718" y="15928"/>
                      <a:pt x="7717" y="15926"/>
                    </a:cubicBezTo>
                    <a:close/>
                    <a:moveTo>
                      <a:pt x="3188" y="9627"/>
                    </a:moveTo>
                    <a:cubicBezTo>
                      <a:pt x="3273" y="9627"/>
                      <a:pt x="3361" y="9631"/>
                      <a:pt x="3451" y="9640"/>
                    </a:cubicBezTo>
                    <a:cubicBezTo>
                      <a:pt x="3678" y="9661"/>
                      <a:pt x="3900" y="9707"/>
                      <a:pt x="4114" y="9778"/>
                    </a:cubicBezTo>
                    <a:cubicBezTo>
                      <a:pt x="6133" y="10420"/>
                      <a:pt x="7657" y="12133"/>
                      <a:pt x="8891" y="13791"/>
                    </a:cubicBezTo>
                    <a:cubicBezTo>
                      <a:pt x="10540" y="15818"/>
                      <a:pt x="11673" y="18244"/>
                      <a:pt x="12005" y="20851"/>
                    </a:cubicBezTo>
                    <a:cubicBezTo>
                      <a:pt x="11178" y="19474"/>
                      <a:pt x="10196" y="18198"/>
                      <a:pt x="9075" y="17044"/>
                    </a:cubicBezTo>
                    <a:cubicBezTo>
                      <a:pt x="8962" y="16939"/>
                      <a:pt x="8840" y="16834"/>
                      <a:pt x="8723" y="16733"/>
                    </a:cubicBezTo>
                    <a:cubicBezTo>
                      <a:pt x="8576" y="16611"/>
                      <a:pt x="8437" y="16486"/>
                      <a:pt x="8303" y="16360"/>
                    </a:cubicBezTo>
                    <a:cubicBezTo>
                      <a:pt x="8055" y="16133"/>
                      <a:pt x="7804" y="15911"/>
                      <a:pt x="7543" y="15701"/>
                    </a:cubicBezTo>
                    <a:lnTo>
                      <a:pt x="7543" y="15701"/>
                    </a:lnTo>
                    <a:cubicBezTo>
                      <a:pt x="7601" y="15774"/>
                      <a:pt x="7655" y="15850"/>
                      <a:pt x="7715" y="15924"/>
                    </a:cubicBezTo>
                    <a:lnTo>
                      <a:pt x="7715" y="15924"/>
                    </a:lnTo>
                    <a:lnTo>
                      <a:pt x="7715" y="15927"/>
                    </a:lnTo>
                    <a:cubicBezTo>
                      <a:pt x="7795" y="16024"/>
                      <a:pt x="7879" y="16120"/>
                      <a:pt x="7959" y="16221"/>
                    </a:cubicBezTo>
                    <a:cubicBezTo>
                      <a:pt x="8030" y="16309"/>
                      <a:pt x="8106" y="16402"/>
                      <a:pt x="8181" y="16490"/>
                    </a:cubicBezTo>
                    <a:lnTo>
                      <a:pt x="8164" y="16473"/>
                    </a:lnTo>
                    <a:lnTo>
                      <a:pt x="8164" y="16473"/>
                    </a:lnTo>
                    <a:cubicBezTo>
                      <a:pt x="8265" y="16582"/>
                      <a:pt x="8362" y="16695"/>
                      <a:pt x="8454" y="16809"/>
                    </a:cubicBezTo>
                    <a:cubicBezTo>
                      <a:pt x="8525" y="16897"/>
                      <a:pt x="8597" y="16985"/>
                      <a:pt x="8664" y="17073"/>
                    </a:cubicBezTo>
                    <a:cubicBezTo>
                      <a:pt x="8731" y="17161"/>
                      <a:pt x="8790" y="17241"/>
                      <a:pt x="8857" y="17321"/>
                    </a:cubicBezTo>
                    <a:cubicBezTo>
                      <a:pt x="8945" y="17422"/>
                      <a:pt x="9029" y="17522"/>
                      <a:pt x="9117" y="17619"/>
                    </a:cubicBezTo>
                    <a:cubicBezTo>
                      <a:pt x="9163" y="17669"/>
                      <a:pt x="9210" y="17724"/>
                      <a:pt x="9256" y="17774"/>
                    </a:cubicBezTo>
                    <a:cubicBezTo>
                      <a:pt x="9256" y="17783"/>
                      <a:pt x="9260" y="17783"/>
                      <a:pt x="9264" y="17787"/>
                    </a:cubicBezTo>
                    <a:cubicBezTo>
                      <a:pt x="10301" y="18891"/>
                      <a:pt x="11119" y="20188"/>
                      <a:pt x="11942" y="21451"/>
                    </a:cubicBezTo>
                    <a:cubicBezTo>
                      <a:pt x="10649" y="20788"/>
                      <a:pt x="9277" y="20288"/>
                      <a:pt x="7988" y="19617"/>
                    </a:cubicBezTo>
                    <a:cubicBezTo>
                      <a:pt x="5390" y="18286"/>
                      <a:pt x="2624" y="16716"/>
                      <a:pt x="1319" y="13976"/>
                    </a:cubicBezTo>
                    <a:cubicBezTo>
                      <a:pt x="436" y="12114"/>
                      <a:pt x="1144" y="9627"/>
                      <a:pt x="3188" y="9627"/>
                    </a:cubicBezTo>
                    <a:close/>
                    <a:moveTo>
                      <a:pt x="21454" y="10970"/>
                    </a:moveTo>
                    <a:cubicBezTo>
                      <a:pt x="22007" y="10970"/>
                      <a:pt x="22557" y="11108"/>
                      <a:pt x="23052" y="11377"/>
                    </a:cubicBezTo>
                    <a:cubicBezTo>
                      <a:pt x="23610" y="11768"/>
                      <a:pt x="23736" y="12515"/>
                      <a:pt x="23686" y="13161"/>
                    </a:cubicBezTo>
                    <a:cubicBezTo>
                      <a:pt x="23602" y="15000"/>
                      <a:pt x="22674" y="16637"/>
                      <a:pt x="21604" y="18089"/>
                    </a:cubicBezTo>
                    <a:cubicBezTo>
                      <a:pt x="20572" y="19625"/>
                      <a:pt x="18943" y="20532"/>
                      <a:pt x="17436" y="21531"/>
                    </a:cubicBezTo>
                    <a:cubicBezTo>
                      <a:pt x="15808" y="22521"/>
                      <a:pt x="14272" y="23680"/>
                      <a:pt x="12735" y="24813"/>
                    </a:cubicBezTo>
                    <a:cubicBezTo>
                      <a:pt x="13953" y="21955"/>
                      <a:pt x="15875" y="19369"/>
                      <a:pt x="17961" y="17061"/>
                    </a:cubicBezTo>
                    <a:lnTo>
                      <a:pt x="17961" y="17061"/>
                    </a:lnTo>
                    <a:cubicBezTo>
                      <a:pt x="17852" y="17145"/>
                      <a:pt x="17743" y="17228"/>
                      <a:pt x="17634" y="17312"/>
                    </a:cubicBezTo>
                    <a:cubicBezTo>
                      <a:pt x="17445" y="17459"/>
                      <a:pt x="17256" y="17619"/>
                      <a:pt x="17075" y="17778"/>
                    </a:cubicBezTo>
                    <a:cubicBezTo>
                      <a:pt x="16987" y="17854"/>
                      <a:pt x="16907" y="17934"/>
                      <a:pt x="16823" y="18018"/>
                    </a:cubicBezTo>
                    <a:cubicBezTo>
                      <a:pt x="16735" y="18101"/>
                      <a:pt x="16639" y="18185"/>
                      <a:pt x="16546" y="18274"/>
                    </a:cubicBezTo>
                    <a:lnTo>
                      <a:pt x="16555" y="18269"/>
                    </a:lnTo>
                    <a:lnTo>
                      <a:pt x="16555" y="18269"/>
                    </a:lnTo>
                    <a:cubicBezTo>
                      <a:pt x="16412" y="18425"/>
                      <a:pt x="16274" y="18580"/>
                      <a:pt x="16135" y="18731"/>
                    </a:cubicBezTo>
                    <a:cubicBezTo>
                      <a:pt x="15992" y="18878"/>
                      <a:pt x="15841" y="19033"/>
                      <a:pt x="15703" y="19197"/>
                    </a:cubicBezTo>
                    <a:lnTo>
                      <a:pt x="15720" y="19180"/>
                    </a:lnTo>
                    <a:lnTo>
                      <a:pt x="15720" y="19180"/>
                    </a:lnTo>
                    <a:cubicBezTo>
                      <a:pt x="15665" y="19247"/>
                      <a:pt x="15610" y="19315"/>
                      <a:pt x="15556" y="19382"/>
                    </a:cubicBezTo>
                    <a:cubicBezTo>
                      <a:pt x="14385" y="20947"/>
                      <a:pt x="13155" y="22781"/>
                      <a:pt x="12614" y="24049"/>
                    </a:cubicBezTo>
                    <a:cubicBezTo>
                      <a:pt x="12614" y="23940"/>
                      <a:pt x="12614" y="23831"/>
                      <a:pt x="12614" y="23726"/>
                    </a:cubicBezTo>
                    <a:cubicBezTo>
                      <a:pt x="12773" y="23592"/>
                      <a:pt x="12710" y="23189"/>
                      <a:pt x="12786" y="22996"/>
                    </a:cubicBezTo>
                    <a:cubicBezTo>
                      <a:pt x="12945" y="21963"/>
                      <a:pt x="13193" y="20947"/>
                      <a:pt x="13520" y="19957"/>
                    </a:cubicBezTo>
                    <a:cubicBezTo>
                      <a:pt x="14574" y="16842"/>
                      <a:pt x="17239" y="12271"/>
                      <a:pt x="20462" y="11121"/>
                    </a:cubicBezTo>
                    <a:cubicBezTo>
                      <a:pt x="20786" y="11020"/>
                      <a:pt x="21121" y="10970"/>
                      <a:pt x="21454" y="10970"/>
                    </a:cubicBezTo>
                    <a:close/>
                    <a:moveTo>
                      <a:pt x="6225" y="25799"/>
                    </a:move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8" y="25800"/>
                      <a:pt x="6227" y="25799"/>
                      <a:pt x="6225" y="25799"/>
                    </a:cubicBezTo>
                    <a:close/>
                    <a:moveTo>
                      <a:pt x="7644" y="26458"/>
                    </a:moveTo>
                    <a:lnTo>
                      <a:pt x="7669" y="26471"/>
                    </a:lnTo>
                    <a:lnTo>
                      <a:pt x="7644" y="26458"/>
                    </a:lnTo>
                    <a:close/>
                    <a:moveTo>
                      <a:pt x="16156" y="30528"/>
                    </a:moveTo>
                    <a:cubicBezTo>
                      <a:pt x="16155" y="30530"/>
                      <a:pt x="16153" y="30532"/>
                      <a:pt x="16152" y="30534"/>
                    </a:cubicBezTo>
                    <a:cubicBezTo>
                      <a:pt x="16155" y="30531"/>
                      <a:pt x="16156" y="30530"/>
                      <a:pt x="16156" y="30528"/>
                    </a:cubicBezTo>
                    <a:close/>
                    <a:moveTo>
                      <a:pt x="16152" y="30534"/>
                    </a:move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43" y="30546"/>
                    </a:lnTo>
                    <a:lnTo>
                      <a:pt x="16152" y="30534"/>
                    </a:lnTo>
                    <a:close/>
                    <a:moveTo>
                      <a:pt x="3556" y="21669"/>
                    </a:moveTo>
                    <a:cubicBezTo>
                      <a:pt x="7380" y="21669"/>
                      <a:pt x="11042" y="25366"/>
                      <a:pt x="12290" y="28775"/>
                    </a:cubicBezTo>
                    <a:cubicBezTo>
                      <a:pt x="12307" y="29283"/>
                      <a:pt x="12320" y="29787"/>
                      <a:pt x="12337" y="30290"/>
                    </a:cubicBezTo>
                    <a:cubicBezTo>
                      <a:pt x="11900" y="29724"/>
                      <a:pt x="10922" y="28901"/>
                      <a:pt x="10540" y="28561"/>
                    </a:cubicBezTo>
                    <a:cubicBezTo>
                      <a:pt x="10435" y="28481"/>
                      <a:pt x="10339" y="28393"/>
                      <a:pt x="10238" y="28305"/>
                    </a:cubicBezTo>
                    <a:cubicBezTo>
                      <a:pt x="10225" y="28297"/>
                      <a:pt x="10213" y="28280"/>
                      <a:pt x="10196" y="28267"/>
                    </a:cubicBezTo>
                    <a:cubicBezTo>
                      <a:pt x="10192" y="28267"/>
                      <a:pt x="10188" y="28263"/>
                      <a:pt x="10183" y="28259"/>
                    </a:cubicBezTo>
                    <a:cubicBezTo>
                      <a:pt x="10158" y="28238"/>
                      <a:pt x="10137" y="28217"/>
                      <a:pt x="10116" y="28196"/>
                    </a:cubicBezTo>
                    <a:cubicBezTo>
                      <a:pt x="9352" y="27587"/>
                      <a:pt x="8551" y="27021"/>
                      <a:pt x="7720" y="26500"/>
                    </a:cubicBezTo>
                    <a:lnTo>
                      <a:pt x="7644" y="26458"/>
                    </a:lnTo>
                    <a:lnTo>
                      <a:pt x="7644" y="26458"/>
                    </a:lnTo>
                    <a:lnTo>
                      <a:pt x="7619" y="26446"/>
                    </a:lnTo>
                    <a:lnTo>
                      <a:pt x="7573" y="26420"/>
                    </a:lnTo>
                    <a:cubicBezTo>
                      <a:pt x="7464" y="26366"/>
                      <a:pt x="7359" y="26311"/>
                      <a:pt x="7254" y="26253"/>
                    </a:cubicBezTo>
                    <a:cubicBezTo>
                      <a:pt x="7145" y="26198"/>
                      <a:pt x="7027" y="26131"/>
                      <a:pt x="6914" y="26076"/>
                    </a:cubicBezTo>
                    <a:lnTo>
                      <a:pt x="6914" y="26076"/>
                    </a:lnTo>
                    <a:lnTo>
                      <a:pt x="6935" y="26089"/>
                    </a:lnTo>
                    <a:cubicBezTo>
                      <a:pt x="6905" y="26076"/>
                      <a:pt x="6880" y="26064"/>
                      <a:pt x="6851" y="26051"/>
                    </a:cubicBezTo>
                    <a:lnTo>
                      <a:pt x="6851" y="26051"/>
                    </a:lnTo>
                    <a:cubicBezTo>
                      <a:pt x="6855" y="26055"/>
                      <a:pt x="6859" y="26055"/>
                      <a:pt x="6863" y="26060"/>
                    </a:cubicBezTo>
                    <a:cubicBezTo>
                      <a:pt x="6784" y="26022"/>
                      <a:pt x="6700" y="25984"/>
                      <a:pt x="6616" y="25955"/>
                    </a:cubicBezTo>
                    <a:cubicBezTo>
                      <a:pt x="6494" y="25900"/>
                      <a:pt x="6372" y="25854"/>
                      <a:pt x="6251" y="25803"/>
                    </a:cubicBezTo>
                    <a:lnTo>
                      <a:pt x="6238" y="25803"/>
                    </a:ln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9" y="25801"/>
                      <a:pt x="6229" y="25801"/>
                      <a:pt x="6230" y="25801"/>
                    </a:cubicBezTo>
                    <a:lnTo>
                      <a:pt x="6230" y="25801"/>
                    </a:lnTo>
                    <a:cubicBezTo>
                      <a:pt x="6206" y="25790"/>
                      <a:pt x="6182" y="25782"/>
                      <a:pt x="6154" y="25774"/>
                    </a:cubicBezTo>
                    <a:lnTo>
                      <a:pt x="6146" y="25774"/>
                    </a:lnTo>
                    <a:cubicBezTo>
                      <a:pt x="6141" y="25774"/>
                      <a:pt x="6133" y="25774"/>
                      <a:pt x="6129" y="25766"/>
                    </a:cubicBezTo>
                    <a:cubicBezTo>
                      <a:pt x="6062" y="25745"/>
                      <a:pt x="5995" y="25720"/>
                      <a:pt x="5927" y="25694"/>
                    </a:cubicBezTo>
                    <a:lnTo>
                      <a:pt x="5936" y="25694"/>
                    </a:lnTo>
                    <a:lnTo>
                      <a:pt x="5919" y="25690"/>
                    </a:lnTo>
                    <a:lnTo>
                      <a:pt x="5902" y="25690"/>
                    </a:lnTo>
                    <a:lnTo>
                      <a:pt x="5839" y="25669"/>
                    </a:lnTo>
                    <a:lnTo>
                      <a:pt x="5856" y="25678"/>
                    </a:lnTo>
                    <a:cubicBezTo>
                      <a:pt x="5738" y="25640"/>
                      <a:pt x="5621" y="25602"/>
                      <a:pt x="5503" y="25573"/>
                    </a:cubicBezTo>
                    <a:lnTo>
                      <a:pt x="5503" y="25573"/>
                    </a:lnTo>
                    <a:cubicBezTo>
                      <a:pt x="5516" y="25589"/>
                      <a:pt x="5533" y="25606"/>
                      <a:pt x="5554" y="25619"/>
                    </a:cubicBezTo>
                    <a:cubicBezTo>
                      <a:pt x="7140" y="26593"/>
                      <a:pt x="8748" y="27545"/>
                      <a:pt x="10179" y="28746"/>
                    </a:cubicBezTo>
                    <a:cubicBezTo>
                      <a:pt x="10893" y="29359"/>
                      <a:pt x="11627" y="29992"/>
                      <a:pt x="12219" y="30727"/>
                    </a:cubicBezTo>
                    <a:cubicBezTo>
                      <a:pt x="12236" y="30790"/>
                      <a:pt x="12286" y="30844"/>
                      <a:pt x="12353" y="30861"/>
                    </a:cubicBezTo>
                    <a:cubicBezTo>
                      <a:pt x="12366" y="31189"/>
                      <a:pt x="12374" y="31520"/>
                      <a:pt x="12387" y="31852"/>
                    </a:cubicBezTo>
                    <a:cubicBezTo>
                      <a:pt x="10150" y="30567"/>
                      <a:pt x="7741" y="29581"/>
                      <a:pt x="5344" y="28624"/>
                    </a:cubicBezTo>
                    <a:cubicBezTo>
                      <a:pt x="4374" y="28263"/>
                      <a:pt x="3472" y="27751"/>
                      <a:pt x="2607" y="27189"/>
                    </a:cubicBezTo>
                    <a:cubicBezTo>
                      <a:pt x="2066" y="26819"/>
                      <a:pt x="1466" y="26408"/>
                      <a:pt x="1147" y="25808"/>
                    </a:cubicBezTo>
                    <a:cubicBezTo>
                      <a:pt x="861" y="25153"/>
                      <a:pt x="740" y="24355"/>
                      <a:pt x="937" y="23650"/>
                    </a:cubicBezTo>
                    <a:cubicBezTo>
                      <a:pt x="1319" y="22756"/>
                      <a:pt x="2150" y="21959"/>
                      <a:pt x="3107" y="21686"/>
                    </a:cubicBezTo>
                    <a:cubicBezTo>
                      <a:pt x="3257" y="21674"/>
                      <a:pt x="3406" y="21669"/>
                      <a:pt x="3556" y="21669"/>
                    </a:cubicBezTo>
                    <a:close/>
                    <a:moveTo>
                      <a:pt x="22656" y="23362"/>
                    </a:moveTo>
                    <a:cubicBezTo>
                      <a:pt x="25316" y="23362"/>
                      <a:pt x="25108" y="26987"/>
                      <a:pt x="23304" y="29157"/>
                    </a:cubicBezTo>
                    <a:lnTo>
                      <a:pt x="23300" y="29157"/>
                    </a:lnTo>
                    <a:cubicBezTo>
                      <a:pt x="20601" y="32548"/>
                      <a:pt x="16068" y="33732"/>
                      <a:pt x="13121" y="36876"/>
                    </a:cubicBezTo>
                    <a:cubicBezTo>
                      <a:pt x="13365" y="35323"/>
                      <a:pt x="13961" y="33854"/>
                      <a:pt x="14800" y="32527"/>
                    </a:cubicBezTo>
                    <a:cubicBezTo>
                      <a:pt x="14847" y="32431"/>
                      <a:pt x="14901" y="32334"/>
                      <a:pt x="14964" y="32246"/>
                    </a:cubicBezTo>
                    <a:cubicBezTo>
                      <a:pt x="15023" y="32158"/>
                      <a:pt x="15090" y="32078"/>
                      <a:pt x="15149" y="31994"/>
                    </a:cubicBezTo>
                    <a:cubicBezTo>
                      <a:pt x="15220" y="31902"/>
                      <a:pt x="15287" y="31801"/>
                      <a:pt x="15354" y="31705"/>
                    </a:cubicBezTo>
                    <a:cubicBezTo>
                      <a:pt x="15451" y="31558"/>
                      <a:pt x="15547" y="31415"/>
                      <a:pt x="15644" y="31273"/>
                    </a:cubicBezTo>
                    <a:cubicBezTo>
                      <a:pt x="15745" y="31117"/>
                      <a:pt x="15854" y="30966"/>
                      <a:pt x="15959" y="30815"/>
                    </a:cubicBezTo>
                    <a:lnTo>
                      <a:pt x="15959" y="30811"/>
                    </a:lnTo>
                    <a:cubicBezTo>
                      <a:pt x="15963" y="30807"/>
                      <a:pt x="15967" y="30802"/>
                      <a:pt x="15971" y="30798"/>
                    </a:cubicBezTo>
                    <a:cubicBezTo>
                      <a:pt x="15967" y="30798"/>
                      <a:pt x="15967" y="30794"/>
                      <a:pt x="15971" y="30794"/>
                    </a:cubicBezTo>
                    <a:cubicBezTo>
                      <a:pt x="15988" y="30765"/>
                      <a:pt x="16009" y="30735"/>
                      <a:pt x="16030" y="30706"/>
                    </a:cubicBezTo>
                    <a:lnTo>
                      <a:pt x="16030" y="30706"/>
                    </a:lnTo>
                    <a:lnTo>
                      <a:pt x="16013" y="30727"/>
                    </a:lnTo>
                    <a:cubicBezTo>
                      <a:pt x="16043" y="30685"/>
                      <a:pt x="16072" y="30643"/>
                      <a:pt x="16106" y="30597"/>
                    </a:cubicBezTo>
                    <a:lnTo>
                      <a:pt x="16110" y="30593"/>
                    </a:ln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56" y="30525"/>
                    </a:lnTo>
                    <a:lnTo>
                      <a:pt x="16156" y="30525"/>
                    </a:lnTo>
                    <a:cubicBezTo>
                      <a:pt x="16156" y="30526"/>
                      <a:pt x="16156" y="30527"/>
                      <a:pt x="16156" y="30528"/>
                    </a:cubicBezTo>
                    <a:lnTo>
                      <a:pt x="16156" y="30528"/>
                    </a:lnTo>
                    <a:cubicBezTo>
                      <a:pt x="16172" y="30505"/>
                      <a:pt x="16191" y="30482"/>
                      <a:pt x="16206" y="30462"/>
                    </a:cubicBezTo>
                    <a:cubicBezTo>
                      <a:pt x="16206" y="30462"/>
                      <a:pt x="16205" y="30463"/>
                      <a:pt x="16205" y="30463"/>
                    </a:cubicBezTo>
                    <a:lnTo>
                      <a:pt x="16205" y="30463"/>
                    </a:lnTo>
                    <a:lnTo>
                      <a:pt x="16215" y="30446"/>
                    </a:lnTo>
                    <a:lnTo>
                      <a:pt x="16206" y="30462"/>
                    </a:lnTo>
                    <a:cubicBezTo>
                      <a:pt x="16290" y="30345"/>
                      <a:pt x="16379" y="30232"/>
                      <a:pt x="16467" y="30118"/>
                    </a:cubicBezTo>
                    <a:cubicBezTo>
                      <a:pt x="16551" y="30001"/>
                      <a:pt x="16660" y="29879"/>
                      <a:pt x="16752" y="29749"/>
                    </a:cubicBezTo>
                    <a:cubicBezTo>
                      <a:pt x="16870" y="29585"/>
                      <a:pt x="16983" y="29417"/>
                      <a:pt x="17105" y="29254"/>
                    </a:cubicBezTo>
                    <a:lnTo>
                      <a:pt x="17163" y="29174"/>
                    </a:lnTo>
                    <a:lnTo>
                      <a:pt x="17163" y="29174"/>
                    </a:lnTo>
                    <a:cubicBezTo>
                      <a:pt x="15128" y="30970"/>
                      <a:pt x="13571" y="33329"/>
                      <a:pt x="12903" y="35969"/>
                    </a:cubicBezTo>
                    <a:cubicBezTo>
                      <a:pt x="12874" y="35012"/>
                      <a:pt x="12840" y="34055"/>
                      <a:pt x="12807" y="33098"/>
                    </a:cubicBezTo>
                    <a:cubicBezTo>
                      <a:pt x="12836" y="33073"/>
                      <a:pt x="12857" y="33040"/>
                      <a:pt x="12870" y="33002"/>
                    </a:cubicBezTo>
                    <a:cubicBezTo>
                      <a:pt x="13075" y="32376"/>
                      <a:pt x="13327" y="31768"/>
                      <a:pt x="13617" y="31176"/>
                    </a:cubicBezTo>
                    <a:cubicBezTo>
                      <a:pt x="15312" y="28129"/>
                      <a:pt x="17491" y="24935"/>
                      <a:pt x="20937" y="23743"/>
                    </a:cubicBezTo>
                    <a:cubicBezTo>
                      <a:pt x="21607" y="23479"/>
                      <a:pt x="22178" y="23362"/>
                      <a:pt x="22656" y="23362"/>
                    </a:cubicBezTo>
                    <a:close/>
                    <a:moveTo>
                      <a:pt x="3870" y="32461"/>
                    </a:moveTo>
                    <a:cubicBezTo>
                      <a:pt x="4554" y="32461"/>
                      <a:pt x="5259" y="32629"/>
                      <a:pt x="5898" y="32792"/>
                    </a:cubicBezTo>
                    <a:cubicBezTo>
                      <a:pt x="8551" y="33543"/>
                      <a:pt x="10695" y="35411"/>
                      <a:pt x="12567" y="37367"/>
                    </a:cubicBezTo>
                    <a:cubicBezTo>
                      <a:pt x="12580" y="37824"/>
                      <a:pt x="12593" y="38278"/>
                      <a:pt x="12601" y="38735"/>
                    </a:cubicBezTo>
                    <a:cubicBezTo>
                      <a:pt x="12483" y="38664"/>
                      <a:pt x="12345" y="38605"/>
                      <a:pt x="12261" y="38542"/>
                    </a:cubicBezTo>
                    <a:cubicBezTo>
                      <a:pt x="11405" y="38034"/>
                      <a:pt x="10540" y="37539"/>
                      <a:pt x="9663" y="37069"/>
                    </a:cubicBezTo>
                    <a:cubicBezTo>
                      <a:pt x="9503" y="36998"/>
                      <a:pt x="9344" y="36922"/>
                      <a:pt x="9184" y="36851"/>
                    </a:cubicBezTo>
                    <a:cubicBezTo>
                      <a:pt x="9079" y="36800"/>
                      <a:pt x="8970" y="36758"/>
                      <a:pt x="8865" y="36712"/>
                    </a:cubicBezTo>
                    <a:cubicBezTo>
                      <a:pt x="8748" y="36666"/>
                      <a:pt x="8630" y="36616"/>
                      <a:pt x="8513" y="36569"/>
                    </a:cubicBezTo>
                    <a:cubicBezTo>
                      <a:pt x="8039" y="36393"/>
                      <a:pt x="7547" y="36271"/>
                      <a:pt x="7044" y="36204"/>
                    </a:cubicBezTo>
                    <a:lnTo>
                      <a:pt x="7056" y="36204"/>
                    </a:lnTo>
                    <a:cubicBezTo>
                      <a:pt x="7048" y="36204"/>
                      <a:pt x="7044" y="36200"/>
                      <a:pt x="7040" y="36200"/>
                    </a:cubicBezTo>
                    <a:lnTo>
                      <a:pt x="7006" y="36196"/>
                    </a:lnTo>
                    <a:lnTo>
                      <a:pt x="7006" y="36196"/>
                    </a:lnTo>
                    <a:cubicBezTo>
                      <a:pt x="8903" y="37031"/>
                      <a:pt x="10721" y="38055"/>
                      <a:pt x="12496" y="39126"/>
                    </a:cubicBezTo>
                    <a:cubicBezTo>
                      <a:pt x="12525" y="39147"/>
                      <a:pt x="12559" y="39159"/>
                      <a:pt x="12593" y="39163"/>
                    </a:cubicBezTo>
                    <a:cubicBezTo>
                      <a:pt x="12601" y="39163"/>
                      <a:pt x="12605" y="39163"/>
                      <a:pt x="12614" y="39159"/>
                    </a:cubicBezTo>
                    <a:cubicBezTo>
                      <a:pt x="12622" y="39629"/>
                      <a:pt x="12635" y="40099"/>
                      <a:pt x="12643" y="40565"/>
                    </a:cubicBezTo>
                    <a:cubicBezTo>
                      <a:pt x="12479" y="40519"/>
                      <a:pt x="12328" y="40431"/>
                      <a:pt x="12173" y="40376"/>
                    </a:cubicBezTo>
                    <a:lnTo>
                      <a:pt x="12164" y="40376"/>
                    </a:lnTo>
                    <a:cubicBezTo>
                      <a:pt x="10007" y="39696"/>
                      <a:pt x="7946" y="38668"/>
                      <a:pt x="5801" y="37934"/>
                    </a:cubicBezTo>
                    <a:cubicBezTo>
                      <a:pt x="4345" y="37371"/>
                      <a:pt x="1524" y="36116"/>
                      <a:pt x="1554" y="34295"/>
                    </a:cubicBezTo>
                    <a:cubicBezTo>
                      <a:pt x="1583" y="33673"/>
                      <a:pt x="1936" y="33052"/>
                      <a:pt x="2507" y="32763"/>
                    </a:cubicBezTo>
                    <a:cubicBezTo>
                      <a:pt x="2930" y="32542"/>
                      <a:pt x="3395" y="32461"/>
                      <a:pt x="3870" y="32461"/>
                    </a:cubicBezTo>
                    <a:close/>
                    <a:moveTo>
                      <a:pt x="10843" y="0"/>
                    </a:moveTo>
                    <a:cubicBezTo>
                      <a:pt x="10454" y="0"/>
                      <a:pt x="10022" y="75"/>
                      <a:pt x="9545" y="238"/>
                    </a:cubicBezTo>
                    <a:cubicBezTo>
                      <a:pt x="7866" y="565"/>
                      <a:pt x="7426" y="2395"/>
                      <a:pt x="7455" y="3877"/>
                    </a:cubicBezTo>
                    <a:cubicBezTo>
                      <a:pt x="7401" y="6106"/>
                      <a:pt x="8391" y="8183"/>
                      <a:pt x="9600" y="10005"/>
                    </a:cubicBezTo>
                    <a:cubicBezTo>
                      <a:pt x="10297" y="11000"/>
                      <a:pt x="10985" y="12108"/>
                      <a:pt x="11908" y="12888"/>
                    </a:cubicBezTo>
                    <a:cubicBezTo>
                      <a:pt x="11955" y="14849"/>
                      <a:pt x="12211" y="16796"/>
                      <a:pt x="12265" y="18752"/>
                    </a:cubicBezTo>
                    <a:cubicBezTo>
                      <a:pt x="12282" y="19222"/>
                      <a:pt x="12290" y="19692"/>
                      <a:pt x="12290" y="20162"/>
                    </a:cubicBezTo>
                    <a:cubicBezTo>
                      <a:pt x="11673" y="16469"/>
                      <a:pt x="9243" y="13027"/>
                      <a:pt x="6444" y="10618"/>
                    </a:cubicBezTo>
                    <a:cubicBezTo>
                      <a:pt x="5429" y="9758"/>
                      <a:pt x="4248" y="9279"/>
                      <a:pt x="3210" y="9279"/>
                    </a:cubicBezTo>
                    <a:cubicBezTo>
                      <a:pt x="1707" y="9279"/>
                      <a:pt x="507" y="10285"/>
                      <a:pt x="559" y="12595"/>
                    </a:cubicBezTo>
                    <a:cubicBezTo>
                      <a:pt x="710" y="14240"/>
                      <a:pt x="1738" y="15604"/>
                      <a:pt x="2884" y="16725"/>
                    </a:cubicBezTo>
                    <a:cubicBezTo>
                      <a:pt x="5440" y="19197"/>
                      <a:pt x="8895" y="20393"/>
                      <a:pt x="12039" y="21921"/>
                    </a:cubicBezTo>
                    <a:cubicBezTo>
                      <a:pt x="12089" y="21950"/>
                      <a:pt x="12143" y="21967"/>
                      <a:pt x="12202" y="21971"/>
                    </a:cubicBezTo>
                    <a:cubicBezTo>
                      <a:pt x="12213" y="21973"/>
                      <a:pt x="12223" y="21975"/>
                      <a:pt x="12234" y="21975"/>
                    </a:cubicBezTo>
                    <a:cubicBezTo>
                      <a:pt x="12245" y="21975"/>
                      <a:pt x="12257" y="21973"/>
                      <a:pt x="12269" y="21971"/>
                    </a:cubicBezTo>
                    <a:lnTo>
                      <a:pt x="12269" y="21971"/>
                    </a:lnTo>
                    <a:cubicBezTo>
                      <a:pt x="12236" y="23348"/>
                      <a:pt x="12190" y="24725"/>
                      <a:pt x="12223" y="26110"/>
                    </a:cubicBezTo>
                    <a:cubicBezTo>
                      <a:pt x="12236" y="26689"/>
                      <a:pt x="12248" y="27264"/>
                      <a:pt x="12265" y="27848"/>
                    </a:cubicBezTo>
                    <a:cubicBezTo>
                      <a:pt x="10750" y="24423"/>
                      <a:pt x="7174" y="21287"/>
                      <a:pt x="3401" y="21266"/>
                    </a:cubicBezTo>
                    <a:cubicBezTo>
                      <a:pt x="1583" y="21464"/>
                      <a:pt x="1" y="23407"/>
                      <a:pt x="559" y="25237"/>
                    </a:cubicBezTo>
                    <a:cubicBezTo>
                      <a:pt x="769" y="26563"/>
                      <a:pt x="2028" y="27281"/>
                      <a:pt x="3069" y="27931"/>
                    </a:cubicBezTo>
                    <a:cubicBezTo>
                      <a:pt x="4836" y="29010"/>
                      <a:pt x="6868" y="29547"/>
                      <a:pt x="8723" y="30450"/>
                    </a:cubicBezTo>
                    <a:cubicBezTo>
                      <a:pt x="9919" y="31058"/>
                      <a:pt x="11224" y="31508"/>
                      <a:pt x="12345" y="32276"/>
                    </a:cubicBezTo>
                    <a:cubicBezTo>
                      <a:pt x="12362" y="32292"/>
                      <a:pt x="12383" y="32309"/>
                      <a:pt x="12408" y="32318"/>
                    </a:cubicBezTo>
                    <a:cubicBezTo>
                      <a:pt x="12458" y="33803"/>
                      <a:pt x="12504" y="35285"/>
                      <a:pt x="12551" y="36771"/>
                    </a:cubicBezTo>
                    <a:cubicBezTo>
                      <a:pt x="12169" y="36364"/>
                      <a:pt x="11699" y="36007"/>
                      <a:pt x="11308" y="35617"/>
                    </a:cubicBezTo>
                    <a:cubicBezTo>
                      <a:pt x="10502" y="34865"/>
                      <a:pt x="9646" y="34156"/>
                      <a:pt x="8693" y="33598"/>
                    </a:cubicBezTo>
                    <a:cubicBezTo>
                      <a:pt x="7276" y="32816"/>
                      <a:pt x="5630" y="32089"/>
                      <a:pt x="3983" y="32089"/>
                    </a:cubicBezTo>
                    <a:cubicBezTo>
                      <a:pt x="3586" y="32089"/>
                      <a:pt x="3190" y="32132"/>
                      <a:pt x="2796" y="32225"/>
                    </a:cubicBezTo>
                    <a:cubicBezTo>
                      <a:pt x="1348" y="32603"/>
                      <a:pt x="681" y="34458"/>
                      <a:pt x="1587" y="35659"/>
                    </a:cubicBezTo>
                    <a:cubicBezTo>
                      <a:pt x="3019" y="37447"/>
                      <a:pt x="5302" y="38156"/>
                      <a:pt x="7367" y="38924"/>
                    </a:cubicBezTo>
                    <a:cubicBezTo>
                      <a:pt x="9071" y="39633"/>
                      <a:pt x="10767" y="40318"/>
                      <a:pt x="12509" y="40930"/>
                    </a:cubicBezTo>
                    <a:cubicBezTo>
                      <a:pt x="12551" y="40951"/>
                      <a:pt x="12597" y="40964"/>
                      <a:pt x="12643" y="40972"/>
                    </a:cubicBezTo>
                    <a:cubicBezTo>
                      <a:pt x="12651" y="41459"/>
                      <a:pt x="12660" y="41942"/>
                      <a:pt x="12664" y="42429"/>
                    </a:cubicBezTo>
                    <a:cubicBezTo>
                      <a:pt x="12655" y="42562"/>
                      <a:pt x="12756" y="42633"/>
                      <a:pt x="12856" y="42633"/>
                    </a:cubicBezTo>
                    <a:cubicBezTo>
                      <a:pt x="12943" y="42633"/>
                      <a:pt x="13030" y="42580"/>
                      <a:pt x="13046" y="42467"/>
                    </a:cubicBezTo>
                    <a:cubicBezTo>
                      <a:pt x="13096" y="41451"/>
                      <a:pt x="13029" y="40431"/>
                      <a:pt x="13000" y="39419"/>
                    </a:cubicBezTo>
                    <a:cubicBezTo>
                      <a:pt x="12987" y="38802"/>
                      <a:pt x="12970" y="38185"/>
                      <a:pt x="12954" y="37573"/>
                    </a:cubicBezTo>
                    <a:cubicBezTo>
                      <a:pt x="13168" y="37472"/>
                      <a:pt x="13315" y="37157"/>
                      <a:pt x="13529" y="37023"/>
                    </a:cubicBezTo>
                    <a:cubicBezTo>
                      <a:pt x="14301" y="36259"/>
                      <a:pt x="15161" y="35583"/>
                      <a:pt x="16047" y="34949"/>
                    </a:cubicBezTo>
                    <a:cubicBezTo>
                      <a:pt x="18653" y="33182"/>
                      <a:pt x="21726" y="31885"/>
                      <a:pt x="23669" y="29308"/>
                    </a:cubicBezTo>
                    <a:cubicBezTo>
                      <a:pt x="24966" y="27663"/>
                      <a:pt x="26057" y="24259"/>
                      <a:pt x="23602" y="23151"/>
                    </a:cubicBezTo>
                    <a:cubicBezTo>
                      <a:pt x="23294" y="23047"/>
                      <a:pt x="22963" y="23000"/>
                      <a:pt x="22619" y="23000"/>
                    </a:cubicBezTo>
                    <a:cubicBezTo>
                      <a:pt x="20724" y="23000"/>
                      <a:pt x="18429" y="24427"/>
                      <a:pt x="17235" y="25610"/>
                    </a:cubicBezTo>
                    <a:cubicBezTo>
                      <a:pt x="16152" y="26576"/>
                      <a:pt x="15304" y="27738"/>
                      <a:pt x="14515" y="28951"/>
                    </a:cubicBezTo>
                    <a:cubicBezTo>
                      <a:pt x="13890" y="29866"/>
                      <a:pt x="13310" y="30832"/>
                      <a:pt x="12886" y="31860"/>
                    </a:cubicBezTo>
                    <a:cubicBezTo>
                      <a:pt x="12849" y="31961"/>
                      <a:pt x="12815" y="32057"/>
                      <a:pt x="12777" y="32158"/>
                    </a:cubicBezTo>
                    <a:cubicBezTo>
                      <a:pt x="12698" y="29887"/>
                      <a:pt x="12630" y="27621"/>
                      <a:pt x="12614" y="25350"/>
                    </a:cubicBezTo>
                    <a:cubicBezTo>
                      <a:pt x="12891" y="25174"/>
                      <a:pt x="13159" y="24989"/>
                      <a:pt x="13428" y="24792"/>
                    </a:cubicBezTo>
                    <a:cubicBezTo>
                      <a:pt x="14452" y="23965"/>
                      <a:pt x="15556" y="23252"/>
                      <a:pt x="16626" y="22488"/>
                    </a:cubicBezTo>
                    <a:cubicBezTo>
                      <a:pt x="18889" y="21082"/>
                      <a:pt x="21298" y="19696"/>
                      <a:pt x="22620" y="17275"/>
                    </a:cubicBezTo>
                    <a:cubicBezTo>
                      <a:pt x="23631" y="15772"/>
                      <a:pt x="24928" y="12611"/>
                      <a:pt x="23371" y="11134"/>
                    </a:cubicBezTo>
                    <a:cubicBezTo>
                      <a:pt x="22794" y="10750"/>
                      <a:pt x="22169" y="10586"/>
                      <a:pt x="21540" y="10586"/>
                    </a:cubicBezTo>
                    <a:cubicBezTo>
                      <a:pt x="20077" y="10586"/>
                      <a:pt x="18589" y="11473"/>
                      <a:pt x="17621" y="12553"/>
                    </a:cubicBezTo>
                    <a:cubicBezTo>
                      <a:pt x="15174" y="15046"/>
                      <a:pt x="13466" y="18164"/>
                      <a:pt x="12668" y="21564"/>
                    </a:cubicBezTo>
                    <a:cubicBezTo>
                      <a:pt x="12710" y="18668"/>
                      <a:pt x="12446" y="15785"/>
                      <a:pt x="12286" y="12893"/>
                    </a:cubicBezTo>
                    <a:cubicBezTo>
                      <a:pt x="12706" y="11096"/>
                      <a:pt x="13491" y="9367"/>
                      <a:pt x="13755" y="7516"/>
                    </a:cubicBezTo>
                    <a:cubicBezTo>
                      <a:pt x="14368" y="4897"/>
                      <a:pt x="13993" y="0"/>
                      <a:pt x="10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2" name="Google Shape;612;p15"/>
              <p:cNvSpPr/>
              <p:nvPr/>
            </p:nvSpPr>
            <p:spPr>
              <a:xfrm>
                <a:off x="688375" y="3368825"/>
                <a:ext cx="5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9" extrusionOk="0">
                    <a:moveTo>
                      <a:pt x="0" y="0"/>
                    </a:moveTo>
                    <a:lnTo>
                      <a:pt x="21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13" name="Google Shape;613;p15"/>
            <p:cNvGrpSpPr/>
            <p:nvPr/>
          </p:nvGrpSpPr>
          <p:grpSpPr>
            <a:xfrm rot="4580588" flipH="1">
              <a:off x="671132" y="-98698"/>
              <a:ext cx="466337" cy="851626"/>
              <a:chOff x="6361925" y="3713950"/>
              <a:chExt cx="466350" cy="851650"/>
            </a:xfrm>
          </p:grpSpPr>
          <p:sp>
            <p:nvSpPr>
              <p:cNvPr id="614" name="Google Shape;614;p15"/>
              <p:cNvSpPr/>
              <p:nvPr/>
            </p:nvSpPr>
            <p:spPr>
              <a:xfrm>
                <a:off x="6565175" y="3738925"/>
                <a:ext cx="206225" cy="494025"/>
              </a:xfrm>
              <a:custGeom>
                <a:avLst/>
                <a:gdLst/>
                <a:ahLst/>
                <a:cxnLst/>
                <a:rect l="l" t="t" r="r" b="b"/>
                <a:pathLst>
                  <a:path w="8249" h="1976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6" y="1906"/>
                      <a:pt x="315" y="3811"/>
                      <a:pt x="471" y="5717"/>
                    </a:cubicBezTo>
                    <a:cubicBezTo>
                      <a:pt x="651" y="7866"/>
                      <a:pt x="828" y="10015"/>
                      <a:pt x="1004" y="12164"/>
                    </a:cubicBezTo>
                    <a:cubicBezTo>
                      <a:pt x="1054" y="12176"/>
                      <a:pt x="1096" y="12201"/>
                      <a:pt x="1130" y="12243"/>
                    </a:cubicBezTo>
                    <a:cubicBezTo>
                      <a:pt x="1134" y="12248"/>
                      <a:pt x="1138" y="12252"/>
                      <a:pt x="1147" y="12256"/>
                    </a:cubicBezTo>
                    <a:cubicBezTo>
                      <a:pt x="1705" y="12907"/>
                      <a:pt x="2267" y="13561"/>
                      <a:pt x="2830" y="14212"/>
                    </a:cubicBezTo>
                    <a:cubicBezTo>
                      <a:pt x="4122" y="15706"/>
                      <a:pt x="5415" y="17205"/>
                      <a:pt x="6708" y="18699"/>
                    </a:cubicBezTo>
                    <a:cubicBezTo>
                      <a:pt x="7014" y="19051"/>
                      <a:pt x="7317" y="19404"/>
                      <a:pt x="7623" y="19761"/>
                    </a:cubicBezTo>
                    <a:cubicBezTo>
                      <a:pt x="8248" y="14569"/>
                      <a:pt x="7249" y="9192"/>
                      <a:pt x="4366" y="4793"/>
                    </a:cubicBezTo>
                    <a:cubicBezTo>
                      <a:pt x="3333" y="3354"/>
                      <a:pt x="2204" y="1956"/>
                      <a:pt x="878" y="777"/>
                    </a:cubicBezTo>
                    <a:cubicBezTo>
                      <a:pt x="592" y="508"/>
                      <a:pt x="299" y="248"/>
                      <a:pt x="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5" name="Google Shape;615;p15"/>
              <p:cNvSpPr/>
              <p:nvPr/>
            </p:nvSpPr>
            <p:spPr>
              <a:xfrm>
                <a:off x="6591925" y="4062425"/>
                <a:ext cx="161625" cy="243775"/>
              </a:xfrm>
              <a:custGeom>
                <a:avLst/>
                <a:gdLst/>
                <a:ahLst/>
                <a:cxnLst/>
                <a:rect l="l" t="t" r="r" b="b"/>
                <a:pathLst>
                  <a:path w="6465" h="975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1" y="949"/>
                      <a:pt x="156" y="1897"/>
                      <a:pt x="236" y="2842"/>
                    </a:cubicBezTo>
                    <a:cubicBezTo>
                      <a:pt x="249" y="2850"/>
                      <a:pt x="257" y="2863"/>
                      <a:pt x="265" y="2871"/>
                    </a:cubicBezTo>
                    <a:cubicBezTo>
                      <a:pt x="270" y="2875"/>
                      <a:pt x="274" y="2880"/>
                      <a:pt x="274" y="2884"/>
                    </a:cubicBezTo>
                    <a:cubicBezTo>
                      <a:pt x="274" y="2888"/>
                      <a:pt x="282" y="2888"/>
                      <a:pt x="282" y="2892"/>
                    </a:cubicBezTo>
                    <a:cubicBezTo>
                      <a:pt x="945" y="3677"/>
                      <a:pt x="1600" y="4466"/>
                      <a:pt x="2259" y="5251"/>
                    </a:cubicBezTo>
                    <a:cubicBezTo>
                      <a:pt x="3472" y="6703"/>
                      <a:pt x="4689" y="8155"/>
                      <a:pt x="5902" y="9608"/>
                    </a:cubicBezTo>
                    <a:cubicBezTo>
                      <a:pt x="5944" y="9654"/>
                      <a:pt x="5986" y="9704"/>
                      <a:pt x="6024" y="9750"/>
                    </a:cubicBezTo>
                    <a:cubicBezTo>
                      <a:pt x="6209" y="9003"/>
                      <a:pt x="6356" y="8244"/>
                      <a:pt x="6465" y="7480"/>
                    </a:cubicBezTo>
                    <a:cubicBezTo>
                      <a:pt x="6456" y="7476"/>
                      <a:pt x="6448" y="7467"/>
                      <a:pt x="6440" y="7455"/>
                    </a:cubicBezTo>
                    <a:cubicBezTo>
                      <a:pt x="5218" y="6040"/>
                      <a:pt x="3997" y="4626"/>
                      <a:pt x="2775" y="3215"/>
                    </a:cubicBezTo>
                    <a:cubicBezTo>
                      <a:pt x="1852" y="2145"/>
                      <a:pt x="929" y="1075"/>
                      <a:pt x="5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6" name="Google Shape;616;p15"/>
              <p:cNvSpPr/>
              <p:nvPr/>
            </p:nvSpPr>
            <p:spPr>
              <a:xfrm>
                <a:off x="6599500" y="4155175"/>
                <a:ext cx="139250" cy="385850"/>
              </a:xfrm>
              <a:custGeom>
                <a:avLst/>
                <a:gdLst/>
                <a:ahLst/>
                <a:cxnLst/>
                <a:rect l="l" t="t" r="r" b="b"/>
                <a:pathLst>
                  <a:path w="5570" h="154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55" y="651"/>
                      <a:pt x="109" y="1302"/>
                      <a:pt x="164" y="1952"/>
                    </a:cubicBezTo>
                    <a:lnTo>
                      <a:pt x="689" y="8315"/>
                    </a:lnTo>
                    <a:cubicBezTo>
                      <a:pt x="856" y="10351"/>
                      <a:pt x="1024" y="12387"/>
                      <a:pt x="1192" y="14422"/>
                    </a:cubicBezTo>
                    <a:cubicBezTo>
                      <a:pt x="1222" y="14758"/>
                      <a:pt x="1247" y="15094"/>
                      <a:pt x="1276" y="15434"/>
                    </a:cubicBezTo>
                    <a:cubicBezTo>
                      <a:pt x="2267" y="14095"/>
                      <a:pt x="3165" y="12676"/>
                      <a:pt x="3862" y="11174"/>
                    </a:cubicBezTo>
                    <a:cubicBezTo>
                      <a:pt x="4579" y="9713"/>
                      <a:pt x="5154" y="8189"/>
                      <a:pt x="5570" y="6620"/>
                    </a:cubicBezTo>
                    <a:cubicBezTo>
                      <a:pt x="5541" y="6607"/>
                      <a:pt x="5515" y="6586"/>
                      <a:pt x="5499" y="6561"/>
                    </a:cubicBezTo>
                    <a:cubicBezTo>
                      <a:pt x="4315" y="5151"/>
                      <a:pt x="3131" y="3736"/>
                      <a:pt x="1948" y="2317"/>
                    </a:cubicBezTo>
                    <a:cubicBezTo>
                      <a:pt x="1297" y="1545"/>
                      <a:pt x="651" y="773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7" name="Google Shape;617;p15"/>
              <p:cNvSpPr/>
              <p:nvPr/>
            </p:nvSpPr>
            <p:spPr>
              <a:xfrm>
                <a:off x="6434650" y="3969550"/>
                <a:ext cx="183850" cy="568225"/>
              </a:xfrm>
              <a:custGeom>
                <a:avLst/>
                <a:gdLst/>
                <a:ahLst/>
                <a:cxnLst/>
                <a:rect l="l" t="t" r="r" b="b"/>
                <a:pathLst>
                  <a:path w="7354" h="22729" extrusionOk="0">
                    <a:moveTo>
                      <a:pt x="5474" y="1"/>
                    </a:moveTo>
                    <a:cubicBezTo>
                      <a:pt x="4668" y="966"/>
                      <a:pt x="3853" y="1927"/>
                      <a:pt x="3047" y="2888"/>
                    </a:cubicBezTo>
                    <a:cubicBezTo>
                      <a:pt x="2036" y="4089"/>
                      <a:pt x="1029" y="5285"/>
                      <a:pt x="21" y="6481"/>
                    </a:cubicBezTo>
                    <a:cubicBezTo>
                      <a:pt x="17" y="6490"/>
                      <a:pt x="9" y="6498"/>
                      <a:pt x="0" y="6506"/>
                    </a:cubicBezTo>
                    <a:cubicBezTo>
                      <a:pt x="588" y="10922"/>
                      <a:pt x="2422" y="15249"/>
                      <a:pt x="4668" y="19023"/>
                    </a:cubicBezTo>
                    <a:cubicBezTo>
                      <a:pt x="5406" y="20383"/>
                      <a:pt x="6347" y="21583"/>
                      <a:pt x="7354" y="22729"/>
                    </a:cubicBezTo>
                    <a:cubicBezTo>
                      <a:pt x="7249" y="21453"/>
                      <a:pt x="7144" y="20173"/>
                      <a:pt x="7035" y="18897"/>
                    </a:cubicBezTo>
                    <a:cubicBezTo>
                      <a:pt x="6863" y="16769"/>
                      <a:pt x="6691" y="14645"/>
                      <a:pt x="6514" y="12521"/>
                    </a:cubicBezTo>
                    <a:lnTo>
                      <a:pt x="5990" y="6225"/>
                    </a:lnTo>
                    <a:cubicBezTo>
                      <a:pt x="5818" y="4148"/>
                      <a:pt x="5646" y="2074"/>
                      <a:pt x="54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8" name="Google Shape;618;p15"/>
              <p:cNvSpPr/>
              <p:nvPr/>
            </p:nvSpPr>
            <p:spPr>
              <a:xfrm>
                <a:off x="6426150" y="3737225"/>
                <a:ext cx="143875" cy="377900"/>
              </a:xfrm>
              <a:custGeom>
                <a:avLst/>
                <a:gdLst/>
                <a:ahLst/>
                <a:cxnLst/>
                <a:rect l="l" t="t" r="r" b="b"/>
                <a:pathLst>
                  <a:path w="5755" h="15116" extrusionOk="0">
                    <a:moveTo>
                      <a:pt x="5045" y="1"/>
                    </a:moveTo>
                    <a:cubicBezTo>
                      <a:pt x="4827" y="290"/>
                      <a:pt x="4613" y="584"/>
                      <a:pt x="4412" y="886"/>
                    </a:cubicBezTo>
                    <a:cubicBezTo>
                      <a:pt x="3161" y="2889"/>
                      <a:pt x="1751" y="5247"/>
                      <a:pt x="936" y="7451"/>
                    </a:cubicBezTo>
                    <a:cubicBezTo>
                      <a:pt x="172" y="9969"/>
                      <a:pt x="0" y="12555"/>
                      <a:pt x="265" y="15115"/>
                    </a:cubicBezTo>
                    <a:cubicBezTo>
                      <a:pt x="668" y="14633"/>
                      <a:pt x="1071" y="14154"/>
                      <a:pt x="1478" y="13676"/>
                    </a:cubicBezTo>
                    <a:cubicBezTo>
                      <a:pt x="2078" y="12958"/>
                      <a:pt x="2678" y="12240"/>
                      <a:pt x="3283" y="11522"/>
                    </a:cubicBezTo>
                    <a:cubicBezTo>
                      <a:pt x="4093" y="10561"/>
                      <a:pt x="4903" y="9596"/>
                      <a:pt x="5713" y="8635"/>
                    </a:cubicBezTo>
                    <a:cubicBezTo>
                      <a:pt x="5717" y="8630"/>
                      <a:pt x="5721" y="8626"/>
                      <a:pt x="5725" y="8618"/>
                    </a:cubicBezTo>
                    <a:cubicBezTo>
                      <a:pt x="5730" y="8614"/>
                      <a:pt x="5734" y="8609"/>
                      <a:pt x="5738" y="8605"/>
                    </a:cubicBezTo>
                    <a:cubicBezTo>
                      <a:pt x="5738" y="8601"/>
                      <a:pt x="5742" y="8597"/>
                      <a:pt x="5746" y="8597"/>
                    </a:cubicBezTo>
                    <a:cubicBezTo>
                      <a:pt x="5751" y="8593"/>
                      <a:pt x="5751" y="8588"/>
                      <a:pt x="5755" y="8584"/>
                    </a:cubicBezTo>
                    <a:cubicBezTo>
                      <a:pt x="5591" y="6578"/>
                      <a:pt x="5423" y="4572"/>
                      <a:pt x="5255" y="2570"/>
                    </a:cubicBezTo>
                    <a:cubicBezTo>
                      <a:pt x="5188" y="1713"/>
                      <a:pt x="5117" y="857"/>
                      <a:pt x="50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9" name="Google Shape;619;p15"/>
              <p:cNvSpPr/>
              <p:nvPr/>
            </p:nvSpPr>
            <p:spPr>
              <a:xfrm>
                <a:off x="6700550" y="4010475"/>
                <a:ext cx="147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5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2"/>
                      <a:pt x="275" y="505"/>
                      <a:pt x="336" y="505"/>
                    </a:cubicBezTo>
                    <a:cubicBezTo>
                      <a:pt x="467" y="505"/>
                      <a:pt x="591" y="403"/>
                      <a:pt x="588" y="248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0" name="Google Shape;620;p15"/>
              <p:cNvSpPr/>
              <p:nvPr/>
            </p:nvSpPr>
            <p:spPr>
              <a:xfrm>
                <a:off x="6682500" y="4021275"/>
                <a:ext cx="147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7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4"/>
                      <a:pt x="275" y="507"/>
                      <a:pt x="336" y="507"/>
                    </a:cubicBezTo>
                    <a:cubicBezTo>
                      <a:pt x="467" y="507"/>
                      <a:pt x="591" y="403"/>
                      <a:pt x="588" y="249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15"/>
              <p:cNvSpPr/>
              <p:nvPr/>
            </p:nvSpPr>
            <p:spPr>
              <a:xfrm>
                <a:off x="6699700" y="4029050"/>
                <a:ext cx="1490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8" extrusionOk="0">
                    <a:moveTo>
                      <a:pt x="336" y="0"/>
                    </a:moveTo>
                    <a:cubicBezTo>
                      <a:pt x="110" y="5"/>
                      <a:pt x="1" y="277"/>
                      <a:pt x="164" y="437"/>
                    </a:cubicBezTo>
                    <a:cubicBezTo>
                      <a:pt x="215" y="486"/>
                      <a:pt x="276" y="508"/>
                      <a:pt x="337" y="508"/>
                    </a:cubicBezTo>
                    <a:cubicBezTo>
                      <a:pt x="468" y="508"/>
                      <a:pt x="595" y="405"/>
                      <a:pt x="592" y="252"/>
                    </a:cubicBezTo>
                    <a:cubicBezTo>
                      <a:pt x="588" y="114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15"/>
              <p:cNvSpPr/>
              <p:nvPr/>
            </p:nvSpPr>
            <p:spPr>
              <a:xfrm>
                <a:off x="6449650" y="4018650"/>
                <a:ext cx="149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5" extrusionOk="0">
                    <a:moveTo>
                      <a:pt x="344" y="1"/>
                    </a:moveTo>
                    <a:cubicBezTo>
                      <a:pt x="341" y="1"/>
                      <a:pt x="339" y="1"/>
                      <a:pt x="336" y="1"/>
                    </a:cubicBezTo>
                    <a:cubicBezTo>
                      <a:pt x="110" y="1"/>
                      <a:pt x="0" y="278"/>
                      <a:pt x="164" y="433"/>
                    </a:cubicBezTo>
                    <a:cubicBezTo>
                      <a:pt x="215" y="483"/>
                      <a:pt x="277" y="505"/>
                      <a:pt x="338" y="505"/>
                    </a:cubicBezTo>
                    <a:cubicBezTo>
                      <a:pt x="469" y="505"/>
                      <a:pt x="595" y="403"/>
                      <a:pt x="592" y="249"/>
                    </a:cubicBezTo>
                    <a:cubicBezTo>
                      <a:pt x="588" y="113"/>
                      <a:pt x="479" y="1"/>
                      <a:pt x="34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3" name="Google Shape;623;p15"/>
              <p:cNvSpPr/>
              <p:nvPr/>
            </p:nvSpPr>
            <p:spPr>
              <a:xfrm>
                <a:off x="6548850" y="4167225"/>
                <a:ext cx="1477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6" extrusionOk="0">
                    <a:moveTo>
                      <a:pt x="257" y="1"/>
                    </a:moveTo>
                    <a:cubicBezTo>
                      <a:pt x="126" y="1"/>
                      <a:pt x="0" y="103"/>
                      <a:pt x="3" y="257"/>
                    </a:cubicBezTo>
                    <a:cubicBezTo>
                      <a:pt x="7" y="393"/>
                      <a:pt x="117" y="505"/>
                      <a:pt x="252" y="505"/>
                    </a:cubicBezTo>
                    <a:cubicBezTo>
                      <a:pt x="254" y="505"/>
                      <a:pt x="257" y="505"/>
                      <a:pt x="259" y="505"/>
                    </a:cubicBezTo>
                    <a:cubicBezTo>
                      <a:pt x="486" y="501"/>
                      <a:pt x="591" y="228"/>
                      <a:pt x="431" y="73"/>
                    </a:cubicBezTo>
                    <a:cubicBezTo>
                      <a:pt x="380" y="23"/>
                      <a:pt x="318" y="1"/>
                      <a:pt x="25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4" name="Google Shape;624;p15"/>
              <p:cNvSpPr/>
              <p:nvPr/>
            </p:nvSpPr>
            <p:spPr>
              <a:xfrm>
                <a:off x="6548275" y="4186025"/>
                <a:ext cx="148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07" extrusionOk="0">
                    <a:moveTo>
                      <a:pt x="333" y="1"/>
                    </a:moveTo>
                    <a:cubicBezTo>
                      <a:pt x="110" y="5"/>
                      <a:pt x="1" y="278"/>
                      <a:pt x="160" y="433"/>
                    </a:cubicBezTo>
                    <a:cubicBezTo>
                      <a:pt x="213" y="484"/>
                      <a:pt x="275" y="506"/>
                      <a:pt x="337" y="506"/>
                    </a:cubicBezTo>
                    <a:cubicBezTo>
                      <a:pt x="468" y="506"/>
                      <a:pt x="591" y="403"/>
                      <a:pt x="589" y="248"/>
                    </a:cubicBezTo>
                    <a:cubicBezTo>
                      <a:pt x="584" y="110"/>
                      <a:pt x="471" y="1"/>
                      <a:pt x="33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5" name="Google Shape;625;p15"/>
              <p:cNvSpPr/>
              <p:nvPr/>
            </p:nvSpPr>
            <p:spPr>
              <a:xfrm>
                <a:off x="6657100" y="4283625"/>
                <a:ext cx="1482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06" extrusionOk="0">
                    <a:moveTo>
                      <a:pt x="336" y="0"/>
                    </a:moveTo>
                    <a:cubicBezTo>
                      <a:pt x="110" y="4"/>
                      <a:pt x="0" y="277"/>
                      <a:pt x="164" y="432"/>
                    </a:cubicBezTo>
                    <a:cubicBezTo>
                      <a:pt x="215" y="483"/>
                      <a:pt x="277" y="506"/>
                      <a:pt x="338" y="506"/>
                    </a:cubicBezTo>
                    <a:cubicBezTo>
                      <a:pt x="468" y="506"/>
                      <a:pt x="592" y="402"/>
                      <a:pt x="592" y="248"/>
                    </a:cubicBezTo>
                    <a:cubicBezTo>
                      <a:pt x="588" y="109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008D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15"/>
              <p:cNvSpPr/>
              <p:nvPr/>
            </p:nvSpPr>
            <p:spPr>
              <a:xfrm>
                <a:off x="6437475" y="3733875"/>
                <a:ext cx="288900" cy="298675"/>
              </a:xfrm>
              <a:custGeom>
                <a:avLst/>
                <a:gdLst/>
                <a:ahLst/>
                <a:cxnLst/>
                <a:rect l="l" t="t" r="r" b="b"/>
                <a:pathLst>
                  <a:path w="11556" h="11947" extrusionOk="0">
                    <a:moveTo>
                      <a:pt x="4959" y="1"/>
                    </a:moveTo>
                    <a:cubicBezTo>
                      <a:pt x="4665" y="1"/>
                      <a:pt x="4412" y="212"/>
                      <a:pt x="4257" y="454"/>
                    </a:cubicBezTo>
                    <a:cubicBezTo>
                      <a:pt x="3442" y="1394"/>
                      <a:pt x="2842" y="2418"/>
                      <a:pt x="2208" y="3488"/>
                    </a:cubicBezTo>
                    <a:cubicBezTo>
                      <a:pt x="1453" y="4743"/>
                      <a:pt x="836" y="6057"/>
                      <a:pt x="286" y="7413"/>
                    </a:cubicBezTo>
                    <a:cubicBezTo>
                      <a:pt x="168" y="7690"/>
                      <a:pt x="1" y="8017"/>
                      <a:pt x="139" y="8311"/>
                    </a:cubicBezTo>
                    <a:cubicBezTo>
                      <a:pt x="1327" y="10535"/>
                      <a:pt x="3525" y="11947"/>
                      <a:pt x="5842" y="11947"/>
                    </a:cubicBezTo>
                    <a:cubicBezTo>
                      <a:pt x="6849" y="11947"/>
                      <a:pt x="7878" y="11680"/>
                      <a:pt x="8857" y="11098"/>
                    </a:cubicBezTo>
                    <a:cubicBezTo>
                      <a:pt x="9902" y="10477"/>
                      <a:pt x="11098" y="9763"/>
                      <a:pt x="11472" y="8534"/>
                    </a:cubicBezTo>
                    <a:cubicBezTo>
                      <a:pt x="11539" y="8315"/>
                      <a:pt x="11556" y="7925"/>
                      <a:pt x="11245" y="7912"/>
                    </a:cubicBezTo>
                    <a:cubicBezTo>
                      <a:pt x="10855" y="5596"/>
                      <a:pt x="9029" y="3942"/>
                      <a:pt x="7501" y="2296"/>
                    </a:cubicBezTo>
                    <a:cubicBezTo>
                      <a:pt x="6834" y="1637"/>
                      <a:pt x="6229" y="924"/>
                      <a:pt x="5558" y="265"/>
                    </a:cubicBezTo>
                    <a:cubicBezTo>
                      <a:pt x="5423" y="147"/>
                      <a:pt x="5243" y="26"/>
                      <a:pt x="5058" y="9"/>
                    </a:cubicBezTo>
                    <a:cubicBezTo>
                      <a:pt x="5025" y="4"/>
                      <a:pt x="4992" y="1"/>
                      <a:pt x="495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15"/>
              <p:cNvSpPr/>
              <p:nvPr/>
            </p:nvSpPr>
            <p:spPr>
              <a:xfrm>
                <a:off x="6482450" y="4273475"/>
                <a:ext cx="27625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11050" h="11014" extrusionOk="0">
                    <a:moveTo>
                      <a:pt x="10780" y="1"/>
                    </a:moveTo>
                    <a:cubicBezTo>
                      <a:pt x="10592" y="1"/>
                      <a:pt x="10435" y="265"/>
                      <a:pt x="10311" y="402"/>
                    </a:cubicBezTo>
                    <a:cubicBezTo>
                      <a:pt x="8759" y="2318"/>
                      <a:pt x="6489" y="3266"/>
                      <a:pt x="4160" y="3266"/>
                    </a:cubicBezTo>
                    <a:cubicBezTo>
                      <a:pt x="2973" y="3266"/>
                      <a:pt x="1771" y="3020"/>
                      <a:pt x="640" y="2530"/>
                    </a:cubicBezTo>
                    <a:cubicBezTo>
                      <a:pt x="562" y="2485"/>
                      <a:pt x="485" y="2466"/>
                      <a:pt x="416" y="2466"/>
                    </a:cubicBezTo>
                    <a:cubicBezTo>
                      <a:pt x="156" y="2466"/>
                      <a:pt x="0" y="2736"/>
                      <a:pt x="229" y="2912"/>
                    </a:cubicBezTo>
                    <a:cubicBezTo>
                      <a:pt x="233" y="2958"/>
                      <a:pt x="250" y="3004"/>
                      <a:pt x="279" y="3042"/>
                    </a:cubicBezTo>
                    <a:cubicBezTo>
                      <a:pt x="552" y="3428"/>
                      <a:pt x="762" y="3852"/>
                      <a:pt x="1010" y="4255"/>
                    </a:cubicBezTo>
                    <a:cubicBezTo>
                      <a:pt x="1845" y="6102"/>
                      <a:pt x="3129" y="7667"/>
                      <a:pt x="4372" y="9258"/>
                    </a:cubicBezTo>
                    <a:cubicBezTo>
                      <a:pt x="4749" y="9570"/>
                      <a:pt x="5338" y="11014"/>
                      <a:pt x="5886" y="11014"/>
                    </a:cubicBezTo>
                    <a:cubicBezTo>
                      <a:pt x="5972" y="11014"/>
                      <a:pt x="6056" y="10979"/>
                      <a:pt x="6139" y="10899"/>
                    </a:cubicBezTo>
                    <a:cubicBezTo>
                      <a:pt x="7654" y="8633"/>
                      <a:pt x="8863" y="6123"/>
                      <a:pt x="9975" y="3621"/>
                    </a:cubicBezTo>
                    <a:cubicBezTo>
                      <a:pt x="10218" y="2861"/>
                      <a:pt x="10466" y="2098"/>
                      <a:pt x="10693" y="1329"/>
                    </a:cubicBezTo>
                    <a:cubicBezTo>
                      <a:pt x="10743" y="1128"/>
                      <a:pt x="10919" y="813"/>
                      <a:pt x="10760" y="654"/>
                    </a:cubicBezTo>
                    <a:cubicBezTo>
                      <a:pt x="10827" y="578"/>
                      <a:pt x="10890" y="507"/>
                      <a:pt x="10953" y="431"/>
                    </a:cubicBezTo>
                    <a:cubicBezTo>
                      <a:pt x="11049" y="330"/>
                      <a:pt x="11049" y="171"/>
                      <a:pt x="10949" y="74"/>
                    </a:cubicBezTo>
                    <a:cubicBezTo>
                      <a:pt x="10890" y="22"/>
                      <a:pt x="10834" y="1"/>
                      <a:pt x="10780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8" name="Google Shape;628;p15"/>
              <p:cNvSpPr/>
              <p:nvPr/>
            </p:nvSpPr>
            <p:spPr>
              <a:xfrm>
                <a:off x="6361925" y="3713950"/>
                <a:ext cx="466350" cy="851650"/>
              </a:xfrm>
              <a:custGeom>
                <a:avLst/>
                <a:gdLst/>
                <a:ahLst/>
                <a:cxnLst/>
                <a:rect l="l" t="t" r="r" b="b"/>
                <a:pathLst>
                  <a:path w="18654" h="34066" extrusionOk="0">
                    <a:moveTo>
                      <a:pt x="7614" y="928"/>
                    </a:moveTo>
                    <a:cubicBezTo>
                      <a:pt x="7686" y="1788"/>
                      <a:pt x="7757" y="2644"/>
                      <a:pt x="7824" y="3501"/>
                    </a:cubicBezTo>
                    <a:cubicBezTo>
                      <a:pt x="7992" y="5507"/>
                      <a:pt x="8160" y="7509"/>
                      <a:pt x="8324" y="9511"/>
                    </a:cubicBezTo>
                    <a:lnTo>
                      <a:pt x="8315" y="9524"/>
                    </a:lnTo>
                    <a:lnTo>
                      <a:pt x="8307" y="9536"/>
                    </a:lnTo>
                    <a:lnTo>
                      <a:pt x="8303" y="9540"/>
                    </a:lnTo>
                    <a:lnTo>
                      <a:pt x="8290" y="9553"/>
                    </a:lnTo>
                    <a:cubicBezTo>
                      <a:pt x="8286" y="9557"/>
                      <a:pt x="8282" y="9561"/>
                      <a:pt x="8278" y="9570"/>
                    </a:cubicBezTo>
                    <a:cubicBezTo>
                      <a:pt x="7472" y="10535"/>
                      <a:pt x="6657" y="11496"/>
                      <a:pt x="5847" y="12453"/>
                    </a:cubicBezTo>
                    <a:cubicBezTo>
                      <a:pt x="5247" y="13171"/>
                      <a:pt x="4643" y="13889"/>
                      <a:pt x="4043" y="14607"/>
                    </a:cubicBezTo>
                    <a:cubicBezTo>
                      <a:pt x="3640" y="15081"/>
                      <a:pt x="3237" y="15559"/>
                      <a:pt x="2838" y="16038"/>
                    </a:cubicBezTo>
                    <a:cubicBezTo>
                      <a:pt x="2578" y="13477"/>
                      <a:pt x="2741" y="10896"/>
                      <a:pt x="3501" y="8378"/>
                    </a:cubicBezTo>
                    <a:cubicBezTo>
                      <a:pt x="4320" y="6178"/>
                      <a:pt x="5730" y="3820"/>
                      <a:pt x="6981" y="1817"/>
                    </a:cubicBezTo>
                    <a:cubicBezTo>
                      <a:pt x="7182" y="1515"/>
                      <a:pt x="7400" y="1221"/>
                      <a:pt x="7614" y="928"/>
                    </a:cubicBezTo>
                    <a:close/>
                    <a:moveTo>
                      <a:pt x="8131" y="995"/>
                    </a:moveTo>
                    <a:lnTo>
                      <a:pt x="8131" y="995"/>
                    </a:lnTo>
                    <a:cubicBezTo>
                      <a:pt x="8429" y="1247"/>
                      <a:pt x="8722" y="1503"/>
                      <a:pt x="9008" y="1771"/>
                    </a:cubicBezTo>
                    <a:cubicBezTo>
                      <a:pt x="10334" y="2951"/>
                      <a:pt x="11463" y="4353"/>
                      <a:pt x="12500" y="5788"/>
                    </a:cubicBezTo>
                    <a:cubicBezTo>
                      <a:pt x="15379" y="10187"/>
                      <a:pt x="16366" y="15559"/>
                      <a:pt x="15745" y="20743"/>
                    </a:cubicBezTo>
                    <a:lnTo>
                      <a:pt x="14838" y="19698"/>
                    </a:lnTo>
                    <a:cubicBezTo>
                      <a:pt x="13545" y="18199"/>
                      <a:pt x="12252" y="16705"/>
                      <a:pt x="10964" y="15207"/>
                    </a:cubicBezTo>
                    <a:lnTo>
                      <a:pt x="9277" y="13255"/>
                    </a:lnTo>
                    <a:cubicBezTo>
                      <a:pt x="9268" y="13251"/>
                      <a:pt x="9264" y="13247"/>
                      <a:pt x="9260" y="13238"/>
                    </a:cubicBezTo>
                    <a:cubicBezTo>
                      <a:pt x="9226" y="13200"/>
                      <a:pt x="9184" y="13175"/>
                      <a:pt x="9134" y="13167"/>
                    </a:cubicBezTo>
                    <a:cubicBezTo>
                      <a:pt x="8958" y="11014"/>
                      <a:pt x="8777" y="8865"/>
                      <a:pt x="8601" y="6712"/>
                    </a:cubicBezTo>
                    <a:cubicBezTo>
                      <a:pt x="8441" y="4806"/>
                      <a:pt x="8286" y="2900"/>
                      <a:pt x="8131" y="995"/>
                    </a:cubicBezTo>
                    <a:close/>
                    <a:moveTo>
                      <a:pt x="9197" y="13939"/>
                    </a:moveTo>
                    <a:lnTo>
                      <a:pt x="9201" y="13943"/>
                    </a:lnTo>
                    <a:cubicBezTo>
                      <a:pt x="10124" y="15010"/>
                      <a:pt x="11048" y="16080"/>
                      <a:pt x="11971" y="17150"/>
                    </a:cubicBezTo>
                    <a:cubicBezTo>
                      <a:pt x="13193" y="18565"/>
                      <a:pt x="14414" y="19975"/>
                      <a:pt x="15635" y="21389"/>
                    </a:cubicBezTo>
                    <a:cubicBezTo>
                      <a:pt x="15644" y="21398"/>
                      <a:pt x="15652" y="21406"/>
                      <a:pt x="15661" y="21410"/>
                    </a:cubicBezTo>
                    <a:cubicBezTo>
                      <a:pt x="15551" y="22174"/>
                      <a:pt x="15400" y="22934"/>
                      <a:pt x="15220" y="23681"/>
                    </a:cubicBezTo>
                    <a:cubicBezTo>
                      <a:pt x="15178" y="23635"/>
                      <a:pt x="15140" y="23589"/>
                      <a:pt x="15102" y="23543"/>
                    </a:cubicBezTo>
                    <a:cubicBezTo>
                      <a:pt x="13885" y="22090"/>
                      <a:pt x="12672" y="20638"/>
                      <a:pt x="11455" y="19186"/>
                    </a:cubicBezTo>
                    <a:cubicBezTo>
                      <a:pt x="10800" y="18401"/>
                      <a:pt x="10145" y="17612"/>
                      <a:pt x="9482" y="16831"/>
                    </a:cubicBezTo>
                    <a:lnTo>
                      <a:pt x="9474" y="16819"/>
                    </a:lnTo>
                    <a:cubicBezTo>
                      <a:pt x="9470" y="16814"/>
                      <a:pt x="9470" y="16810"/>
                      <a:pt x="9465" y="16810"/>
                    </a:cubicBezTo>
                    <a:cubicBezTo>
                      <a:pt x="9457" y="16802"/>
                      <a:pt x="9444" y="16793"/>
                      <a:pt x="9436" y="16785"/>
                    </a:cubicBezTo>
                    <a:cubicBezTo>
                      <a:pt x="9356" y="15836"/>
                      <a:pt x="9277" y="14888"/>
                      <a:pt x="9197" y="13939"/>
                    </a:cubicBezTo>
                    <a:close/>
                    <a:moveTo>
                      <a:pt x="8383" y="10225"/>
                    </a:moveTo>
                    <a:cubicBezTo>
                      <a:pt x="8555" y="12298"/>
                      <a:pt x="8727" y="14372"/>
                      <a:pt x="8899" y="16445"/>
                    </a:cubicBezTo>
                    <a:lnTo>
                      <a:pt x="9423" y="22741"/>
                    </a:lnTo>
                    <a:cubicBezTo>
                      <a:pt x="9600" y="24869"/>
                      <a:pt x="9772" y="26993"/>
                      <a:pt x="9948" y="29121"/>
                    </a:cubicBezTo>
                    <a:cubicBezTo>
                      <a:pt x="10053" y="30392"/>
                      <a:pt x="10158" y="31668"/>
                      <a:pt x="10267" y="32944"/>
                    </a:cubicBezTo>
                    <a:cubicBezTo>
                      <a:pt x="9256" y="31803"/>
                      <a:pt x="8315" y="30607"/>
                      <a:pt x="7577" y="29251"/>
                    </a:cubicBezTo>
                    <a:cubicBezTo>
                      <a:pt x="5331" y="25473"/>
                      <a:pt x="3501" y="21142"/>
                      <a:pt x="2918" y="16722"/>
                    </a:cubicBezTo>
                    <a:cubicBezTo>
                      <a:pt x="2922" y="16718"/>
                      <a:pt x="2926" y="16714"/>
                      <a:pt x="2934" y="16709"/>
                    </a:cubicBezTo>
                    <a:cubicBezTo>
                      <a:pt x="3942" y="15513"/>
                      <a:pt x="4949" y="14313"/>
                      <a:pt x="5956" y="13112"/>
                    </a:cubicBezTo>
                    <a:cubicBezTo>
                      <a:pt x="6767" y="12151"/>
                      <a:pt x="7572" y="11186"/>
                      <a:pt x="8383" y="10225"/>
                    </a:cubicBezTo>
                    <a:close/>
                    <a:moveTo>
                      <a:pt x="9507" y="17645"/>
                    </a:moveTo>
                    <a:lnTo>
                      <a:pt x="11451" y="19966"/>
                    </a:lnTo>
                    <a:cubicBezTo>
                      <a:pt x="12634" y="21381"/>
                      <a:pt x="13818" y="22795"/>
                      <a:pt x="15002" y="24210"/>
                    </a:cubicBezTo>
                    <a:cubicBezTo>
                      <a:pt x="15023" y="24231"/>
                      <a:pt x="15044" y="24248"/>
                      <a:pt x="15069" y="24264"/>
                    </a:cubicBezTo>
                    <a:cubicBezTo>
                      <a:pt x="14653" y="25834"/>
                      <a:pt x="14087" y="27362"/>
                      <a:pt x="13369" y="28823"/>
                    </a:cubicBezTo>
                    <a:cubicBezTo>
                      <a:pt x="12672" y="30325"/>
                      <a:pt x="11770" y="31736"/>
                      <a:pt x="10783" y="33070"/>
                    </a:cubicBezTo>
                    <a:cubicBezTo>
                      <a:pt x="10754" y="32739"/>
                      <a:pt x="10729" y="32403"/>
                      <a:pt x="10699" y="32071"/>
                    </a:cubicBezTo>
                    <a:cubicBezTo>
                      <a:pt x="10532" y="30036"/>
                      <a:pt x="10364" y="28000"/>
                      <a:pt x="10196" y="25964"/>
                    </a:cubicBezTo>
                    <a:lnTo>
                      <a:pt x="9671" y="19601"/>
                    </a:lnTo>
                    <a:lnTo>
                      <a:pt x="9507" y="17645"/>
                    </a:lnTo>
                    <a:close/>
                    <a:moveTo>
                      <a:pt x="7686" y="0"/>
                    </a:moveTo>
                    <a:cubicBezTo>
                      <a:pt x="7686" y="0"/>
                      <a:pt x="7682" y="4"/>
                      <a:pt x="7682" y="8"/>
                    </a:cubicBezTo>
                    <a:cubicBezTo>
                      <a:pt x="7623" y="76"/>
                      <a:pt x="7564" y="143"/>
                      <a:pt x="7509" y="210"/>
                    </a:cubicBezTo>
                    <a:lnTo>
                      <a:pt x="7488" y="239"/>
                    </a:lnTo>
                    <a:lnTo>
                      <a:pt x="7421" y="323"/>
                    </a:lnTo>
                    <a:cubicBezTo>
                      <a:pt x="7400" y="344"/>
                      <a:pt x="7384" y="365"/>
                      <a:pt x="7363" y="390"/>
                    </a:cubicBezTo>
                    <a:cubicBezTo>
                      <a:pt x="7367" y="390"/>
                      <a:pt x="7371" y="395"/>
                      <a:pt x="7375" y="399"/>
                    </a:cubicBezTo>
                    <a:cubicBezTo>
                      <a:pt x="6229" y="1906"/>
                      <a:pt x="5327" y="3572"/>
                      <a:pt x="4412" y="5234"/>
                    </a:cubicBezTo>
                    <a:cubicBezTo>
                      <a:pt x="1" y="12747"/>
                      <a:pt x="2859" y="22149"/>
                      <a:pt x="6939" y="29184"/>
                    </a:cubicBezTo>
                    <a:cubicBezTo>
                      <a:pt x="7845" y="30825"/>
                      <a:pt x="8974" y="32294"/>
                      <a:pt x="10221" y="33679"/>
                    </a:cubicBezTo>
                    <a:cubicBezTo>
                      <a:pt x="10275" y="33721"/>
                      <a:pt x="10326" y="33767"/>
                      <a:pt x="10376" y="33817"/>
                    </a:cubicBezTo>
                    <a:cubicBezTo>
                      <a:pt x="10443" y="33889"/>
                      <a:pt x="10519" y="33960"/>
                      <a:pt x="10586" y="34036"/>
                    </a:cubicBezTo>
                    <a:cubicBezTo>
                      <a:pt x="10590" y="34044"/>
                      <a:pt x="10599" y="34057"/>
                      <a:pt x="10607" y="34065"/>
                    </a:cubicBezTo>
                    <a:cubicBezTo>
                      <a:pt x="10666" y="33998"/>
                      <a:pt x="10725" y="33927"/>
                      <a:pt x="10779" y="33859"/>
                    </a:cubicBezTo>
                    <a:cubicBezTo>
                      <a:pt x="10830" y="33801"/>
                      <a:pt x="10871" y="33742"/>
                      <a:pt x="10918" y="33687"/>
                    </a:cubicBezTo>
                    <a:cubicBezTo>
                      <a:pt x="10934" y="33671"/>
                      <a:pt x="10947" y="33654"/>
                      <a:pt x="10960" y="33637"/>
                    </a:cubicBezTo>
                    <a:cubicBezTo>
                      <a:pt x="10997" y="33587"/>
                      <a:pt x="11039" y="33540"/>
                      <a:pt x="11077" y="33490"/>
                    </a:cubicBezTo>
                    <a:cubicBezTo>
                      <a:pt x="11128" y="33423"/>
                      <a:pt x="11182" y="33360"/>
                      <a:pt x="11241" y="33305"/>
                    </a:cubicBezTo>
                    <a:cubicBezTo>
                      <a:pt x="11249" y="33297"/>
                      <a:pt x="11253" y="33293"/>
                      <a:pt x="11262" y="33289"/>
                    </a:cubicBezTo>
                    <a:cubicBezTo>
                      <a:pt x="12269" y="31920"/>
                      <a:pt x="13176" y="30481"/>
                      <a:pt x="13877" y="28932"/>
                    </a:cubicBezTo>
                    <a:cubicBezTo>
                      <a:pt x="18653" y="19093"/>
                      <a:pt x="16802" y="7102"/>
                      <a:pt x="8101" y="298"/>
                    </a:cubicBezTo>
                    <a:lnTo>
                      <a:pt x="7849" y="118"/>
                    </a:lnTo>
                    <a:cubicBezTo>
                      <a:pt x="7799" y="76"/>
                      <a:pt x="7740" y="38"/>
                      <a:pt x="7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29" name="Google Shape;629;p15"/>
            <p:cNvGrpSpPr/>
            <p:nvPr/>
          </p:nvGrpSpPr>
          <p:grpSpPr>
            <a:xfrm rot="-2443796" flipH="1">
              <a:off x="175188" y="205190"/>
              <a:ext cx="657531" cy="617630"/>
              <a:chOff x="5804850" y="1537775"/>
              <a:chExt cx="657525" cy="617625"/>
            </a:xfrm>
          </p:grpSpPr>
          <p:sp>
            <p:nvSpPr>
              <p:cNvPr id="630" name="Google Shape;630;p15"/>
              <p:cNvSpPr/>
              <p:nvPr/>
            </p:nvSpPr>
            <p:spPr>
              <a:xfrm>
                <a:off x="5817325" y="1769400"/>
                <a:ext cx="249150" cy="218750"/>
              </a:xfrm>
              <a:custGeom>
                <a:avLst/>
                <a:gdLst/>
                <a:ahLst/>
                <a:cxnLst/>
                <a:rect l="l" t="t" r="r" b="b"/>
                <a:pathLst>
                  <a:path w="9966" h="8750" extrusionOk="0">
                    <a:moveTo>
                      <a:pt x="5383" y="1"/>
                    </a:moveTo>
                    <a:cubicBezTo>
                      <a:pt x="3724" y="1"/>
                      <a:pt x="2090" y="677"/>
                      <a:pt x="1138" y="2114"/>
                    </a:cubicBezTo>
                    <a:cubicBezTo>
                      <a:pt x="1" y="4112"/>
                      <a:pt x="739" y="7079"/>
                      <a:pt x="2792" y="8175"/>
                    </a:cubicBezTo>
                    <a:cubicBezTo>
                      <a:pt x="3467" y="8576"/>
                      <a:pt x="4165" y="8750"/>
                      <a:pt x="4857" y="8750"/>
                    </a:cubicBezTo>
                    <a:cubicBezTo>
                      <a:pt x="6149" y="8750"/>
                      <a:pt x="7419" y="8144"/>
                      <a:pt x="8479" y="7281"/>
                    </a:cubicBezTo>
                    <a:cubicBezTo>
                      <a:pt x="8878" y="6785"/>
                      <a:pt x="9323" y="6319"/>
                      <a:pt x="9751" y="5879"/>
                    </a:cubicBezTo>
                    <a:cubicBezTo>
                      <a:pt x="9818" y="5807"/>
                      <a:pt x="9890" y="5740"/>
                      <a:pt x="9965" y="5677"/>
                    </a:cubicBezTo>
                    <a:cubicBezTo>
                      <a:pt x="9952" y="5669"/>
                      <a:pt x="9944" y="5656"/>
                      <a:pt x="9927" y="5648"/>
                    </a:cubicBezTo>
                    <a:cubicBezTo>
                      <a:pt x="9503" y="5262"/>
                      <a:pt x="9159" y="4796"/>
                      <a:pt x="8924" y="4271"/>
                    </a:cubicBezTo>
                    <a:cubicBezTo>
                      <a:pt x="8916" y="4254"/>
                      <a:pt x="8912" y="4242"/>
                      <a:pt x="8903" y="4225"/>
                    </a:cubicBezTo>
                    <a:cubicBezTo>
                      <a:pt x="8840" y="4263"/>
                      <a:pt x="8769" y="4292"/>
                      <a:pt x="8693" y="4305"/>
                    </a:cubicBezTo>
                    <a:cubicBezTo>
                      <a:pt x="8653" y="4303"/>
                      <a:pt x="8612" y="4302"/>
                      <a:pt x="8572" y="4302"/>
                    </a:cubicBezTo>
                    <a:cubicBezTo>
                      <a:pt x="8531" y="4302"/>
                      <a:pt x="8490" y="4303"/>
                      <a:pt x="8450" y="4305"/>
                    </a:cubicBezTo>
                    <a:cubicBezTo>
                      <a:pt x="8282" y="4305"/>
                      <a:pt x="8122" y="4309"/>
                      <a:pt x="7959" y="4309"/>
                    </a:cubicBezTo>
                    <a:cubicBezTo>
                      <a:pt x="7690" y="4309"/>
                      <a:pt x="7422" y="4309"/>
                      <a:pt x="7157" y="4301"/>
                    </a:cubicBezTo>
                    <a:lnTo>
                      <a:pt x="7086" y="4301"/>
                    </a:lnTo>
                    <a:cubicBezTo>
                      <a:pt x="6867" y="4288"/>
                      <a:pt x="6653" y="4271"/>
                      <a:pt x="6444" y="4246"/>
                    </a:cubicBezTo>
                    <a:cubicBezTo>
                      <a:pt x="6423" y="4246"/>
                      <a:pt x="6402" y="4238"/>
                      <a:pt x="6381" y="4233"/>
                    </a:cubicBezTo>
                    <a:cubicBezTo>
                      <a:pt x="6347" y="4229"/>
                      <a:pt x="6313" y="4225"/>
                      <a:pt x="6284" y="4217"/>
                    </a:cubicBezTo>
                    <a:cubicBezTo>
                      <a:pt x="6276" y="4217"/>
                      <a:pt x="6263" y="4217"/>
                      <a:pt x="6255" y="4212"/>
                    </a:cubicBezTo>
                    <a:lnTo>
                      <a:pt x="6250" y="4212"/>
                    </a:lnTo>
                    <a:cubicBezTo>
                      <a:pt x="6154" y="4196"/>
                      <a:pt x="6053" y="4183"/>
                      <a:pt x="5957" y="4166"/>
                    </a:cubicBezTo>
                    <a:lnTo>
                      <a:pt x="6066" y="4154"/>
                    </a:lnTo>
                    <a:cubicBezTo>
                      <a:pt x="6926" y="3977"/>
                      <a:pt x="7824" y="3809"/>
                      <a:pt x="8689" y="3730"/>
                    </a:cubicBezTo>
                    <a:cubicBezTo>
                      <a:pt x="8695" y="3728"/>
                      <a:pt x="8702" y="3727"/>
                      <a:pt x="8708" y="3727"/>
                    </a:cubicBezTo>
                    <a:cubicBezTo>
                      <a:pt x="8714" y="3727"/>
                      <a:pt x="8721" y="3728"/>
                      <a:pt x="8727" y="3730"/>
                    </a:cubicBezTo>
                    <a:cubicBezTo>
                      <a:pt x="8639" y="3419"/>
                      <a:pt x="8588" y="3100"/>
                      <a:pt x="8576" y="2781"/>
                    </a:cubicBezTo>
                    <a:cubicBezTo>
                      <a:pt x="8542" y="2156"/>
                      <a:pt x="8660" y="1535"/>
                      <a:pt x="8920" y="968"/>
                    </a:cubicBezTo>
                    <a:cubicBezTo>
                      <a:pt x="8899" y="964"/>
                      <a:pt x="8882" y="955"/>
                      <a:pt x="8861" y="947"/>
                    </a:cubicBezTo>
                    <a:cubicBezTo>
                      <a:pt x="8341" y="750"/>
                      <a:pt x="7824" y="515"/>
                      <a:pt x="7312" y="309"/>
                    </a:cubicBezTo>
                    <a:cubicBezTo>
                      <a:pt x="6692" y="105"/>
                      <a:pt x="6035" y="1"/>
                      <a:pt x="53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1" name="Google Shape;631;p15"/>
              <p:cNvSpPr/>
              <p:nvPr/>
            </p:nvSpPr>
            <p:spPr>
              <a:xfrm>
                <a:off x="5910500" y="1551825"/>
                <a:ext cx="260675" cy="2277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9109" extrusionOk="0">
                    <a:moveTo>
                      <a:pt x="6389" y="0"/>
                    </a:moveTo>
                    <a:cubicBezTo>
                      <a:pt x="2855" y="0"/>
                      <a:pt x="0" y="3983"/>
                      <a:pt x="2574" y="7161"/>
                    </a:cubicBezTo>
                    <a:cubicBezTo>
                      <a:pt x="3090" y="7681"/>
                      <a:pt x="3594" y="8290"/>
                      <a:pt x="4228" y="8672"/>
                    </a:cubicBezTo>
                    <a:cubicBezTo>
                      <a:pt x="4500" y="8769"/>
                      <a:pt x="4769" y="8878"/>
                      <a:pt x="5029" y="8991"/>
                    </a:cubicBezTo>
                    <a:cubicBezTo>
                      <a:pt x="5046" y="8999"/>
                      <a:pt x="5063" y="8999"/>
                      <a:pt x="5080" y="9004"/>
                    </a:cubicBezTo>
                    <a:cubicBezTo>
                      <a:pt x="5210" y="9029"/>
                      <a:pt x="5382" y="9046"/>
                      <a:pt x="5495" y="9109"/>
                    </a:cubicBezTo>
                    <a:cubicBezTo>
                      <a:pt x="5579" y="8978"/>
                      <a:pt x="5671" y="8852"/>
                      <a:pt x="5768" y="8731"/>
                    </a:cubicBezTo>
                    <a:cubicBezTo>
                      <a:pt x="6053" y="8378"/>
                      <a:pt x="6398" y="8076"/>
                      <a:pt x="6788" y="7841"/>
                    </a:cubicBezTo>
                    <a:cubicBezTo>
                      <a:pt x="6675" y="7635"/>
                      <a:pt x="6561" y="7430"/>
                      <a:pt x="6444" y="7228"/>
                    </a:cubicBezTo>
                    <a:cubicBezTo>
                      <a:pt x="6343" y="6972"/>
                      <a:pt x="6251" y="6712"/>
                      <a:pt x="6158" y="6452"/>
                    </a:cubicBezTo>
                    <a:cubicBezTo>
                      <a:pt x="6158" y="6447"/>
                      <a:pt x="6154" y="6443"/>
                      <a:pt x="6154" y="6439"/>
                    </a:cubicBezTo>
                    <a:cubicBezTo>
                      <a:pt x="6083" y="6238"/>
                      <a:pt x="6011" y="6036"/>
                      <a:pt x="5957" y="5830"/>
                    </a:cubicBezTo>
                    <a:cubicBezTo>
                      <a:pt x="5898" y="5625"/>
                      <a:pt x="5860" y="5398"/>
                      <a:pt x="5810" y="5184"/>
                    </a:cubicBezTo>
                    <a:cubicBezTo>
                      <a:pt x="5793" y="5109"/>
                      <a:pt x="5776" y="5041"/>
                      <a:pt x="5755" y="4966"/>
                    </a:cubicBezTo>
                    <a:lnTo>
                      <a:pt x="5755" y="4966"/>
                    </a:lnTo>
                    <a:cubicBezTo>
                      <a:pt x="5760" y="4970"/>
                      <a:pt x="5764" y="4978"/>
                      <a:pt x="5768" y="4983"/>
                    </a:cubicBezTo>
                    <a:cubicBezTo>
                      <a:pt x="6037" y="5469"/>
                      <a:pt x="6347" y="5927"/>
                      <a:pt x="6616" y="6410"/>
                    </a:cubicBezTo>
                    <a:cubicBezTo>
                      <a:pt x="6842" y="6800"/>
                      <a:pt x="7065" y="7186"/>
                      <a:pt x="7283" y="7577"/>
                    </a:cubicBezTo>
                    <a:cubicBezTo>
                      <a:pt x="7805" y="7352"/>
                      <a:pt x="8362" y="7237"/>
                      <a:pt x="8925" y="7237"/>
                    </a:cubicBezTo>
                    <a:cubicBezTo>
                      <a:pt x="9109" y="7237"/>
                      <a:pt x="9294" y="7249"/>
                      <a:pt x="9478" y="7274"/>
                    </a:cubicBezTo>
                    <a:cubicBezTo>
                      <a:pt x="9600" y="7295"/>
                      <a:pt x="9722" y="7316"/>
                      <a:pt x="9844" y="7346"/>
                    </a:cubicBezTo>
                    <a:cubicBezTo>
                      <a:pt x="9831" y="7291"/>
                      <a:pt x="9835" y="7232"/>
                      <a:pt x="9856" y="7178"/>
                    </a:cubicBezTo>
                    <a:cubicBezTo>
                      <a:pt x="10427" y="4819"/>
                      <a:pt x="10309" y="1285"/>
                      <a:pt x="7741" y="198"/>
                    </a:cubicBezTo>
                    <a:cubicBezTo>
                      <a:pt x="7286" y="63"/>
                      <a:pt x="6832" y="0"/>
                      <a:pt x="63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2" name="Google Shape;632;p15"/>
              <p:cNvSpPr/>
              <p:nvPr/>
            </p:nvSpPr>
            <p:spPr>
              <a:xfrm>
                <a:off x="6174000" y="1585925"/>
                <a:ext cx="243775" cy="240000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9600" extrusionOk="0">
                    <a:moveTo>
                      <a:pt x="5012" y="1"/>
                    </a:moveTo>
                    <a:cubicBezTo>
                      <a:pt x="2889" y="1"/>
                      <a:pt x="1229" y="2049"/>
                      <a:pt x="617" y="3921"/>
                    </a:cubicBezTo>
                    <a:cubicBezTo>
                      <a:pt x="328" y="4664"/>
                      <a:pt x="160" y="5428"/>
                      <a:pt x="9" y="6192"/>
                    </a:cubicBezTo>
                    <a:cubicBezTo>
                      <a:pt x="4" y="6200"/>
                      <a:pt x="4" y="6208"/>
                      <a:pt x="0" y="6217"/>
                    </a:cubicBezTo>
                    <a:cubicBezTo>
                      <a:pt x="143" y="6275"/>
                      <a:pt x="281" y="6343"/>
                      <a:pt x="416" y="6422"/>
                    </a:cubicBezTo>
                    <a:cubicBezTo>
                      <a:pt x="815" y="6657"/>
                      <a:pt x="1171" y="6955"/>
                      <a:pt x="1473" y="7312"/>
                    </a:cubicBezTo>
                    <a:cubicBezTo>
                      <a:pt x="1486" y="7329"/>
                      <a:pt x="1503" y="7346"/>
                      <a:pt x="1515" y="7367"/>
                    </a:cubicBezTo>
                    <a:cubicBezTo>
                      <a:pt x="1772" y="7002"/>
                      <a:pt x="2296" y="6590"/>
                      <a:pt x="2422" y="6372"/>
                    </a:cubicBezTo>
                    <a:cubicBezTo>
                      <a:pt x="2443" y="6347"/>
                      <a:pt x="2464" y="6322"/>
                      <a:pt x="2485" y="6296"/>
                    </a:cubicBezTo>
                    <a:cubicBezTo>
                      <a:pt x="2678" y="6120"/>
                      <a:pt x="2875" y="5940"/>
                      <a:pt x="3052" y="5751"/>
                    </a:cubicBezTo>
                    <a:cubicBezTo>
                      <a:pt x="3102" y="5696"/>
                      <a:pt x="3161" y="5642"/>
                      <a:pt x="3215" y="5587"/>
                    </a:cubicBezTo>
                    <a:cubicBezTo>
                      <a:pt x="3312" y="5499"/>
                      <a:pt x="3400" y="5411"/>
                      <a:pt x="3492" y="5318"/>
                    </a:cubicBezTo>
                    <a:lnTo>
                      <a:pt x="3492" y="5318"/>
                    </a:lnTo>
                    <a:cubicBezTo>
                      <a:pt x="3463" y="5419"/>
                      <a:pt x="3429" y="5520"/>
                      <a:pt x="3396" y="5616"/>
                    </a:cubicBezTo>
                    <a:cubicBezTo>
                      <a:pt x="3392" y="5629"/>
                      <a:pt x="3383" y="5642"/>
                      <a:pt x="3379" y="5658"/>
                    </a:cubicBezTo>
                    <a:cubicBezTo>
                      <a:pt x="3375" y="5671"/>
                      <a:pt x="3371" y="5675"/>
                      <a:pt x="3366" y="5688"/>
                    </a:cubicBezTo>
                    <a:lnTo>
                      <a:pt x="3366" y="5692"/>
                    </a:lnTo>
                    <a:cubicBezTo>
                      <a:pt x="3358" y="5705"/>
                      <a:pt x="3354" y="5721"/>
                      <a:pt x="3350" y="5734"/>
                    </a:cubicBezTo>
                    <a:lnTo>
                      <a:pt x="3350" y="5738"/>
                    </a:lnTo>
                    <a:cubicBezTo>
                      <a:pt x="3345" y="5742"/>
                      <a:pt x="3345" y="5742"/>
                      <a:pt x="3350" y="5747"/>
                    </a:cubicBezTo>
                    <a:cubicBezTo>
                      <a:pt x="3341" y="5759"/>
                      <a:pt x="3337" y="5772"/>
                      <a:pt x="3333" y="5780"/>
                    </a:cubicBezTo>
                    <a:cubicBezTo>
                      <a:pt x="3333" y="5784"/>
                      <a:pt x="3329" y="5793"/>
                      <a:pt x="3324" y="5793"/>
                    </a:cubicBezTo>
                    <a:cubicBezTo>
                      <a:pt x="3287" y="5873"/>
                      <a:pt x="3241" y="5952"/>
                      <a:pt x="3194" y="6032"/>
                    </a:cubicBezTo>
                    <a:cubicBezTo>
                      <a:pt x="3200" y="6026"/>
                      <a:pt x="3206" y="6018"/>
                      <a:pt x="3211" y="6011"/>
                    </a:cubicBezTo>
                    <a:lnTo>
                      <a:pt x="3211" y="6011"/>
                    </a:lnTo>
                    <a:cubicBezTo>
                      <a:pt x="3053" y="6290"/>
                      <a:pt x="2907" y="6572"/>
                      <a:pt x="2707" y="6825"/>
                    </a:cubicBezTo>
                    <a:cubicBezTo>
                      <a:pt x="2590" y="6968"/>
                      <a:pt x="2468" y="7107"/>
                      <a:pt x="2355" y="7253"/>
                    </a:cubicBezTo>
                    <a:cubicBezTo>
                      <a:pt x="2296" y="7337"/>
                      <a:pt x="2233" y="7417"/>
                      <a:pt x="2170" y="7497"/>
                    </a:cubicBezTo>
                    <a:cubicBezTo>
                      <a:pt x="2078" y="7610"/>
                      <a:pt x="1981" y="7719"/>
                      <a:pt x="1889" y="7833"/>
                    </a:cubicBezTo>
                    <a:cubicBezTo>
                      <a:pt x="1885" y="7841"/>
                      <a:pt x="1876" y="7849"/>
                      <a:pt x="1872" y="7858"/>
                    </a:cubicBezTo>
                    <a:cubicBezTo>
                      <a:pt x="2187" y="8387"/>
                      <a:pt x="2380" y="8983"/>
                      <a:pt x="2430" y="9600"/>
                    </a:cubicBezTo>
                    <a:cubicBezTo>
                      <a:pt x="4378" y="8899"/>
                      <a:pt x="6611" y="8479"/>
                      <a:pt x="7912" y="6729"/>
                    </a:cubicBezTo>
                    <a:cubicBezTo>
                      <a:pt x="9751" y="4387"/>
                      <a:pt x="8063" y="555"/>
                      <a:pt x="5243" y="9"/>
                    </a:cubicBezTo>
                    <a:cubicBezTo>
                      <a:pt x="5165" y="4"/>
                      <a:pt x="5088" y="1"/>
                      <a:pt x="501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3" name="Google Shape;633;p15"/>
              <p:cNvSpPr/>
              <p:nvPr/>
            </p:nvSpPr>
            <p:spPr>
              <a:xfrm>
                <a:off x="6190675" y="1828375"/>
                <a:ext cx="26540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10616" h="8712" extrusionOk="0">
                    <a:moveTo>
                      <a:pt x="4823" y="0"/>
                    </a:moveTo>
                    <a:cubicBezTo>
                      <a:pt x="3972" y="0"/>
                      <a:pt x="3097" y="172"/>
                      <a:pt x="2276" y="422"/>
                    </a:cubicBezTo>
                    <a:cubicBezTo>
                      <a:pt x="2124" y="447"/>
                      <a:pt x="1931" y="561"/>
                      <a:pt x="1759" y="607"/>
                    </a:cubicBezTo>
                    <a:cubicBezTo>
                      <a:pt x="1726" y="993"/>
                      <a:pt x="1638" y="1371"/>
                      <a:pt x="1495" y="1732"/>
                    </a:cubicBezTo>
                    <a:cubicBezTo>
                      <a:pt x="1503" y="1740"/>
                      <a:pt x="1516" y="1744"/>
                      <a:pt x="1524" y="1753"/>
                    </a:cubicBezTo>
                    <a:cubicBezTo>
                      <a:pt x="2460" y="2223"/>
                      <a:pt x="3400" y="2684"/>
                      <a:pt x="4345" y="3146"/>
                    </a:cubicBezTo>
                    <a:cubicBezTo>
                      <a:pt x="4307" y="3150"/>
                      <a:pt x="4273" y="3150"/>
                      <a:pt x="4244" y="3150"/>
                    </a:cubicBezTo>
                    <a:lnTo>
                      <a:pt x="4064" y="3150"/>
                    </a:lnTo>
                    <a:cubicBezTo>
                      <a:pt x="3975" y="3150"/>
                      <a:pt x="3887" y="3146"/>
                      <a:pt x="3795" y="3142"/>
                    </a:cubicBezTo>
                    <a:cubicBezTo>
                      <a:pt x="3484" y="3104"/>
                      <a:pt x="3174" y="3037"/>
                      <a:pt x="2876" y="2941"/>
                    </a:cubicBezTo>
                    <a:lnTo>
                      <a:pt x="2657" y="2873"/>
                    </a:lnTo>
                    <a:lnTo>
                      <a:pt x="2653" y="2873"/>
                    </a:lnTo>
                    <a:cubicBezTo>
                      <a:pt x="2624" y="2865"/>
                      <a:pt x="2599" y="2857"/>
                      <a:pt x="2574" y="2844"/>
                    </a:cubicBezTo>
                    <a:cubicBezTo>
                      <a:pt x="2435" y="2794"/>
                      <a:pt x="2301" y="2731"/>
                      <a:pt x="2166" y="2684"/>
                    </a:cubicBezTo>
                    <a:cubicBezTo>
                      <a:pt x="2103" y="2659"/>
                      <a:pt x="2045" y="2638"/>
                      <a:pt x="1986" y="2613"/>
                    </a:cubicBezTo>
                    <a:lnTo>
                      <a:pt x="1575" y="2416"/>
                    </a:lnTo>
                    <a:cubicBezTo>
                      <a:pt x="1461" y="2374"/>
                      <a:pt x="1352" y="2319"/>
                      <a:pt x="1251" y="2248"/>
                    </a:cubicBezTo>
                    <a:cubicBezTo>
                      <a:pt x="1075" y="2567"/>
                      <a:pt x="857" y="2857"/>
                      <a:pt x="605" y="3113"/>
                    </a:cubicBezTo>
                    <a:cubicBezTo>
                      <a:pt x="416" y="3297"/>
                      <a:pt x="215" y="3465"/>
                      <a:pt x="1" y="3612"/>
                    </a:cubicBezTo>
                    <a:cubicBezTo>
                      <a:pt x="17" y="3646"/>
                      <a:pt x="38" y="3679"/>
                      <a:pt x="59" y="3713"/>
                    </a:cubicBezTo>
                    <a:cubicBezTo>
                      <a:pt x="215" y="3914"/>
                      <a:pt x="345" y="4128"/>
                      <a:pt x="454" y="4359"/>
                    </a:cubicBezTo>
                    <a:cubicBezTo>
                      <a:pt x="1738" y="6395"/>
                      <a:pt x="3489" y="8624"/>
                      <a:pt x="5961" y="8712"/>
                    </a:cubicBezTo>
                    <a:cubicBezTo>
                      <a:pt x="9747" y="8590"/>
                      <a:pt x="10616" y="3851"/>
                      <a:pt x="8227" y="1471"/>
                    </a:cubicBezTo>
                    <a:cubicBezTo>
                      <a:pt x="7321" y="386"/>
                      <a:pt x="6099" y="0"/>
                      <a:pt x="482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4" name="Google Shape;634;p15"/>
              <p:cNvSpPr/>
              <p:nvPr/>
            </p:nvSpPr>
            <p:spPr>
              <a:xfrm>
                <a:off x="5991000" y="1920350"/>
                <a:ext cx="240625" cy="220650"/>
              </a:xfrm>
              <a:custGeom>
                <a:avLst/>
                <a:gdLst/>
                <a:ahLst/>
                <a:cxnLst/>
                <a:rect l="l" t="t" r="r" b="b"/>
                <a:pathLst>
                  <a:path w="9625" h="8826" extrusionOk="0">
                    <a:moveTo>
                      <a:pt x="3509" y="0"/>
                    </a:moveTo>
                    <a:cubicBezTo>
                      <a:pt x="3497" y="17"/>
                      <a:pt x="3480" y="30"/>
                      <a:pt x="3463" y="38"/>
                    </a:cubicBezTo>
                    <a:cubicBezTo>
                      <a:pt x="3005" y="642"/>
                      <a:pt x="2477" y="1188"/>
                      <a:pt x="1893" y="1675"/>
                    </a:cubicBezTo>
                    <a:cubicBezTo>
                      <a:pt x="609" y="3354"/>
                      <a:pt x="0" y="5352"/>
                      <a:pt x="1566" y="7320"/>
                    </a:cubicBezTo>
                    <a:cubicBezTo>
                      <a:pt x="2498" y="8312"/>
                      <a:pt x="3870" y="8826"/>
                      <a:pt x="5234" y="8826"/>
                    </a:cubicBezTo>
                    <a:cubicBezTo>
                      <a:pt x="6069" y="8826"/>
                      <a:pt x="6901" y="8633"/>
                      <a:pt x="7627" y="8239"/>
                    </a:cubicBezTo>
                    <a:cubicBezTo>
                      <a:pt x="9625" y="6779"/>
                      <a:pt x="9285" y="3828"/>
                      <a:pt x="8370" y="1847"/>
                    </a:cubicBezTo>
                    <a:cubicBezTo>
                      <a:pt x="8239" y="1578"/>
                      <a:pt x="8109" y="1310"/>
                      <a:pt x="7975" y="1037"/>
                    </a:cubicBezTo>
                    <a:cubicBezTo>
                      <a:pt x="7933" y="978"/>
                      <a:pt x="7895" y="915"/>
                      <a:pt x="7853" y="856"/>
                    </a:cubicBezTo>
                    <a:cubicBezTo>
                      <a:pt x="7782" y="689"/>
                      <a:pt x="7593" y="458"/>
                      <a:pt x="7476" y="227"/>
                    </a:cubicBezTo>
                    <a:cubicBezTo>
                      <a:pt x="7450" y="239"/>
                      <a:pt x="7434" y="248"/>
                      <a:pt x="7408" y="260"/>
                    </a:cubicBezTo>
                    <a:cubicBezTo>
                      <a:pt x="6938" y="483"/>
                      <a:pt x="6426" y="609"/>
                      <a:pt x="5902" y="634"/>
                    </a:cubicBezTo>
                    <a:cubicBezTo>
                      <a:pt x="5826" y="638"/>
                      <a:pt x="5750" y="642"/>
                      <a:pt x="5671" y="642"/>
                    </a:cubicBezTo>
                    <a:cubicBezTo>
                      <a:pt x="5591" y="642"/>
                      <a:pt x="5507" y="642"/>
                      <a:pt x="5427" y="634"/>
                    </a:cubicBezTo>
                    <a:lnTo>
                      <a:pt x="5427" y="634"/>
                    </a:lnTo>
                    <a:cubicBezTo>
                      <a:pt x="5436" y="1041"/>
                      <a:pt x="5251" y="1620"/>
                      <a:pt x="5276" y="1881"/>
                    </a:cubicBezTo>
                    <a:cubicBezTo>
                      <a:pt x="5213" y="2519"/>
                      <a:pt x="5154" y="3161"/>
                      <a:pt x="5100" y="3803"/>
                    </a:cubicBezTo>
                    <a:cubicBezTo>
                      <a:pt x="5079" y="3744"/>
                      <a:pt x="5062" y="3685"/>
                      <a:pt x="5045" y="3627"/>
                    </a:cubicBezTo>
                    <a:cubicBezTo>
                      <a:pt x="4999" y="3421"/>
                      <a:pt x="4957" y="3215"/>
                      <a:pt x="4932" y="3005"/>
                    </a:cubicBezTo>
                    <a:cubicBezTo>
                      <a:pt x="4903" y="2817"/>
                      <a:pt x="4865" y="2628"/>
                      <a:pt x="4844" y="2435"/>
                    </a:cubicBezTo>
                    <a:cubicBezTo>
                      <a:pt x="4823" y="2242"/>
                      <a:pt x="4806" y="2044"/>
                      <a:pt x="4802" y="1851"/>
                    </a:cubicBezTo>
                    <a:cubicBezTo>
                      <a:pt x="4794" y="1654"/>
                      <a:pt x="4798" y="1473"/>
                      <a:pt x="4794" y="1280"/>
                    </a:cubicBezTo>
                    <a:lnTo>
                      <a:pt x="4794" y="1154"/>
                    </a:lnTo>
                    <a:cubicBezTo>
                      <a:pt x="4819" y="953"/>
                      <a:pt x="4840" y="752"/>
                      <a:pt x="4861" y="554"/>
                    </a:cubicBezTo>
                    <a:cubicBezTo>
                      <a:pt x="4382" y="454"/>
                      <a:pt x="3920" y="269"/>
                      <a:pt x="350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" name="Google Shape;635;p15"/>
              <p:cNvSpPr/>
              <p:nvPr/>
            </p:nvSpPr>
            <p:spPr>
              <a:xfrm>
                <a:off x="5960150" y="1671125"/>
                <a:ext cx="341575" cy="357625"/>
              </a:xfrm>
              <a:custGeom>
                <a:avLst/>
                <a:gdLst/>
                <a:ahLst/>
                <a:cxnLst/>
                <a:rect l="l" t="t" r="r" b="b"/>
                <a:pathLst>
                  <a:path w="13663" h="14305" extrusionOk="0">
                    <a:moveTo>
                      <a:pt x="6550" y="2747"/>
                    </a:moveTo>
                    <a:cubicBezTo>
                      <a:pt x="7275" y="2747"/>
                      <a:pt x="7946" y="3022"/>
                      <a:pt x="8773" y="3594"/>
                    </a:cubicBezTo>
                    <a:cubicBezTo>
                      <a:pt x="10153" y="4043"/>
                      <a:pt x="10439" y="5583"/>
                      <a:pt x="10913" y="6779"/>
                    </a:cubicBezTo>
                    <a:cubicBezTo>
                      <a:pt x="10691" y="7191"/>
                      <a:pt x="10628" y="7669"/>
                      <a:pt x="10544" y="8122"/>
                    </a:cubicBezTo>
                    <a:cubicBezTo>
                      <a:pt x="9952" y="8635"/>
                      <a:pt x="9570" y="9335"/>
                      <a:pt x="9108" y="9961"/>
                    </a:cubicBezTo>
                    <a:cubicBezTo>
                      <a:pt x="9074" y="9953"/>
                      <a:pt x="9037" y="9950"/>
                      <a:pt x="9001" y="9950"/>
                    </a:cubicBezTo>
                    <a:cubicBezTo>
                      <a:pt x="8979" y="9950"/>
                      <a:pt x="8958" y="9951"/>
                      <a:pt x="8936" y="9952"/>
                    </a:cubicBezTo>
                    <a:cubicBezTo>
                      <a:pt x="8805" y="9861"/>
                      <a:pt x="8656" y="9829"/>
                      <a:pt x="8501" y="9829"/>
                    </a:cubicBezTo>
                    <a:cubicBezTo>
                      <a:pt x="8249" y="9829"/>
                      <a:pt x="7982" y="9913"/>
                      <a:pt x="7748" y="9965"/>
                    </a:cubicBezTo>
                    <a:cubicBezTo>
                      <a:pt x="7659" y="9947"/>
                      <a:pt x="7569" y="9938"/>
                      <a:pt x="7480" y="9938"/>
                    </a:cubicBezTo>
                    <a:cubicBezTo>
                      <a:pt x="7199" y="9938"/>
                      <a:pt x="6923" y="10026"/>
                      <a:pt x="6691" y="10192"/>
                    </a:cubicBezTo>
                    <a:cubicBezTo>
                      <a:pt x="6479" y="10090"/>
                      <a:pt x="6230" y="10005"/>
                      <a:pt x="5987" y="10005"/>
                    </a:cubicBezTo>
                    <a:cubicBezTo>
                      <a:pt x="5858" y="10005"/>
                      <a:pt x="5731" y="10029"/>
                      <a:pt x="5612" y="10087"/>
                    </a:cubicBezTo>
                    <a:cubicBezTo>
                      <a:pt x="5075" y="9650"/>
                      <a:pt x="4412" y="9361"/>
                      <a:pt x="3824" y="8983"/>
                    </a:cubicBezTo>
                    <a:cubicBezTo>
                      <a:pt x="3211" y="8181"/>
                      <a:pt x="3157" y="7153"/>
                      <a:pt x="2922" y="6200"/>
                    </a:cubicBezTo>
                    <a:cubicBezTo>
                      <a:pt x="3131" y="5407"/>
                      <a:pt x="3274" y="4567"/>
                      <a:pt x="3946" y="4013"/>
                    </a:cubicBezTo>
                    <a:cubicBezTo>
                      <a:pt x="4269" y="3728"/>
                      <a:pt x="4529" y="3346"/>
                      <a:pt x="4919" y="3157"/>
                    </a:cubicBezTo>
                    <a:cubicBezTo>
                      <a:pt x="4945" y="3144"/>
                      <a:pt x="4966" y="3123"/>
                      <a:pt x="4982" y="3103"/>
                    </a:cubicBezTo>
                    <a:cubicBezTo>
                      <a:pt x="5569" y="2867"/>
                      <a:pt x="6071" y="2747"/>
                      <a:pt x="6550" y="2747"/>
                    </a:cubicBezTo>
                    <a:close/>
                    <a:moveTo>
                      <a:pt x="3681" y="1"/>
                    </a:moveTo>
                    <a:cubicBezTo>
                      <a:pt x="3434" y="895"/>
                      <a:pt x="3497" y="1852"/>
                      <a:pt x="3639" y="2767"/>
                    </a:cubicBezTo>
                    <a:cubicBezTo>
                      <a:pt x="2376" y="3791"/>
                      <a:pt x="1662" y="5348"/>
                      <a:pt x="1713" y="6977"/>
                    </a:cubicBezTo>
                    <a:cubicBezTo>
                      <a:pt x="1180" y="7228"/>
                      <a:pt x="416" y="7644"/>
                      <a:pt x="0" y="8034"/>
                    </a:cubicBezTo>
                    <a:lnTo>
                      <a:pt x="13" y="8034"/>
                    </a:lnTo>
                    <a:cubicBezTo>
                      <a:pt x="76" y="8030"/>
                      <a:pt x="143" y="8026"/>
                      <a:pt x="206" y="8026"/>
                    </a:cubicBezTo>
                    <a:lnTo>
                      <a:pt x="449" y="8026"/>
                    </a:lnTo>
                    <a:cubicBezTo>
                      <a:pt x="505" y="8026"/>
                      <a:pt x="561" y="8024"/>
                      <a:pt x="617" y="8024"/>
                    </a:cubicBezTo>
                    <a:cubicBezTo>
                      <a:pt x="645" y="8024"/>
                      <a:pt x="673" y="8025"/>
                      <a:pt x="701" y="8026"/>
                    </a:cubicBezTo>
                    <a:cubicBezTo>
                      <a:pt x="714" y="8025"/>
                      <a:pt x="726" y="8025"/>
                      <a:pt x="739" y="8025"/>
                    </a:cubicBezTo>
                    <a:cubicBezTo>
                      <a:pt x="803" y="8025"/>
                      <a:pt x="869" y="8034"/>
                      <a:pt x="932" y="8051"/>
                    </a:cubicBezTo>
                    <a:cubicBezTo>
                      <a:pt x="966" y="8068"/>
                      <a:pt x="999" y="8089"/>
                      <a:pt x="1024" y="8114"/>
                    </a:cubicBezTo>
                    <a:cubicBezTo>
                      <a:pt x="1163" y="8106"/>
                      <a:pt x="1301" y="8034"/>
                      <a:pt x="1427" y="7992"/>
                    </a:cubicBezTo>
                    <a:cubicBezTo>
                      <a:pt x="1452" y="7988"/>
                      <a:pt x="1478" y="7980"/>
                      <a:pt x="1503" y="7971"/>
                    </a:cubicBezTo>
                    <a:cubicBezTo>
                      <a:pt x="1543" y="8065"/>
                      <a:pt x="1639" y="8123"/>
                      <a:pt x="1740" y="8123"/>
                    </a:cubicBezTo>
                    <a:cubicBezTo>
                      <a:pt x="1743" y="8123"/>
                      <a:pt x="1747" y="8123"/>
                      <a:pt x="1750" y="8122"/>
                    </a:cubicBezTo>
                    <a:cubicBezTo>
                      <a:pt x="1792" y="8118"/>
                      <a:pt x="1830" y="8114"/>
                      <a:pt x="1868" y="8101"/>
                    </a:cubicBezTo>
                    <a:cubicBezTo>
                      <a:pt x="2229" y="9600"/>
                      <a:pt x="3232" y="10863"/>
                      <a:pt x="4609" y="11552"/>
                    </a:cubicBezTo>
                    <a:cubicBezTo>
                      <a:pt x="4789" y="11640"/>
                      <a:pt x="4978" y="11719"/>
                      <a:pt x="5167" y="11791"/>
                    </a:cubicBezTo>
                    <a:cubicBezTo>
                      <a:pt x="5180" y="12727"/>
                      <a:pt x="5654" y="13709"/>
                      <a:pt x="6380" y="14305"/>
                    </a:cubicBezTo>
                    <a:cubicBezTo>
                      <a:pt x="6367" y="14150"/>
                      <a:pt x="6351" y="13986"/>
                      <a:pt x="6338" y="13827"/>
                    </a:cubicBezTo>
                    <a:cubicBezTo>
                      <a:pt x="6326" y="13680"/>
                      <a:pt x="6313" y="13529"/>
                      <a:pt x="6309" y="13382"/>
                    </a:cubicBezTo>
                    <a:cubicBezTo>
                      <a:pt x="6309" y="13281"/>
                      <a:pt x="6305" y="13184"/>
                      <a:pt x="6300" y="13088"/>
                    </a:cubicBezTo>
                    <a:cubicBezTo>
                      <a:pt x="6300" y="13016"/>
                      <a:pt x="6300" y="12953"/>
                      <a:pt x="6305" y="12886"/>
                    </a:cubicBezTo>
                    <a:cubicBezTo>
                      <a:pt x="6288" y="12844"/>
                      <a:pt x="6275" y="12802"/>
                      <a:pt x="6263" y="12765"/>
                    </a:cubicBezTo>
                    <a:cubicBezTo>
                      <a:pt x="6237" y="12517"/>
                      <a:pt x="6195" y="12278"/>
                      <a:pt x="6141" y="12038"/>
                    </a:cubicBezTo>
                    <a:lnTo>
                      <a:pt x="6141" y="12038"/>
                    </a:lnTo>
                    <a:cubicBezTo>
                      <a:pt x="6418" y="12085"/>
                      <a:pt x="6699" y="12110"/>
                      <a:pt x="6980" y="12114"/>
                    </a:cubicBezTo>
                    <a:cubicBezTo>
                      <a:pt x="7148" y="12114"/>
                      <a:pt x="7316" y="12106"/>
                      <a:pt x="7480" y="12089"/>
                    </a:cubicBezTo>
                    <a:cubicBezTo>
                      <a:pt x="7778" y="12064"/>
                      <a:pt x="8067" y="12009"/>
                      <a:pt x="8353" y="11934"/>
                    </a:cubicBezTo>
                    <a:cubicBezTo>
                      <a:pt x="8491" y="11896"/>
                      <a:pt x="8621" y="11854"/>
                      <a:pt x="8752" y="11808"/>
                    </a:cubicBezTo>
                    <a:cubicBezTo>
                      <a:pt x="8810" y="11787"/>
                      <a:pt x="8873" y="11766"/>
                      <a:pt x="8932" y="11740"/>
                    </a:cubicBezTo>
                    <a:cubicBezTo>
                      <a:pt x="8978" y="11724"/>
                      <a:pt x="9024" y="11707"/>
                      <a:pt x="9071" y="11686"/>
                    </a:cubicBezTo>
                    <a:cubicBezTo>
                      <a:pt x="9104" y="11669"/>
                      <a:pt x="9133" y="11657"/>
                      <a:pt x="9167" y="11640"/>
                    </a:cubicBezTo>
                    <a:cubicBezTo>
                      <a:pt x="9965" y="11270"/>
                      <a:pt x="10657" y="10708"/>
                      <a:pt x="11186" y="10003"/>
                    </a:cubicBezTo>
                    <a:cubicBezTo>
                      <a:pt x="11249" y="10003"/>
                      <a:pt x="11308" y="10007"/>
                      <a:pt x="11371" y="10007"/>
                    </a:cubicBezTo>
                    <a:cubicBezTo>
                      <a:pt x="12168" y="10007"/>
                      <a:pt x="13008" y="9889"/>
                      <a:pt x="13662" y="9436"/>
                    </a:cubicBezTo>
                    <a:cubicBezTo>
                      <a:pt x="13620" y="9419"/>
                      <a:pt x="13578" y="9398"/>
                      <a:pt x="13536" y="9373"/>
                    </a:cubicBezTo>
                    <a:cubicBezTo>
                      <a:pt x="13465" y="9348"/>
                      <a:pt x="13394" y="9319"/>
                      <a:pt x="13318" y="9293"/>
                    </a:cubicBezTo>
                    <a:cubicBezTo>
                      <a:pt x="13209" y="9247"/>
                      <a:pt x="13100" y="9205"/>
                      <a:pt x="12991" y="9163"/>
                    </a:cubicBezTo>
                    <a:cubicBezTo>
                      <a:pt x="12936" y="9184"/>
                      <a:pt x="12877" y="9197"/>
                      <a:pt x="12823" y="9218"/>
                    </a:cubicBezTo>
                    <a:cubicBezTo>
                      <a:pt x="12819" y="9163"/>
                      <a:pt x="12798" y="9109"/>
                      <a:pt x="12760" y="9071"/>
                    </a:cubicBezTo>
                    <a:cubicBezTo>
                      <a:pt x="12731" y="9058"/>
                      <a:pt x="12701" y="9042"/>
                      <a:pt x="12676" y="9025"/>
                    </a:cubicBezTo>
                    <a:lnTo>
                      <a:pt x="12630" y="8995"/>
                    </a:lnTo>
                    <a:cubicBezTo>
                      <a:pt x="12605" y="8987"/>
                      <a:pt x="12579" y="8983"/>
                      <a:pt x="12554" y="8983"/>
                    </a:cubicBezTo>
                    <a:cubicBezTo>
                      <a:pt x="12417" y="8992"/>
                      <a:pt x="12281" y="8996"/>
                      <a:pt x="12145" y="8996"/>
                    </a:cubicBezTo>
                    <a:cubicBezTo>
                      <a:pt x="12027" y="8996"/>
                      <a:pt x="11909" y="8993"/>
                      <a:pt x="11790" y="8987"/>
                    </a:cubicBezTo>
                    <a:cubicBezTo>
                      <a:pt x="12470" y="7489"/>
                      <a:pt x="12399" y="5751"/>
                      <a:pt x="11597" y="4316"/>
                    </a:cubicBezTo>
                    <a:cubicBezTo>
                      <a:pt x="11954" y="3707"/>
                      <a:pt x="11954" y="2817"/>
                      <a:pt x="11954" y="2167"/>
                    </a:cubicBezTo>
                    <a:cubicBezTo>
                      <a:pt x="11954" y="2146"/>
                      <a:pt x="11950" y="2120"/>
                      <a:pt x="11950" y="2091"/>
                    </a:cubicBezTo>
                    <a:lnTo>
                      <a:pt x="11849" y="2183"/>
                    </a:lnTo>
                    <a:cubicBezTo>
                      <a:pt x="11744" y="2288"/>
                      <a:pt x="11639" y="2393"/>
                      <a:pt x="11543" y="2498"/>
                    </a:cubicBezTo>
                    <a:lnTo>
                      <a:pt x="11534" y="2502"/>
                    </a:lnTo>
                    <a:cubicBezTo>
                      <a:pt x="11492" y="2565"/>
                      <a:pt x="11438" y="2611"/>
                      <a:pt x="11375" y="2649"/>
                    </a:cubicBezTo>
                    <a:cubicBezTo>
                      <a:pt x="11362" y="2653"/>
                      <a:pt x="11350" y="2662"/>
                      <a:pt x="11341" y="2666"/>
                    </a:cubicBezTo>
                    <a:cubicBezTo>
                      <a:pt x="11324" y="2788"/>
                      <a:pt x="11299" y="2914"/>
                      <a:pt x="11261" y="3031"/>
                    </a:cubicBezTo>
                    <a:cubicBezTo>
                      <a:pt x="11085" y="3069"/>
                      <a:pt x="11010" y="3224"/>
                      <a:pt x="10955" y="3392"/>
                    </a:cubicBezTo>
                    <a:cubicBezTo>
                      <a:pt x="10409" y="2754"/>
                      <a:pt x="9721" y="2259"/>
                      <a:pt x="8940" y="1944"/>
                    </a:cubicBezTo>
                    <a:cubicBezTo>
                      <a:pt x="8316" y="1691"/>
                      <a:pt x="7647" y="1563"/>
                      <a:pt x="6976" y="1563"/>
                    </a:cubicBezTo>
                    <a:cubicBezTo>
                      <a:pt x="6767" y="1563"/>
                      <a:pt x="6559" y="1575"/>
                      <a:pt x="6351" y="1600"/>
                    </a:cubicBezTo>
                    <a:cubicBezTo>
                      <a:pt x="5973" y="1646"/>
                      <a:pt x="5599" y="1734"/>
                      <a:pt x="5243" y="1856"/>
                    </a:cubicBezTo>
                    <a:lnTo>
                      <a:pt x="5226" y="1864"/>
                    </a:lnTo>
                    <a:cubicBezTo>
                      <a:pt x="4978" y="1948"/>
                      <a:pt x="4739" y="2057"/>
                      <a:pt x="4508" y="2179"/>
                    </a:cubicBezTo>
                    <a:cubicBezTo>
                      <a:pt x="4462" y="1864"/>
                      <a:pt x="4323" y="1541"/>
                      <a:pt x="4193" y="1428"/>
                    </a:cubicBezTo>
                    <a:cubicBezTo>
                      <a:pt x="4193" y="1256"/>
                      <a:pt x="4189" y="1084"/>
                      <a:pt x="4193" y="912"/>
                    </a:cubicBezTo>
                    <a:cubicBezTo>
                      <a:pt x="4189" y="899"/>
                      <a:pt x="4181" y="886"/>
                      <a:pt x="4177" y="874"/>
                    </a:cubicBezTo>
                    <a:cubicBezTo>
                      <a:pt x="4030" y="647"/>
                      <a:pt x="3895" y="412"/>
                      <a:pt x="3769" y="177"/>
                    </a:cubicBezTo>
                    <a:cubicBezTo>
                      <a:pt x="3740" y="118"/>
                      <a:pt x="3711" y="59"/>
                      <a:pt x="36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" name="Google Shape;636;p15"/>
              <p:cNvSpPr/>
              <p:nvPr/>
            </p:nvSpPr>
            <p:spPr>
              <a:xfrm>
                <a:off x="5961925" y="19454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7" name="Google Shape;637;p15"/>
              <p:cNvSpPr/>
              <p:nvPr/>
            </p:nvSpPr>
            <p:spPr>
              <a:xfrm>
                <a:off x="5980600" y="19370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7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8" name="Google Shape;638;p15"/>
              <p:cNvSpPr/>
              <p:nvPr/>
            </p:nvSpPr>
            <p:spPr>
              <a:xfrm>
                <a:off x="5962450" y="18055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9" name="Google Shape;639;p15"/>
              <p:cNvSpPr/>
              <p:nvPr/>
            </p:nvSpPr>
            <p:spPr>
              <a:xfrm>
                <a:off x="6102225" y="16759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" name="Google Shape;640;p15"/>
              <p:cNvSpPr/>
              <p:nvPr/>
            </p:nvSpPr>
            <p:spPr>
              <a:xfrm>
                <a:off x="6122675" y="1672600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" name="Google Shape;641;p15"/>
              <p:cNvSpPr/>
              <p:nvPr/>
            </p:nvSpPr>
            <p:spPr>
              <a:xfrm>
                <a:off x="6110100" y="16566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2" name="Google Shape;642;p15"/>
              <p:cNvSpPr/>
              <p:nvPr/>
            </p:nvSpPr>
            <p:spPr>
              <a:xfrm>
                <a:off x="6290575" y="17560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3" name="Google Shape;643;p15"/>
              <p:cNvSpPr/>
              <p:nvPr/>
            </p:nvSpPr>
            <p:spPr>
              <a:xfrm>
                <a:off x="6308400" y="1746375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1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4" name="Google Shape;644;p15"/>
              <p:cNvSpPr/>
              <p:nvPr/>
            </p:nvSpPr>
            <p:spPr>
              <a:xfrm>
                <a:off x="6330975" y="18632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2" y="1"/>
                      <a:pt x="0" y="127"/>
                      <a:pt x="0" y="282"/>
                    </a:cubicBezTo>
                    <a:cubicBezTo>
                      <a:pt x="0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5" name="Google Shape;645;p15"/>
              <p:cNvSpPr/>
              <p:nvPr/>
            </p:nvSpPr>
            <p:spPr>
              <a:xfrm>
                <a:off x="6249450" y="19666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0"/>
                    </a:moveTo>
                    <a:cubicBezTo>
                      <a:pt x="126" y="0"/>
                      <a:pt x="0" y="126"/>
                      <a:pt x="0" y="281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6" name="Google Shape;646;p15"/>
              <p:cNvSpPr/>
              <p:nvPr/>
            </p:nvSpPr>
            <p:spPr>
              <a:xfrm>
                <a:off x="6266125" y="1980775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7" name="Google Shape;647;p15"/>
              <p:cNvSpPr/>
              <p:nvPr/>
            </p:nvSpPr>
            <p:spPr>
              <a:xfrm>
                <a:off x="6269800" y="19608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41"/>
                      <a:pt x="126" y="563"/>
                      <a:pt x="282" y="563"/>
                    </a:cubicBezTo>
                    <a:cubicBezTo>
                      <a:pt x="437" y="563"/>
                      <a:pt x="563" y="441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8" name="Google Shape;648;p15"/>
              <p:cNvSpPr/>
              <p:nvPr/>
            </p:nvSpPr>
            <p:spPr>
              <a:xfrm>
                <a:off x="6160350" y="2013200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3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3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9" name="Google Shape;649;p15"/>
              <p:cNvSpPr/>
              <p:nvPr/>
            </p:nvSpPr>
            <p:spPr>
              <a:xfrm>
                <a:off x="6042525" y="20088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0" name="Google Shape;650;p15"/>
              <p:cNvSpPr/>
              <p:nvPr/>
            </p:nvSpPr>
            <p:spPr>
              <a:xfrm>
                <a:off x="6051850" y="19861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2" y="1"/>
                      <a:pt x="1" y="127"/>
                      <a:pt x="1" y="282"/>
                    </a:cubicBezTo>
                    <a:cubicBezTo>
                      <a:pt x="1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1" name="Google Shape;651;p15"/>
              <p:cNvSpPr/>
              <p:nvPr/>
            </p:nvSpPr>
            <p:spPr>
              <a:xfrm>
                <a:off x="6064450" y="20045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2" name="Google Shape;652;p15"/>
              <p:cNvSpPr/>
              <p:nvPr/>
            </p:nvSpPr>
            <p:spPr>
              <a:xfrm>
                <a:off x="5821000" y="1793275"/>
                <a:ext cx="95175" cy="197050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7882" extrusionOk="0">
                    <a:moveTo>
                      <a:pt x="846" y="5790"/>
                    </a:moveTo>
                    <a:cubicBezTo>
                      <a:pt x="850" y="5795"/>
                      <a:pt x="852" y="5800"/>
                      <a:pt x="853" y="5804"/>
                    </a:cubicBezTo>
                    <a:lnTo>
                      <a:pt x="853" y="5804"/>
                    </a:lnTo>
                    <a:cubicBezTo>
                      <a:pt x="851" y="5799"/>
                      <a:pt x="848" y="5795"/>
                      <a:pt x="846" y="5790"/>
                    </a:cubicBezTo>
                    <a:close/>
                    <a:moveTo>
                      <a:pt x="854" y="5804"/>
                    </a:moveTo>
                    <a:lnTo>
                      <a:pt x="854" y="5804"/>
                    </a:lnTo>
                    <a:cubicBezTo>
                      <a:pt x="855" y="5806"/>
                      <a:pt x="855" y="5808"/>
                      <a:pt x="857" y="5809"/>
                    </a:cubicBezTo>
                    <a:lnTo>
                      <a:pt x="854" y="5804"/>
                    </a:lnTo>
                    <a:close/>
                    <a:moveTo>
                      <a:pt x="1855" y="0"/>
                    </a:moveTo>
                    <a:cubicBezTo>
                      <a:pt x="1740" y="0"/>
                      <a:pt x="1631" y="85"/>
                      <a:pt x="1587" y="193"/>
                    </a:cubicBezTo>
                    <a:cubicBezTo>
                      <a:pt x="1486" y="202"/>
                      <a:pt x="1398" y="252"/>
                      <a:pt x="1335" y="328"/>
                    </a:cubicBezTo>
                    <a:cubicBezTo>
                      <a:pt x="1008" y="655"/>
                      <a:pt x="681" y="995"/>
                      <a:pt x="488" y="1423"/>
                    </a:cubicBezTo>
                    <a:cubicBezTo>
                      <a:pt x="211" y="2107"/>
                      <a:pt x="47" y="2833"/>
                      <a:pt x="1" y="3576"/>
                    </a:cubicBezTo>
                    <a:cubicBezTo>
                      <a:pt x="101" y="3891"/>
                      <a:pt x="198" y="4210"/>
                      <a:pt x="315" y="4521"/>
                    </a:cubicBezTo>
                    <a:cubicBezTo>
                      <a:pt x="399" y="4743"/>
                      <a:pt x="488" y="4966"/>
                      <a:pt x="580" y="5184"/>
                    </a:cubicBezTo>
                    <a:cubicBezTo>
                      <a:pt x="655" y="5373"/>
                      <a:pt x="739" y="5558"/>
                      <a:pt x="823" y="5738"/>
                    </a:cubicBezTo>
                    <a:lnTo>
                      <a:pt x="819" y="5738"/>
                    </a:lnTo>
                    <a:cubicBezTo>
                      <a:pt x="828" y="5756"/>
                      <a:pt x="837" y="5774"/>
                      <a:pt x="846" y="5790"/>
                    </a:cubicBezTo>
                    <a:lnTo>
                      <a:pt x="846" y="5790"/>
                    </a:lnTo>
                    <a:cubicBezTo>
                      <a:pt x="845" y="5790"/>
                      <a:pt x="845" y="5789"/>
                      <a:pt x="844" y="5788"/>
                    </a:cubicBezTo>
                    <a:lnTo>
                      <a:pt x="844" y="5788"/>
                    </a:lnTo>
                    <a:lnTo>
                      <a:pt x="854" y="5804"/>
                    </a:lnTo>
                    <a:lnTo>
                      <a:pt x="854" y="5804"/>
                    </a:lnTo>
                    <a:cubicBezTo>
                      <a:pt x="854" y="5804"/>
                      <a:pt x="854" y="5804"/>
                      <a:pt x="853" y="5804"/>
                    </a:cubicBezTo>
                    <a:lnTo>
                      <a:pt x="853" y="5804"/>
                    </a:lnTo>
                    <a:cubicBezTo>
                      <a:pt x="855" y="5806"/>
                      <a:pt x="856" y="5807"/>
                      <a:pt x="857" y="5809"/>
                    </a:cubicBezTo>
                    <a:cubicBezTo>
                      <a:pt x="932" y="5960"/>
                      <a:pt x="1016" y="6099"/>
                      <a:pt x="1113" y="6237"/>
                    </a:cubicBezTo>
                    <a:cubicBezTo>
                      <a:pt x="1167" y="6305"/>
                      <a:pt x="1218" y="6376"/>
                      <a:pt x="1277" y="6439"/>
                    </a:cubicBezTo>
                    <a:cubicBezTo>
                      <a:pt x="1331" y="6506"/>
                      <a:pt x="1382" y="6556"/>
                      <a:pt x="1432" y="6619"/>
                    </a:cubicBezTo>
                    <a:cubicBezTo>
                      <a:pt x="1474" y="6674"/>
                      <a:pt x="1491" y="6741"/>
                      <a:pt x="1486" y="6808"/>
                    </a:cubicBezTo>
                    <a:cubicBezTo>
                      <a:pt x="1948" y="7186"/>
                      <a:pt x="2401" y="7635"/>
                      <a:pt x="3006" y="7715"/>
                    </a:cubicBezTo>
                    <a:cubicBezTo>
                      <a:pt x="3073" y="7732"/>
                      <a:pt x="3144" y="7740"/>
                      <a:pt x="3216" y="7740"/>
                    </a:cubicBezTo>
                    <a:cubicBezTo>
                      <a:pt x="3233" y="7740"/>
                      <a:pt x="3245" y="7732"/>
                      <a:pt x="3258" y="7732"/>
                    </a:cubicBezTo>
                    <a:cubicBezTo>
                      <a:pt x="3291" y="7816"/>
                      <a:pt x="3367" y="7870"/>
                      <a:pt x="3455" y="7879"/>
                    </a:cubicBezTo>
                    <a:cubicBezTo>
                      <a:pt x="3471" y="7881"/>
                      <a:pt x="3487" y="7882"/>
                      <a:pt x="3502" y="7882"/>
                    </a:cubicBezTo>
                    <a:cubicBezTo>
                      <a:pt x="3741" y="7882"/>
                      <a:pt x="3806" y="7610"/>
                      <a:pt x="3782" y="7404"/>
                    </a:cubicBezTo>
                    <a:cubicBezTo>
                      <a:pt x="3766" y="7115"/>
                      <a:pt x="3732" y="6829"/>
                      <a:pt x="3677" y="6548"/>
                    </a:cubicBezTo>
                    <a:cubicBezTo>
                      <a:pt x="3656" y="6435"/>
                      <a:pt x="3635" y="6321"/>
                      <a:pt x="3619" y="6221"/>
                    </a:cubicBezTo>
                    <a:cubicBezTo>
                      <a:pt x="3417" y="5373"/>
                      <a:pt x="2830" y="4483"/>
                      <a:pt x="2007" y="4118"/>
                    </a:cubicBezTo>
                    <a:cubicBezTo>
                      <a:pt x="2527" y="3106"/>
                      <a:pt x="2720" y="1914"/>
                      <a:pt x="2406" y="802"/>
                    </a:cubicBezTo>
                    <a:cubicBezTo>
                      <a:pt x="2330" y="546"/>
                      <a:pt x="2225" y="282"/>
                      <a:pt x="2041" y="84"/>
                    </a:cubicBezTo>
                    <a:cubicBezTo>
                      <a:pt x="1983" y="25"/>
                      <a:pt x="1918" y="0"/>
                      <a:pt x="185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3" name="Google Shape;653;p15"/>
              <p:cNvSpPr/>
              <p:nvPr/>
            </p:nvSpPr>
            <p:spPr>
              <a:xfrm>
                <a:off x="5842525" y="1938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4" name="Google Shape;654;p15"/>
              <p:cNvSpPr/>
              <p:nvPr/>
            </p:nvSpPr>
            <p:spPr>
              <a:xfrm>
                <a:off x="5934550" y="1543775"/>
                <a:ext cx="207250" cy="141175"/>
              </a:xfrm>
              <a:custGeom>
                <a:avLst/>
                <a:gdLst/>
                <a:ahLst/>
                <a:cxnLst/>
                <a:rect l="l" t="t" r="r" b="b"/>
                <a:pathLst>
                  <a:path w="8290" h="5647" extrusionOk="0">
                    <a:moveTo>
                      <a:pt x="5536" y="0"/>
                    </a:moveTo>
                    <a:cubicBezTo>
                      <a:pt x="4818" y="0"/>
                      <a:pt x="4091" y="173"/>
                      <a:pt x="3475" y="482"/>
                    </a:cubicBezTo>
                    <a:cubicBezTo>
                      <a:pt x="2103" y="1053"/>
                      <a:pt x="1028" y="2161"/>
                      <a:pt x="495" y="3550"/>
                    </a:cubicBezTo>
                    <a:cubicBezTo>
                      <a:pt x="390" y="3949"/>
                      <a:pt x="0" y="4784"/>
                      <a:pt x="386" y="5103"/>
                    </a:cubicBezTo>
                    <a:cubicBezTo>
                      <a:pt x="252" y="5141"/>
                      <a:pt x="164" y="5267"/>
                      <a:pt x="185" y="5405"/>
                    </a:cubicBezTo>
                    <a:cubicBezTo>
                      <a:pt x="232" y="5584"/>
                      <a:pt x="338" y="5647"/>
                      <a:pt x="468" y="5647"/>
                    </a:cubicBezTo>
                    <a:cubicBezTo>
                      <a:pt x="700" y="5647"/>
                      <a:pt x="1005" y="5447"/>
                      <a:pt x="1180" y="5342"/>
                    </a:cubicBezTo>
                    <a:cubicBezTo>
                      <a:pt x="2153" y="4688"/>
                      <a:pt x="3022" y="3869"/>
                      <a:pt x="3522" y="2790"/>
                    </a:cubicBezTo>
                    <a:cubicBezTo>
                      <a:pt x="3547" y="2723"/>
                      <a:pt x="3589" y="2644"/>
                      <a:pt x="3631" y="2560"/>
                    </a:cubicBezTo>
                    <a:cubicBezTo>
                      <a:pt x="4005" y="2598"/>
                      <a:pt x="4388" y="2622"/>
                      <a:pt x="4770" y="2622"/>
                    </a:cubicBezTo>
                    <a:cubicBezTo>
                      <a:pt x="5941" y="2622"/>
                      <a:pt x="7112" y="2397"/>
                      <a:pt x="8055" y="1670"/>
                    </a:cubicBezTo>
                    <a:cubicBezTo>
                      <a:pt x="8176" y="1577"/>
                      <a:pt x="8290" y="1435"/>
                      <a:pt x="8273" y="1275"/>
                    </a:cubicBezTo>
                    <a:cubicBezTo>
                      <a:pt x="7650" y="384"/>
                      <a:pt x="6604" y="0"/>
                      <a:pt x="553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5" name="Google Shape;655;p15"/>
              <p:cNvSpPr/>
              <p:nvPr/>
            </p:nvSpPr>
            <p:spPr>
              <a:xfrm>
                <a:off x="6283750" y="1575075"/>
                <a:ext cx="115875" cy="188175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7527" extrusionOk="0">
                    <a:moveTo>
                      <a:pt x="592" y="0"/>
                    </a:moveTo>
                    <a:cubicBezTo>
                      <a:pt x="503" y="0"/>
                      <a:pt x="416" y="43"/>
                      <a:pt x="362" y="120"/>
                    </a:cubicBezTo>
                    <a:cubicBezTo>
                      <a:pt x="1" y="1559"/>
                      <a:pt x="1079" y="2949"/>
                      <a:pt x="2418" y="3431"/>
                    </a:cubicBezTo>
                    <a:cubicBezTo>
                      <a:pt x="2019" y="4829"/>
                      <a:pt x="2171" y="6638"/>
                      <a:pt x="3421" y="7507"/>
                    </a:cubicBezTo>
                    <a:cubicBezTo>
                      <a:pt x="3459" y="7521"/>
                      <a:pt x="3495" y="7527"/>
                      <a:pt x="3528" y="7527"/>
                    </a:cubicBezTo>
                    <a:cubicBezTo>
                      <a:pt x="3750" y="7527"/>
                      <a:pt x="3866" y="7248"/>
                      <a:pt x="3946" y="7058"/>
                    </a:cubicBezTo>
                    <a:cubicBezTo>
                      <a:pt x="4433" y="6281"/>
                      <a:pt x="4634" y="5417"/>
                      <a:pt x="4462" y="4506"/>
                    </a:cubicBezTo>
                    <a:cubicBezTo>
                      <a:pt x="4353" y="2605"/>
                      <a:pt x="2821" y="1366"/>
                      <a:pt x="1331" y="422"/>
                    </a:cubicBezTo>
                    <a:cubicBezTo>
                      <a:pt x="1166" y="300"/>
                      <a:pt x="1040" y="253"/>
                      <a:pt x="940" y="253"/>
                    </a:cubicBezTo>
                    <a:cubicBezTo>
                      <a:pt x="913" y="253"/>
                      <a:pt x="888" y="256"/>
                      <a:pt x="865" y="262"/>
                    </a:cubicBezTo>
                    <a:cubicBezTo>
                      <a:pt x="857" y="179"/>
                      <a:pt x="819" y="103"/>
                      <a:pt x="756" y="53"/>
                    </a:cubicBezTo>
                    <a:cubicBezTo>
                      <a:pt x="706" y="17"/>
                      <a:pt x="649" y="0"/>
                      <a:pt x="59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6" name="Google Shape;656;p15"/>
              <p:cNvSpPr/>
              <p:nvPr/>
            </p:nvSpPr>
            <p:spPr>
              <a:xfrm>
                <a:off x="6314225" y="1885550"/>
                <a:ext cx="119175" cy="166475"/>
              </a:xfrm>
              <a:custGeom>
                <a:avLst/>
                <a:gdLst/>
                <a:ahLst/>
                <a:cxnLst/>
                <a:rect l="l" t="t" r="r" b="b"/>
                <a:pathLst>
                  <a:path w="4767" h="6659" extrusionOk="0">
                    <a:moveTo>
                      <a:pt x="4237" y="0"/>
                    </a:moveTo>
                    <a:cubicBezTo>
                      <a:pt x="4041" y="0"/>
                      <a:pt x="3846" y="241"/>
                      <a:pt x="3718" y="385"/>
                    </a:cubicBezTo>
                    <a:cubicBezTo>
                      <a:pt x="2991" y="1132"/>
                      <a:pt x="2509" y="2219"/>
                      <a:pt x="2639" y="3260"/>
                    </a:cubicBezTo>
                    <a:cubicBezTo>
                      <a:pt x="1539" y="3713"/>
                      <a:pt x="666" y="4666"/>
                      <a:pt x="196" y="5749"/>
                    </a:cubicBezTo>
                    <a:cubicBezTo>
                      <a:pt x="0" y="6207"/>
                      <a:pt x="163" y="6658"/>
                      <a:pt x="666" y="6658"/>
                    </a:cubicBezTo>
                    <a:cubicBezTo>
                      <a:pt x="702" y="6658"/>
                      <a:pt x="740" y="6656"/>
                      <a:pt x="779" y="6651"/>
                    </a:cubicBezTo>
                    <a:cubicBezTo>
                      <a:pt x="792" y="6652"/>
                      <a:pt x="804" y="6652"/>
                      <a:pt x="817" y="6652"/>
                    </a:cubicBezTo>
                    <a:cubicBezTo>
                      <a:pt x="1269" y="6652"/>
                      <a:pt x="1702" y="6505"/>
                      <a:pt x="2131" y="6362"/>
                    </a:cubicBezTo>
                    <a:cubicBezTo>
                      <a:pt x="3814" y="5984"/>
                      <a:pt x="4603" y="4016"/>
                      <a:pt x="4767" y="2442"/>
                    </a:cubicBezTo>
                    <a:cubicBezTo>
                      <a:pt x="4687" y="1291"/>
                      <a:pt x="4519" y="742"/>
                      <a:pt x="4309" y="578"/>
                    </a:cubicBezTo>
                    <a:cubicBezTo>
                      <a:pt x="4322" y="565"/>
                      <a:pt x="4335" y="553"/>
                      <a:pt x="4347" y="544"/>
                    </a:cubicBezTo>
                    <a:cubicBezTo>
                      <a:pt x="4507" y="452"/>
                      <a:pt x="4553" y="238"/>
                      <a:pt x="4435" y="95"/>
                    </a:cubicBezTo>
                    <a:cubicBezTo>
                      <a:pt x="4371" y="27"/>
                      <a:pt x="4304" y="0"/>
                      <a:pt x="423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7" name="Google Shape;657;p15"/>
              <p:cNvSpPr/>
              <p:nvPr/>
            </p:nvSpPr>
            <p:spPr>
              <a:xfrm>
                <a:off x="5999800" y="2053925"/>
                <a:ext cx="234050" cy="90400"/>
              </a:xfrm>
              <a:custGeom>
                <a:avLst/>
                <a:gdLst/>
                <a:ahLst/>
                <a:cxnLst/>
                <a:rect l="l" t="t" r="r" b="b"/>
                <a:pathLst>
                  <a:path w="9362" h="3616" extrusionOk="0">
                    <a:moveTo>
                      <a:pt x="978" y="0"/>
                    </a:moveTo>
                    <a:cubicBezTo>
                      <a:pt x="682" y="0"/>
                      <a:pt x="392" y="44"/>
                      <a:pt x="118" y="147"/>
                    </a:cubicBezTo>
                    <a:cubicBezTo>
                      <a:pt x="26" y="235"/>
                      <a:pt x="1" y="374"/>
                      <a:pt x="64" y="487"/>
                    </a:cubicBezTo>
                    <a:cubicBezTo>
                      <a:pt x="64" y="504"/>
                      <a:pt x="68" y="521"/>
                      <a:pt x="68" y="533"/>
                    </a:cubicBezTo>
                    <a:lnTo>
                      <a:pt x="68" y="529"/>
                    </a:lnTo>
                    <a:cubicBezTo>
                      <a:pt x="232" y="1150"/>
                      <a:pt x="677" y="1717"/>
                      <a:pt x="1201" y="2078"/>
                    </a:cubicBezTo>
                    <a:cubicBezTo>
                      <a:pt x="1231" y="2099"/>
                      <a:pt x="1268" y="2112"/>
                      <a:pt x="1306" y="2116"/>
                    </a:cubicBezTo>
                    <a:cubicBezTo>
                      <a:pt x="2167" y="2896"/>
                      <a:pt x="3237" y="3497"/>
                      <a:pt x="4412" y="3585"/>
                    </a:cubicBezTo>
                    <a:cubicBezTo>
                      <a:pt x="4596" y="3605"/>
                      <a:pt x="4784" y="3615"/>
                      <a:pt x="4974" y="3615"/>
                    </a:cubicBezTo>
                    <a:cubicBezTo>
                      <a:pt x="6300" y="3615"/>
                      <a:pt x="7734" y="3119"/>
                      <a:pt x="8450" y="1977"/>
                    </a:cubicBezTo>
                    <a:cubicBezTo>
                      <a:pt x="8525" y="1864"/>
                      <a:pt x="8580" y="1742"/>
                      <a:pt x="8622" y="1616"/>
                    </a:cubicBezTo>
                    <a:cubicBezTo>
                      <a:pt x="8631" y="1617"/>
                      <a:pt x="8641" y="1618"/>
                      <a:pt x="8651" y="1618"/>
                    </a:cubicBezTo>
                    <a:cubicBezTo>
                      <a:pt x="8680" y="1618"/>
                      <a:pt x="8711" y="1613"/>
                      <a:pt x="8740" y="1604"/>
                    </a:cubicBezTo>
                    <a:cubicBezTo>
                      <a:pt x="9362" y="997"/>
                      <a:pt x="8167" y="831"/>
                      <a:pt x="7327" y="831"/>
                    </a:cubicBezTo>
                    <a:cubicBezTo>
                      <a:pt x="7028" y="831"/>
                      <a:pt x="6773" y="852"/>
                      <a:pt x="6662" y="882"/>
                    </a:cubicBezTo>
                    <a:cubicBezTo>
                      <a:pt x="6322" y="966"/>
                      <a:pt x="5088" y="1201"/>
                      <a:pt x="4488" y="1562"/>
                    </a:cubicBezTo>
                    <a:cubicBezTo>
                      <a:pt x="4143" y="1251"/>
                      <a:pt x="3732" y="987"/>
                      <a:pt x="3371" y="722"/>
                    </a:cubicBezTo>
                    <a:cubicBezTo>
                      <a:pt x="2679" y="345"/>
                      <a:pt x="1805" y="0"/>
                      <a:pt x="97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8" name="Google Shape;658;p15"/>
              <p:cNvSpPr/>
              <p:nvPr/>
            </p:nvSpPr>
            <p:spPr>
              <a:xfrm>
                <a:off x="6001075" y="2066325"/>
                <a:ext cx="325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13" h="34" extrusionOk="0">
                    <a:moveTo>
                      <a:pt x="0" y="1"/>
                    </a:moveTo>
                    <a:cubicBezTo>
                      <a:pt x="5" y="13"/>
                      <a:pt x="9" y="21"/>
                      <a:pt x="13" y="33"/>
                    </a:cubicBezTo>
                    <a:lnTo>
                      <a:pt x="13" y="29"/>
                    </a:lnTo>
                    <a:cubicBezTo>
                      <a:pt x="9" y="21"/>
                      <a:pt x="5" y="13"/>
                      <a:pt x="0" y="1"/>
                    </a:cubicBez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9" name="Google Shape;659;p15"/>
              <p:cNvSpPr/>
              <p:nvPr/>
            </p:nvSpPr>
            <p:spPr>
              <a:xfrm>
                <a:off x="6045550" y="1746950"/>
                <a:ext cx="175475" cy="175350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7014" extrusionOk="0">
                    <a:moveTo>
                      <a:pt x="3513" y="0"/>
                    </a:moveTo>
                    <a:cubicBezTo>
                      <a:pt x="3430" y="0"/>
                      <a:pt x="3346" y="2"/>
                      <a:pt x="3262" y="7"/>
                    </a:cubicBezTo>
                    <a:cubicBezTo>
                      <a:pt x="3115" y="19"/>
                      <a:pt x="2972" y="40"/>
                      <a:pt x="2826" y="65"/>
                    </a:cubicBezTo>
                    <a:cubicBezTo>
                      <a:pt x="2666" y="103"/>
                      <a:pt x="2507" y="141"/>
                      <a:pt x="2389" y="183"/>
                    </a:cubicBezTo>
                    <a:cubicBezTo>
                      <a:pt x="2326" y="204"/>
                      <a:pt x="2263" y="229"/>
                      <a:pt x="2196" y="254"/>
                    </a:cubicBezTo>
                    <a:cubicBezTo>
                      <a:pt x="2099" y="296"/>
                      <a:pt x="2007" y="338"/>
                      <a:pt x="1944" y="368"/>
                    </a:cubicBezTo>
                    <a:cubicBezTo>
                      <a:pt x="1810" y="435"/>
                      <a:pt x="1680" y="510"/>
                      <a:pt x="1558" y="594"/>
                    </a:cubicBezTo>
                    <a:cubicBezTo>
                      <a:pt x="1428" y="687"/>
                      <a:pt x="1298" y="783"/>
                      <a:pt x="1189" y="875"/>
                    </a:cubicBezTo>
                    <a:cubicBezTo>
                      <a:pt x="1184" y="884"/>
                      <a:pt x="1180" y="888"/>
                      <a:pt x="1172" y="892"/>
                    </a:cubicBezTo>
                    <a:lnTo>
                      <a:pt x="1168" y="896"/>
                    </a:lnTo>
                    <a:cubicBezTo>
                      <a:pt x="1079" y="980"/>
                      <a:pt x="991" y="1073"/>
                      <a:pt x="903" y="1161"/>
                    </a:cubicBezTo>
                    <a:cubicBezTo>
                      <a:pt x="794" y="1283"/>
                      <a:pt x="698" y="1413"/>
                      <a:pt x="605" y="1547"/>
                    </a:cubicBezTo>
                    <a:cubicBezTo>
                      <a:pt x="530" y="1660"/>
                      <a:pt x="458" y="1778"/>
                      <a:pt x="408" y="1874"/>
                    </a:cubicBezTo>
                    <a:cubicBezTo>
                      <a:pt x="324" y="2038"/>
                      <a:pt x="253" y="2210"/>
                      <a:pt x="190" y="2386"/>
                    </a:cubicBezTo>
                    <a:cubicBezTo>
                      <a:pt x="144" y="2529"/>
                      <a:pt x="106" y="2676"/>
                      <a:pt x="72" y="2823"/>
                    </a:cubicBezTo>
                    <a:cubicBezTo>
                      <a:pt x="47" y="2974"/>
                      <a:pt x="26" y="3134"/>
                      <a:pt x="13" y="3289"/>
                    </a:cubicBezTo>
                    <a:cubicBezTo>
                      <a:pt x="5" y="3440"/>
                      <a:pt x="1" y="3591"/>
                      <a:pt x="13" y="3738"/>
                    </a:cubicBezTo>
                    <a:cubicBezTo>
                      <a:pt x="26" y="3885"/>
                      <a:pt x="43" y="4032"/>
                      <a:pt x="72" y="4174"/>
                    </a:cubicBezTo>
                    <a:cubicBezTo>
                      <a:pt x="102" y="4330"/>
                      <a:pt x="139" y="4481"/>
                      <a:pt x="190" y="4628"/>
                    </a:cubicBezTo>
                    <a:cubicBezTo>
                      <a:pt x="248" y="4787"/>
                      <a:pt x="311" y="4943"/>
                      <a:pt x="366" y="5064"/>
                    </a:cubicBezTo>
                    <a:cubicBezTo>
                      <a:pt x="437" y="5190"/>
                      <a:pt x="509" y="5320"/>
                      <a:pt x="588" y="5442"/>
                    </a:cubicBezTo>
                    <a:cubicBezTo>
                      <a:pt x="677" y="5568"/>
                      <a:pt x="769" y="5698"/>
                      <a:pt x="870" y="5811"/>
                    </a:cubicBezTo>
                    <a:cubicBezTo>
                      <a:pt x="966" y="5920"/>
                      <a:pt x="1071" y="6025"/>
                      <a:pt x="1176" y="6126"/>
                    </a:cubicBezTo>
                    <a:lnTo>
                      <a:pt x="1189" y="6135"/>
                    </a:lnTo>
                    <a:cubicBezTo>
                      <a:pt x="1419" y="6340"/>
                      <a:pt x="1680" y="6512"/>
                      <a:pt x="1957" y="6651"/>
                    </a:cubicBezTo>
                    <a:cubicBezTo>
                      <a:pt x="2104" y="6722"/>
                      <a:pt x="2255" y="6781"/>
                      <a:pt x="2372" y="6823"/>
                    </a:cubicBezTo>
                    <a:cubicBezTo>
                      <a:pt x="2532" y="6877"/>
                      <a:pt x="2695" y="6919"/>
                      <a:pt x="2863" y="6953"/>
                    </a:cubicBezTo>
                    <a:cubicBezTo>
                      <a:pt x="3010" y="6978"/>
                      <a:pt x="3166" y="6999"/>
                      <a:pt x="3317" y="7008"/>
                    </a:cubicBezTo>
                    <a:cubicBezTo>
                      <a:pt x="3388" y="7011"/>
                      <a:pt x="3460" y="7013"/>
                      <a:pt x="3532" y="7013"/>
                    </a:cubicBezTo>
                    <a:cubicBezTo>
                      <a:pt x="3620" y="7013"/>
                      <a:pt x="3707" y="7010"/>
                      <a:pt x="3795" y="7003"/>
                    </a:cubicBezTo>
                    <a:cubicBezTo>
                      <a:pt x="3929" y="6991"/>
                      <a:pt x="4060" y="6974"/>
                      <a:pt x="4181" y="6949"/>
                    </a:cubicBezTo>
                    <a:cubicBezTo>
                      <a:pt x="4341" y="6915"/>
                      <a:pt x="4504" y="6873"/>
                      <a:pt x="4660" y="6823"/>
                    </a:cubicBezTo>
                    <a:cubicBezTo>
                      <a:pt x="4807" y="6768"/>
                      <a:pt x="4949" y="6710"/>
                      <a:pt x="5059" y="6655"/>
                    </a:cubicBezTo>
                    <a:cubicBezTo>
                      <a:pt x="5352" y="6512"/>
                      <a:pt x="5625" y="6328"/>
                      <a:pt x="5869" y="6105"/>
                    </a:cubicBezTo>
                    <a:cubicBezTo>
                      <a:pt x="5978" y="6009"/>
                      <a:pt x="6078" y="5904"/>
                      <a:pt x="6175" y="5790"/>
                    </a:cubicBezTo>
                    <a:cubicBezTo>
                      <a:pt x="6267" y="5681"/>
                      <a:pt x="6355" y="5564"/>
                      <a:pt x="6439" y="5442"/>
                    </a:cubicBezTo>
                    <a:cubicBezTo>
                      <a:pt x="6519" y="5316"/>
                      <a:pt x="6599" y="5182"/>
                      <a:pt x="6662" y="5047"/>
                    </a:cubicBezTo>
                    <a:cubicBezTo>
                      <a:pt x="6725" y="4917"/>
                      <a:pt x="6779" y="4779"/>
                      <a:pt x="6821" y="4666"/>
                    </a:cubicBezTo>
                    <a:cubicBezTo>
                      <a:pt x="6876" y="4506"/>
                      <a:pt x="6918" y="4342"/>
                      <a:pt x="6956" y="4179"/>
                    </a:cubicBezTo>
                    <a:cubicBezTo>
                      <a:pt x="6981" y="4032"/>
                      <a:pt x="7002" y="3881"/>
                      <a:pt x="7010" y="3730"/>
                    </a:cubicBezTo>
                    <a:cubicBezTo>
                      <a:pt x="7019" y="3583"/>
                      <a:pt x="7019" y="3436"/>
                      <a:pt x="7010" y="3289"/>
                    </a:cubicBezTo>
                    <a:cubicBezTo>
                      <a:pt x="7002" y="3150"/>
                      <a:pt x="6985" y="3012"/>
                      <a:pt x="6964" y="2873"/>
                    </a:cubicBezTo>
                    <a:cubicBezTo>
                      <a:pt x="6930" y="2714"/>
                      <a:pt x="6889" y="2563"/>
                      <a:pt x="6842" y="2412"/>
                    </a:cubicBezTo>
                    <a:cubicBezTo>
                      <a:pt x="6842" y="2407"/>
                      <a:pt x="6842" y="2407"/>
                      <a:pt x="6842" y="2403"/>
                    </a:cubicBezTo>
                    <a:lnTo>
                      <a:pt x="6838" y="2391"/>
                    </a:lnTo>
                    <a:cubicBezTo>
                      <a:pt x="6784" y="2235"/>
                      <a:pt x="6721" y="2088"/>
                      <a:pt x="6666" y="1971"/>
                    </a:cubicBezTo>
                    <a:cubicBezTo>
                      <a:pt x="6591" y="1824"/>
                      <a:pt x="6507" y="1681"/>
                      <a:pt x="6418" y="1539"/>
                    </a:cubicBezTo>
                    <a:cubicBezTo>
                      <a:pt x="6330" y="1413"/>
                      <a:pt x="6234" y="1291"/>
                      <a:pt x="6133" y="1178"/>
                    </a:cubicBezTo>
                    <a:cubicBezTo>
                      <a:pt x="6045" y="1077"/>
                      <a:pt x="5948" y="980"/>
                      <a:pt x="5848" y="888"/>
                    </a:cubicBezTo>
                    <a:lnTo>
                      <a:pt x="5835" y="880"/>
                    </a:lnTo>
                    <a:cubicBezTo>
                      <a:pt x="5722" y="783"/>
                      <a:pt x="5604" y="691"/>
                      <a:pt x="5478" y="603"/>
                    </a:cubicBezTo>
                    <a:cubicBezTo>
                      <a:pt x="5357" y="519"/>
                      <a:pt x="5226" y="443"/>
                      <a:pt x="5096" y="376"/>
                    </a:cubicBezTo>
                    <a:cubicBezTo>
                      <a:pt x="4819" y="237"/>
                      <a:pt x="4525" y="132"/>
                      <a:pt x="4223" y="70"/>
                    </a:cubicBezTo>
                    <a:cubicBezTo>
                      <a:pt x="4072" y="40"/>
                      <a:pt x="3917" y="19"/>
                      <a:pt x="3762" y="7"/>
                    </a:cubicBezTo>
                    <a:cubicBezTo>
                      <a:pt x="3680" y="2"/>
                      <a:pt x="3597" y="0"/>
                      <a:pt x="3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0" name="Google Shape;660;p15"/>
              <p:cNvSpPr/>
              <p:nvPr/>
            </p:nvSpPr>
            <p:spPr>
              <a:xfrm>
                <a:off x="6104325" y="1814575"/>
                <a:ext cx="127100" cy="113875"/>
              </a:xfrm>
              <a:custGeom>
                <a:avLst/>
                <a:gdLst/>
                <a:ahLst/>
                <a:cxnLst/>
                <a:rect l="l" t="t" r="r" b="b"/>
                <a:pathLst>
                  <a:path w="5084" h="4555" extrusionOk="0">
                    <a:moveTo>
                      <a:pt x="4310" y="0"/>
                    </a:moveTo>
                    <a:cubicBezTo>
                      <a:pt x="4040" y="0"/>
                      <a:pt x="3757" y="53"/>
                      <a:pt x="3522" y="89"/>
                    </a:cubicBezTo>
                    <a:cubicBezTo>
                      <a:pt x="1658" y="580"/>
                      <a:pt x="0" y="2368"/>
                      <a:pt x="67" y="4353"/>
                    </a:cubicBezTo>
                    <a:cubicBezTo>
                      <a:pt x="110" y="4465"/>
                      <a:pt x="217" y="4533"/>
                      <a:pt x="332" y="4533"/>
                    </a:cubicBezTo>
                    <a:cubicBezTo>
                      <a:pt x="364" y="4533"/>
                      <a:pt x="397" y="4528"/>
                      <a:pt x="428" y="4517"/>
                    </a:cubicBezTo>
                    <a:cubicBezTo>
                      <a:pt x="445" y="4508"/>
                      <a:pt x="462" y="4496"/>
                      <a:pt x="475" y="4483"/>
                    </a:cubicBezTo>
                    <a:cubicBezTo>
                      <a:pt x="517" y="4517"/>
                      <a:pt x="563" y="4542"/>
                      <a:pt x="617" y="4554"/>
                    </a:cubicBezTo>
                    <a:cubicBezTo>
                      <a:pt x="2800" y="4512"/>
                      <a:pt x="4651" y="2829"/>
                      <a:pt x="4987" y="685"/>
                    </a:cubicBezTo>
                    <a:cubicBezTo>
                      <a:pt x="5008" y="634"/>
                      <a:pt x="5016" y="575"/>
                      <a:pt x="5012" y="521"/>
                    </a:cubicBezTo>
                    <a:cubicBezTo>
                      <a:pt x="5075" y="441"/>
                      <a:pt x="5083" y="328"/>
                      <a:pt x="5033" y="240"/>
                    </a:cubicBezTo>
                    <a:cubicBezTo>
                      <a:pt x="4848" y="55"/>
                      <a:pt x="4586" y="0"/>
                      <a:pt x="431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1" name="Google Shape;661;p15"/>
              <p:cNvSpPr/>
              <p:nvPr/>
            </p:nvSpPr>
            <p:spPr>
              <a:xfrm>
                <a:off x="6083500" y="1875000"/>
                <a:ext cx="1655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564" extrusionOk="0">
                    <a:moveTo>
                      <a:pt x="378" y="1"/>
                    </a:moveTo>
                    <a:cubicBezTo>
                      <a:pt x="133" y="1"/>
                      <a:pt x="0" y="293"/>
                      <a:pt x="170" y="475"/>
                    </a:cubicBezTo>
                    <a:cubicBezTo>
                      <a:pt x="227" y="536"/>
                      <a:pt x="300" y="564"/>
                      <a:pt x="371" y="564"/>
                    </a:cubicBezTo>
                    <a:cubicBezTo>
                      <a:pt x="512" y="564"/>
                      <a:pt x="649" y="459"/>
                      <a:pt x="657" y="295"/>
                    </a:cubicBezTo>
                    <a:cubicBezTo>
                      <a:pt x="661" y="140"/>
                      <a:pt x="539" y="9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2" name="Google Shape;662;p15"/>
              <p:cNvSpPr/>
              <p:nvPr/>
            </p:nvSpPr>
            <p:spPr>
              <a:xfrm>
                <a:off x="6087600" y="1854650"/>
                <a:ext cx="1652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3" extrusionOk="0">
                    <a:moveTo>
                      <a:pt x="378" y="1"/>
                    </a:moveTo>
                    <a:cubicBezTo>
                      <a:pt x="132" y="1"/>
                      <a:pt x="0" y="293"/>
                      <a:pt x="170" y="471"/>
                    </a:cubicBezTo>
                    <a:cubicBezTo>
                      <a:pt x="227" y="534"/>
                      <a:pt x="301" y="562"/>
                      <a:pt x="373" y="562"/>
                    </a:cubicBezTo>
                    <a:cubicBezTo>
                      <a:pt x="513" y="562"/>
                      <a:pt x="648" y="458"/>
                      <a:pt x="657" y="295"/>
                    </a:cubicBezTo>
                    <a:cubicBezTo>
                      <a:pt x="661" y="139"/>
                      <a:pt x="539" y="5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3" name="Google Shape;663;p15"/>
              <p:cNvSpPr/>
              <p:nvPr/>
            </p:nvSpPr>
            <p:spPr>
              <a:xfrm>
                <a:off x="6175150" y="1789725"/>
                <a:ext cx="16650" cy="14175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67" extrusionOk="0">
                    <a:moveTo>
                      <a:pt x="375" y="1"/>
                    </a:moveTo>
                    <a:cubicBezTo>
                      <a:pt x="309" y="1"/>
                      <a:pt x="242" y="24"/>
                      <a:pt x="185" y="75"/>
                    </a:cubicBezTo>
                    <a:cubicBezTo>
                      <a:pt x="0" y="247"/>
                      <a:pt x="114" y="554"/>
                      <a:pt x="366" y="566"/>
                    </a:cubicBezTo>
                    <a:cubicBezTo>
                      <a:pt x="368" y="566"/>
                      <a:pt x="371" y="566"/>
                      <a:pt x="373" y="566"/>
                    </a:cubicBezTo>
                    <a:cubicBezTo>
                      <a:pt x="525" y="566"/>
                      <a:pt x="651" y="446"/>
                      <a:pt x="659" y="293"/>
                    </a:cubicBezTo>
                    <a:cubicBezTo>
                      <a:pt x="665" y="119"/>
                      <a:pt x="524" y="1"/>
                      <a:pt x="37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4" name="Google Shape;664;p15"/>
              <p:cNvSpPr/>
              <p:nvPr/>
            </p:nvSpPr>
            <p:spPr>
              <a:xfrm>
                <a:off x="6037700" y="1739025"/>
                <a:ext cx="135700" cy="148550"/>
              </a:xfrm>
              <a:custGeom>
                <a:avLst/>
                <a:gdLst/>
                <a:ahLst/>
                <a:cxnLst/>
                <a:rect l="l" t="t" r="r" b="b"/>
                <a:pathLst>
                  <a:path w="5428" h="5942" extrusionOk="0">
                    <a:moveTo>
                      <a:pt x="4808" y="1"/>
                    </a:moveTo>
                    <a:cubicBezTo>
                      <a:pt x="4475" y="1"/>
                      <a:pt x="4141" y="112"/>
                      <a:pt x="3828" y="202"/>
                    </a:cubicBezTo>
                    <a:cubicBezTo>
                      <a:pt x="3576" y="210"/>
                      <a:pt x="3328" y="256"/>
                      <a:pt x="3089" y="336"/>
                    </a:cubicBezTo>
                    <a:cubicBezTo>
                      <a:pt x="3017" y="285"/>
                      <a:pt x="2931" y="263"/>
                      <a:pt x="2837" y="263"/>
                    </a:cubicBezTo>
                    <a:cubicBezTo>
                      <a:pt x="2254" y="263"/>
                      <a:pt x="1338" y="1122"/>
                      <a:pt x="1100" y="1465"/>
                    </a:cubicBezTo>
                    <a:cubicBezTo>
                      <a:pt x="974" y="1629"/>
                      <a:pt x="860" y="1797"/>
                      <a:pt x="756" y="1973"/>
                    </a:cubicBezTo>
                    <a:cubicBezTo>
                      <a:pt x="680" y="1994"/>
                      <a:pt x="613" y="2044"/>
                      <a:pt x="579" y="2116"/>
                    </a:cubicBezTo>
                    <a:cubicBezTo>
                      <a:pt x="453" y="2456"/>
                      <a:pt x="218" y="2800"/>
                      <a:pt x="227" y="3165"/>
                    </a:cubicBezTo>
                    <a:cubicBezTo>
                      <a:pt x="134" y="3367"/>
                      <a:pt x="0" y="3694"/>
                      <a:pt x="218" y="3832"/>
                    </a:cubicBezTo>
                    <a:cubicBezTo>
                      <a:pt x="193" y="4109"/>
                      <a:pt x="8" y="4584"/>
                      <a:pt x="332" y="4693"/>
                    </a:cubicBezTo>
                    <a:cubicBezTo>
                      <a:pt x="294" y="4945"/>
                      <a:pt x="273" y="5201"/>
                      <a:pt x="264" y="5453"/>
                    </a:cubicBezTo>
                    <a:cubicBezTo>
                      <a:pt x="273" y="5537"/>
                      <a:pt x="319" y="5608"/>
                      <a:pt x="390" y="5650"/>
                    </a:cubicBezTo>
                    <a:cubicBezTo>
                      <a:pt x="381" y="5839"/>
                      <a:pt x="526" y="5941"/>
                      <a:pt x="671" y="5941"/>
                    </a:cubicBezTo>
                    <a:cubicBezTo>
                      <a:pt x="795" y="5941"/>
                      <a:pt x="919" y="5866"/>
                      <a:pt x="944" y="5704"/>
                    </a:cubicBezTo>
                    <a:cubicBezTo>
                      <a:pt x="1116" y="3266"/>
                      <a:pt x="2900" y="1226"/>
                      <a:pt x="5217" y="542"/>
                    </a:cubicBezTo>
                    <a:cubicBezTo>
                      <a:pt x="5427" y="382"/>
                      <a:pt x="5314" y="63"/>
                      <a:pt x="5066" y="26"/>
                    </a:cubicBezTo>
                    <a:cubicBezTo>
                      <a:pt x="4980" y="8"/>
                      <a:pt x="4894" y="1"/>
                      <a:pt x="4808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5" name="Google Shape;665;p15"/>
              <p:cNvSpPr/>
              <p:nvPr/>
            </p:nvSpPr>
            <p:spPr>
              <a:xfrm>
                <a:off x="5804850" y="1537775"/>
                <a:ext cx="657525" cy="617625"/>
              </a:xfrm>
              <a:custGeom>
                <a:avLst/>
                <a:gdLst/>
                <a:ahLst/>
                <a:cxnLst/>
                <a:rect l="l" t="t" r="r" b="b"/>
                <a:pathLst>
                  <a:path w="26301" h="24705" extrusionOk="0">
                    <a:moveTo>
                      <a:pt x="10384" y="7018"/>
                    </a:moveTo>
                    <a:cubicBezTo>
                      <a:pt x="10385" y="7020"/>
                      <a:pt x="10386" y="7022"/>
                      <a:pt x="10387" y="7025"/>
                    </a:cubicBezTo>
                    <a:lnTo>
                      <a:pt x="10387" y="7025"/>
                    </a:lnTo>
                    <a:cubicBezTo>
                      <a:pt x="10386" y="7022"/>
                      <a:pt x="10384" y="7020"/>
                      <a:pt x="10384" y="7018"/>
                    </a:cubicBezTo>
                    <a:close/>
                    <a:moveTo>
                      <a:pt x="17819" y="7666"/>
                    </a:moveTo>
                    <a:lnTo>
                      <a:pt x="17819" y="7666"/>
                    </a:lnTo>
                    <a:cubicBezTo>
                      <a:pt x="17816" y="7669"/>
                      <a:pt x="17813" y="7669"/>
                      <a:pt x="17813" y="7673"/>
                    </a:cubicBezTo>
                    <a:cubicBezTo>
                      <a:pt x="17815" y="7671"/>
                      <a:pt x="17817" y="7668"/>
                      <a:pt x="17819" y="7666"/>
                    </a:cubicBezTo>
                    <a:close/>
                    <a:moveTo>
                      <a:pt x="10610" y="567"/>
                    </a:moveTo>
                    <a:cubicBezTo>
                      <a:pt x="11053" y="567"/>
                      <a:pt x="11507" y="629"/>
                      <a:pt x="11962" y="764"/>
                    </a:cubicBezTo>
                    <a:cubicBezTo>
                      <a:pt x="14535" y="1851"/>
                      <a:pt x="14649" y="5385"/>
                      <a:pt x="14082" y="7744"/>
                    </a:cubicBezTo>
                    <a:cubicBezTo>
                      <a:pt x="14057" y="7799"/>
                      <a:pt x="14057" y="7857"/>
                      <a:pt x="14074" y="7916"/>
                    </a:cubicBezTo>
                    <a:cubicBezTo>
                      <a:pt x="13952" y="7887"/>
                      <a:pt x="13826" y="7861"/>
                      <a:pt x="13704" y="7845"/>
                    </a:cubicBezTo>
                    <a:cubicBezTo>
                      <a:pt x="13520" y="7820"/>
                      <a:pt x="13336" y="7808"/>
                      <a:pt x="13152" y="7808"/>
                    </a:cubicBezTo>
                    <a:cubicBezTo>
                      <a:pt x="12588" y="7808"/>
                      <a:pt x="12028" y="7923"/>
                      <a:pt x="11509" y="8151"/>
                    </a:cubicBezTo>
                    <a:cubicBezTo>
                      <a:pt x="11291" y="7757"/>
                      <a:pt x="11064" y="7366"/>
                      <a:pt x="10842" y="6976"/>
                    </a:cubicBezTo>
                    <a:cubicBezTo>
                      <a:pt x="10573" y="6493"/>
                      <a:pt x="10263" y="6031"/>
                      <a:pt x="9990" y="5553"/>
                    </a:cubicBezTo>
                    <a:cubicBezTo>
                      <a:pt x="9990" y="5545"/>
                      <a:pt x="9986" y="5540"/>
                      <a:pt x="9981" y="5532"/>
                    </a:cubicBezTo>
                    <a:lnTo>
                      <a:pt x="9981" y="5532"/>
                    </a:lnTo>
                    <a:cubicBezTo>
                      <a:pt x="10002" y="5608"/>
                      <a:pt x="10019" y="5679"/>
                      <a:pt x="10032" y="5754"/>
                    </a:cubicBezTo>
                    <a:lnTo>
                      <a:pt x="10032" y="5750"/>
                    </a:lnTo>
                    <a:cubicBezTo>
                      <a:pt x="10082" y="5964"/>
                      <a:pt x="10124" y="6183"/>
                      <a:pt x="10179" y="6397"/>
                    </a:cubicBezTo>
                    <a:cubicBezTo>
                      <a:pt x="10237" y="6608"/>
                      <a:pt x="10307" y="6799"/>
                      <a:pt x="10378" y="6998"/>
                    </a:cubicBezTo>
                    <a:lnTo>
                      <a:pt x="10378" y="6998"/>
                    </a:lnTo>
                    <a:cubicBezTo>
                      <a:pt x="10374" y="6989"/>
                      <a:pt x="10371" y="6982"/>
                      <a:pt x="10368" y="6972"/>
                    </a:cubicBezTo>
                    <a:lnTo>
                      <a:pt x="10368" y="6972"/>
                    </a:lnTo>
                    <a:cubicBezTo>
                      <a:pt x="10372" y="6993"/>
                      <a:pt x="10380" y="7014"/>
                      <a:pt x="10389" y="7030"/>
                    </a:cubicBezTo>
                    <a:cubicBezTo>
                      <a:pt x="10389" y="7030"/>
                      <a:pt x="10388" y="7030"/>
                      <a:pt x="10388" y="7030"/>
                    </a:cubicBezTo>
                    <a:lnTo>
                      <a:pt x="10388" y="7030"/>
                    </a:lnTo>
                    <a:cubicBezTo>
                      <a:pt x="10479" y="7290"/>
                      <a:pt x="10570" y="7542"/>
                      <a:pt x="10666" y="7794"/>
                    </a:cubicBezTo>
                    <a:cubicBezTo>
                      <a:pt x="10783" y="8000"/>
                      <a:pt x="10896" y="8201"/>
                      <a:pt x="11010" y="8407"/>
                    </a:cubicBezTo>
                    <a:cubicBezTo>
                      <a:pt x="10624" y="8642"/>
                      <a:pt x="10275" y="8944"/>
                      <a:pt x="9990" y="9297"/>
                    </a:cubicBezTo>
                    <a:cubicBezTo>
                      <a:pt x="9893" y="9419"/>
                      <a:pt x="9805" y="9545"/>
                      <a:pt x="9721" y="9675"/>
                    </a:cubicBezTo>
                    <a:cubicBezTo>
                      <a:pt x="9604" y="9608"/>
                      <a:pt x="9436" y="9591"/>
                      <a:pt x="9306" y="9566"/>
                    </a:cubicBezTo>
                    <a:cubicBezTo>
                      <a:pt x="9276" y="9561"/>
                      <a:pt x="9251" y="9549"/>
                      <a:pt x="9222" y="9545"/>
                    </a:cubicBezTo>
                    <a:cubicBezTo>
                      <a:pt x="8982" y="9440"/>
                      <a:pt x="8735" y="9339"/>
                      <a:pt x="8487" y="9251"/>
                    </a:cubicBezTo>
                    <a:cubicBezTo>
                      <a:pt x="7841" y="8873"/>
                      <a:pt x="7325" y="8256"/>
                      <a:pt x="6791" y="7727"/>
                    </a:cubicBezTo>
                    <a:cubicBezTo>
                      <a:pt x="4218" y="4553"/>
                      <a:pt x="7074" y="567"/>
                      <a:pt x="10610" y="567"/>
                    </a:cubicBezTo>
                    <a:close/>
                    <a:moveTo>
                      <a:pt x="19765" y="1931"/>
                    </a:moveTo>
                    <a:cubicBezTo>
                      <a:pt x="19843" y="1931"/>
                      <a:pt x="19921" y="1933"/>
                      <a:pt x="20000" y="1939"/>
                    </a:cubicBezTo>
                    <a:cubicBezTo>
                      <a:pt x="22821" y="2481"/>
                      <a:pt x="24512" y="6317"/>
                      <a:pt x="22674" y="8659"/>
                    </a:cubicBezTo>
                    <a:cubicBezTo>
                      <a:pt x="21369" y="10409"/>
                      <a:pt x="19136" y="10829"/>
                      <a:pt x="17188" y="11530"/>
                    </a:cubicBezTo>
                    <a:cubicBezTo>
                      <a:pt x="17138" y="10913"/>
                      <a:pt x="16945" y="10317"/>
                      <a:pt x="16630" y="9784"/>
                    </a:cubicBezTo>
                    <a:cubicBezTo>
                      <a:pt x="16634" y="9775"/>
                      <a:pt x="16647" y="9771"/>
                      <a:pt x="16651" y="9763"/>
                    </a:cubicBezTo>
                    <a:cubicBezTo>
                      <a:pt x="16743" y="9650"/>
                      <a:pt x="16840" y="9540"/>
                      <a:pt x="16932" y="9427"/>
                    </a:cubicBezTo>
                    <a:cubicBezTo>
                      <a:pt x="16995" y="9347"/>
                      <a:pt x="17058" y="9268"/>
                      <a:pt x="17117" y="9184"/>
                    </a:cubicBezTo>
                    <a:cubicBezTo>
                      <a:pt x="17230" y="9037"/>
                      <a:pt x="17352" y="8898"/>
                      <a:pt x="17469" y="8755"/>
                    </a:cubicBezTo>
                    <a:cubicBezTo>
                      <a:pt x="17671" y="8499"/>
                      <a:pt x="17818" y="8214"/>
                      <a:pt x="17977" y="7933"/>
                    </a:cubicBezTo>
                    <a:lnTo>
                      <a:pt x="17977" y="7933"/>
                    </a:lnTo>
                    <a:cubicBezTo>
                      <a:pt x="17969" y="7941"/>
                      <a:pt x="17965" y="7954"/>
                      <a:pt x="17956" y="7962"/>
                    </a:cubicBezTo>
                    <a:cubicBezTo>
                      <a:pt x="18002" y="7882"/>
                      <a:pt x="18049" y="7807"/>
                      <a:pt x="18086" y="7723"/>
                    </a:cubicBezTo>
                    <a:cubicBezTo>
                      <a:pt x="18090" y="7719"/>
                      <a:pt x="18090" y="7715"/>
                      <a:pt x="18095" y="7710"/>
                    </a:cubicBezTo>
                    <a:cubicBezTo>
                      <a:pt x="18095" y="7706"/>
                      <a:pt x="18095" y="7706"/>
                      <a:pt x="18095" y="7706"/>
                    </a:cubicBezTo>
                    <a:cubicBezTo>
                      <a:pt x="18099" y="7694"/>
                      <a:pt x="18103" y="7681"/>
                      <a:pt x="18111" y="7668"/>
                    </a:cubicBezTo>
                    <a:cubicBezTo>
                      <a:pt x="18107" y="7668"/>
                      <a:pt x="18107" y="7664"/>
                      <a:pt x="18111" y="7664"/>
                    </a:cubicBezTo>
                    <a:cubicBezTo>
                      <a:pt x="18111" y="7664"/>
                      <a:pt x="18111" y="7660"/>
                      <a:pt x="18111" y="7660"/>
                    </a:cubicBezTo>
                    <a:cubicBezTo>
                      <a:pt x="18116" y="7643"/>
                      <a:pt x="18124" y="7626"/>
                      <a:pt x="18132" y="7614"/>
                    </a:cubicBezTo>
                    <a:lnTo>
                      <a:pt x="18128" y="7614"/>
                    </a:lnTo>
                    <a:cubicBezTo>
                      <a:pt x="18137" y="7589"/>
                      <a:pt x="18149" y="7563"/>
                      <a:pt x="18158" y="7538"/>
                    </a:cubicBezTo>
                    <a:cubicBezTo>
                      <a:pt x="18191" y="7442"/>
                      <a:pt x="18221" y="7341"/>
                      <a:pt x="18254" y="7240"/>
                    </a:cubicBezTo>
                    <a:lnTo>
                      <a:pt x="18254" y="7240"/>
                    </a:lnTo>
                    <a:cubicBezTo>
                      <a:pt x="18162" y="7333"/>
                      <a:pt x="18070" y="7425"/>
                      <a:pt x="17973" y="7513"/>
                    </a:cubicBezTo>
                    <a:lnTo>
                      <a:pt x="18002" y="7488"/>
                    </a:lnTo>
                    <a:lnTo>
                      <a:pt x="18002" y="7488"/>
                    </a:lnTo>
                    <a:cubicBezTo>
                      <a:pt x="17937" y="7545"/>
                      <a:pt x="17876" y="7605"/>
                      <a:pt x="17819" y="7666"/>
                    </a:cubicBezTo>
                    <a:lnTo>
                      <a:pt x="17819" y="7666"/>
                    </a:lnTo>
                    <a:cubicBezTo>
                      <a:pt x="17820" y="7666"/>
                      <a:pt x="17821" y="7665"/>
                      <a:pt x="17822" y="7664"/>
                    </a:cubicBezTo>
                    <a:lnTo>
                      <a:pt x="17822" y="7664"/>
                    </a:lnTo>
                    <a:cubicBezTo>
                      <a:pt x="17637" y="7857"/>
                      <a:pt x="17444" y="8038"/>
                      <a:pt x="17247" y="8222"/>
                    </a:cubicBezTo>
                    <a:cubicBezTo>
                      <a:pt x="17226" y="8243"/>
                      <a:pt x="17205" y="8269"/>
                      <a:pt x="17180" y="8294"/>
                    </a:cubicBezTo>
                    <a:cubicBezTo>
                      <a:pt x="17058" y="8516"/>
                      <a:pt x="16533" y="8928"/>
                      <a:pt x="16277" y="9293"/>
                    </a:cubicBezTo>
                    <a:cubicBezTo>
                      <a:pt x="16265" y="9272"/>
                      <a:pt x="16248" y="9251"/>
                      <a:pt x="16231" y="9234"/>
                    </a:cubicBezTo>
                    <a:cubicBezTo>
                      <a:pt x="15933" y="8877"/>
                      <a:pt x="15572" y="8579"/>
                      <a:pt x="15169" y="8348"/>
                    </a:cubicBezTo>
                    <a:cubicBezTo>
                      <a:pt x="15035" y="8269"/>
                      <a:pt x="14892" y="8201"/>
                      <a:pt x="14749" y="8139"/>
                    </a:cubicBezTo>
                    <a:cubicBezTo>
                      <a:pt x="14758" y="8134"/>
                      <a:pt x="14762" y="8130"/>
                      <a:pt x="14766" y="8122"/>
                    </a:cubicBezTo>
                    <a:cubicBezTo>
                      <a:pt x="14922" y="7354"/>
                      <a:pt x="15089" y="6594"/>
                      <a:pt x="15375" y="5847"/>
                    </a:cubicBezTo>
                    <a:cubicBezTo>
                      <a:pt x="15986" y="3981"/>
                      <a:pt x="17648" y="1931"/>
                      <a:pt x="19765" y="1931"/>
                    </a:cubicBezTo>
                    <a:close/>
                    <a:moveTo>
                      <a:pt x="13140" y="8371"/>
                    </a:moveTo>
                    <a:cubicBezTo>
                      <a:pt x="13223" y="8371"/>
                      <a:pt x="13306" y="8374"/>
                      <a:pt x="13390" y="8378"/>
                    </a:cubicBezTo>
                    <a:cubicBezTo>
                      <a:pt x="13541" y="8390"/>
                      <a:pt x="13696" y="8411"/>
                      <a:pt x="13847" y="8441"/>
                    </a:cubicBezTo>
                    <a:cubicBezTo>
                      <a:pt x="13990" y="8470"/>
                      <a:pt x="14132" y="8508"/>
                      <a:pt x="14267" y="8554"/>
                    </a:cubicBezTo>
                    <a:cubicBezTo>
                      <a:pt x="14422" y="8609"/>
                      <a:pt x="14577" y="8676"/>
                      <a:pt x="14724" y="8747"/>
                    </a:cubicBezTo>
                    <a:cubicBezTo>
                      <a:pt x="14854" y="8814"/>
                      <a:pt x="14985" y="8890"/>
                      <a:pt x="15106" y="8970"/>
                    </a:cubicBezTo>
                    <a:cubicBezTo>
                      <a:pt x="15220" y="9049"/>
                      <a:pt x="15345" y="9146"/>
                      <a:pt x="15463" y="9251"/>
                    </a:cubicBezTo>
                    <a:lnTo>
                      <a:pt x="15476" y="9259"/>
                    </a:lnTo>
                    <a:cubicBezTo>
                      <a:pt x="15576" y="9352"/>
                      <a:pt x="15669" y="9444"/>
                      <a:pt x="15761" y="9545"/>
                    </a:cubicBezTo>
                    <a:cubicBezTo>
                      <a:pt x="15862" y="9662"/>
                      <a:pt x="15954" y="9780"/>
                      <a:pt x="16042" y="9906"/>
                    </a:cubicBezTo>
                    <a:cubicBezTo>
                      <a:pt x="16135" y="10048"/>
                      <a:pt x="16219" y="10191"/>
                      <a:pt x="16294" y="10342"/>
                    </a:cubicBezTo>
                    <a:cubicBezTo>
                      <a:pt x="16349" y="10455"/>
                      <a:pt x="16407" y="10602"/>
                      <a:pt x="16462" y="10758"/>
                    </a:cubicBezTo>
                    <a:lnTo>
                      <a:pt x="16466" y="10770"/>
                    </a:lnTo>
                    <a:lnTo>
                      <a:pt x="16470" y="10779"/>
                    </a:lnTo>
                    <a:cubicBezTo>
                      <a:pt x="16517" y="10930"/>
                      <a:pt x="16554" y="11081"/>
                      <a:pt x="16588" y="11240"/>
                    </a:cubicBezTo>
                    <a:cubicBezTo>
                      <a:pt x="16613" y="11379"/>
                      <a:pt x="16630" y="11517"/>
                      <a:pt x="16642" y="11660"/>
                    </a:cubicBezTo>
                    <a:cubicBezTo>
                      <a:pt x="16651" y="11799"/>
                      <a:pt x="16647" y="11950"/>
                      <a:pt x="16642" y="12097"/>
                    </a:cubicBezTo>
                    <a:cubicBezTo>
                      <a:pt x="16630" y="12248"/>
                      <a:pt x="16609" y="12399"/>
                      <a:pt x="16584" y="12546"/>
                    </a:cubicBezTo>
                    <a:cubicBezTo>
                      <a:pt x="16550" y="12709"/>
                      <a:pt x="16504" y="12873"/>
                      <a:pt x="16454" y="13033"/>
                    </a:cubicBezTo>
                    <a:cubicBezTo>
                      <a:pt x="16407" y="13146"/>
                      <a:pt x="16353" y="13284"/>
                      <a:pt x="16290" y="13414"/>
                    </a:cubicBezTo>
                    <a:cubicBezTo>
                      <a:pt x="16231" y="13549"/>
                      <a:pt x="16147" y="13679"/>
                      <a:pt x="16067" y="13809"/>
                    </a:cubicBezTo>
                    <a:cubicBezTo>
                      <a:pt x="15988" y="13939"/>
                      <a:pt x="15895" y="14044"/>
                      <a:pt x="15803" y="14157"/>
                    </a:cubicBezTo>
                    <a:cubicBezTo>
                      <a:pt x="15706" y="14271"/>
                      <a:pt x="15606" y="14376"/>
                      <a:pt x="15497" y="14472"/>
                    </a:cubicBezTo>
                    <a:cubicBezTo>
                      <a:pt x="15379" y="14577"/>
                      <a:pt x="15257" y="14674"/>
                      <a:pt x="15131" y="14762"/>
                    </a:cubicBezTo>
                    <a:cubicBezTo>
                      <a:pt x="14989" y="14858"/>
                      <a:pt x="14838" y="14946"/>
                      <a:pt x="14682" y="15026"/>
                    </a:cubicBezTo>
                    <a:cubicBezTo>
                      <a:pt x="14577" y="15077"/>
                      <a:pt x="14435" y="15140"/>
                      <a:pt x="14288" y="15194"/>
                    </a:cubicBezTo>
                    <a:cubicBezTo>
                      <a:pt x="14149" y="15236"/>
                      <a:pt x="13981" y="15282"/>
                      <a:pt x="13805" y="15320"/>
                    </a:cubicBezTo>
                    <a:cubicBezTo>
                      <a:pt x="13683" y="15341"/>
                      <a:pt x="13549" y="15358"/>
                      <a:pt x="13415" y="15375"/>
                    </a:cubicBezTo>
                    <a:cubicBezTo>
                      <a:pt x="13319" y="15380"/>
                      <a:pt x="13221" y="15383"/>
                      <a:pt x="13123" y="15383"/>
                    </a:cubicBezTo>
                    <a:cubicBezTo>
                      <a:pt x="13062" y="15383"/>
                      <a:pt x="13001" y="15382"/>
                      <a:pt x="12940" y="15379"/>
                    </a:cubicBezTo>
                    <a:cubicBezTo>
                      <a:pt x="12789" y="15366"/>
                      <a:pt x="12638" y="15349"/>
                      <a:pt x="12487" y="15324"/>
                    </a:cubicBezTo>
                    <a:cubicBezTo>
                      <a:pt x="12319" y="15291"/>
                      <a:pt x="12156" y="15244"/>
                      <a:pt x="11996" y="15194"/>
                    </a:cubicBezTo>
                    <a:cubicBezTo>
                      <a:pt x="11879" y="15152"/>
                      <a:pt x="11732" y="15093"/>
                      <a:pt x="11585" y="15022"/>
                    </a:cubicBezTo>
                    <a:cubicBezTo>
                      <a:pt x="11450" y="14955"/>
                      <a:pt x="11320" y="14879"/>
                      <a:pt x="11199" y="14800"/>
                    </a:cubicBezTo>
                    <a:cubicBezTo>
                      <a:pt x="11064" y="14707"/>
                      <a:pt x="10934" y="14611"/>
                      <a:pt x="10812" y="14502"/>
                    </a:cubicBezTo>
                    <a:lnTo>
                      <a:pt x="10800" y="14493"/>
                    </a:lnTo>
                    <a:cubicBezTo>
                      <a:pt x="10695" y="14397"/>
                      <a:pt x="10590" y="14292"/>
                      <a:pt x="10493" y="14178"/>
                    </a:cubicBezTo>
                    <a:cubicBezTo>
                      <a:pt x="10393" y="14065"/>
                      <a:pt x="10300" y="13939"/>
                      <a:pt x="10212" y="13813"/>
                    </a:cubicBezTo>
                    <a:cubicBezTo>
                      <a:pt x="10132" y="13687"/>
                      <a:pt x="10061" y="13561"/>
                      <a:pt x="9994" y="13431"/>
                    </a:cubicBezTo>
                    <a:cubicBezTo>
                      <a:pt x="9927" y="13293"/>
                      <a:pt x="9868" y="13146"/>
                      <a:pt x="9813" y="12999"/>
                    </a:cubicBezTo>
                    <a:cubicBezTo>
                      <a:pt x="9767" y="12848"/>
                      <a:pt x="9725" y="12697"/>
                      <a:pt x="9696" y="12546"/>
                    </a:cubicBezTo>
                    <a:cubicBezTo>
                      <a:pt x="9671" y="12399"/>
                      <a:pt x="9650" y="12256"/>
                      <a:pt x="9637" y="12109"/>
                    </a:cubicBezTo>
                    <a:cubicBezTo>
                      <a:pt x="9625" y="11962"/>
                      <a:pt x="9633" y="11807"/>
                      <a:pt x="9637" y="11660"/>
                    </a:cubicBezTo>
                    <a:cubicBezTo>
                      <a:pt x="9646" y="11509"/>
                      <a:pt x="9671" y="11345"/>
                      <a:pt x="9700" y="11194"/>
                    </a:cubicBezTo>
                    <a:cubicBezTo>
                      <a:pt x="9730" y="11047"/>
                      <a:pt x="9772" y="10900"/>
                      <a:pt x="9818" y="10758"/>
                    </a:cubicBezTo>
                    <a:cubicBezTo>
                      <a:pt x="9881" y="10581"/>
                      <a:pt x="9952" y="10409"/>
                      <a:pt x="10036" y="10241"/>
                    </a:cubicBezTo>
                    <a:cubicBezTo>
                      <a:pt x="10086" y="10145"/>
                      <a:pt x="10158" y="10031"/>
                      <a:pt x="10229" y="9918"/>
                    </a:cubicBezTo>
                    <a:cubicBezTo>
                      <a:pt x="10321" y="9784"/>
                      <a:pt x="10422" y="9654"/>
                      <a:pt x="10531" y="9532"/>
                    </a:cubicBezTo>
                    <a:cubicBezTo>
                      <a:pt x="10615" y="9440"/>
                      <a:pt x="10703" y="9352"/>
                      <a:pt x="10796" y="9268"/>
                    </a:cubicBezTo>
                    <a:lnTo>
                      <a:pt x="10800" y="9263"/>
                    </a:lnTo>
                    <a:lnTo>
                      <a:pt x="10817" y="9247"/>
                    </a:lnTo>
                    <a:cubicBezTo>
                      <a:pt x="10934" y="9146"/>
                      <a:pt x="11056" y="9054"/>
                      <a:pt x="11182" y="8965"/>
                    </a:cubicBezTo>
                    <a:cubicBezTo>
                      <a:pt x="11308" y="8881"/>
                      <a:pt x="11438" y="8806"/>
                      <a:pt x="11572" y="8739"/>
                    </a:cubicBezTo>
                    <a:cubicBezTo>
                      <a:pt x="11631" y="8709"/>
                      <a:pt x="11727" y="8663"/>
                      <a:pt x="11824" y="8625"/>
                    </a:cubicBezTo>
                    <a:cubicBezTo>
                      <a:pt x="11887" y="8600"/>
                      <a:pt x="11950" y="8575"/>
                      <a:pt x="12017" y="8554"/>
                    </a:cubicBezTo>
                    <a:cubicBezTo>
                      <a:pt x="12160" y="8508"/>
                      <a:pt x="12307" y="8466"/>
                      <a:pt x="12454" y="8437"/>
                    </a:cubicBezTo>
                    <a:cubicBezTo>
                      <a:pt x="12596" y="8411"/>
                      <a:pt x="12743" y="8390"/>
                      <a:pt x="12890" y="8378"/>
                    </a:cubicBezTo>
                    <a:cubicBezTo>
                      <a:pt x="12974" y="8374"/>
                      <a:pt x="13057" y="8371"/>
                      <a:pt x="13140" y="8371"/>
                    </a:cubicBezTo>
                    <a:close/>
                    <a:moveTo>
                      <a:pt x="5877" y="9269"/>
                    </a:moveTo>
                    <a:cubicBezTo>
                      <a:pt x="6530" y="9269"/>
                      <a:pt x="7187" y="9374"/>
                      <a:pt x="7807" y="9578"/>
                    </a:cubicBezTo>
                    <a:cubicBezTo>
                      <a:pt x="8323" y="9784"/>
                      <a:pt x="8840" y="10019"/>
                      <a:pt x="9360" y="10216"/>
                    </a:cubicBezTo>
                    <a:cubicBezTo>
                      <a:pt x="9377" y="10220"/>
                      <a:pt x="9398" y="10225"/>
                      <a:pt x="9419" y="10229"/>
                    </a:cubicBezTo>
                    <a:cubicBezTo>
                      <a:pt x="9163" y="10800"/>
                      <a:pt x="9041" y="11421"/>
                      <a:pt x="9075" y="12050"/>
                    </a:cubicBezTo>
                    <a:cubicBezTo>
                      <a:pt x="9092" y="12369"/>
                      <a:pt x="9142" y="12684"/>
                      <a:pt x="9230" y="12991"/>
                    </a:cubicBezTo>
                    <a:lnTo>
                      <a:pt x="9188" y="12991"/>
                    </a:lnTo>
                    <a:cubicBezTo>
                      <a:pt x="8323" y="13074"/>
                      <a:pt x="7425" y="13242"/>
                      <a:pt x="6565" y="13414"/>
                    </a:cubicBezTo>
                    <a:cubicBezTo>
                      <a:pt x="6531" y="13419"/>
                      <a:pt x="6498" y="13423"/>
                      <a:pt x="6456" y="13427"/>
                    </a:cubicBezTo>
                    <a:cubicBezTo>
                      <a:pt x="6552" y="13444"/>
                      <a:pt x="6649" y="13456"/>
                      <a:pt x="6745" y="13473"/>
                    </a:cubicBezTo>
                    <a:lnTo>
                      <a:pt x="6741" y="13473"/>
                    </a:lnTo>
                    <a:lnTo>
                      <a:pt x="6787" y="13482"/>
                    </a:lnTo>
                    <a:lnTo>
                      <a:pt x="6779" y="13482"/>
                    </a:lnTo>
                    <a:lnTo>
                      <a:pt x="6880" y="13498"/>
                    </a:lnTo>
                    <a:lnTo>
                      <a:pt x="6880" y="13498"/>
                    </a:lnTo>
                    <a:lnTo>
                      <a:pt x="6846" y="13490"/>
                    </a:lnTo>
                    <a:lnTo>
                      <a:pt x="6846" y="13490"/>
                    </a:lnTo>
                    <a:cubicBezTo>
                      <a:pt x="6888" y="13498"/>
                      <a:pt x="6934" y="13507"/>
                      <a:pt x="6980" y="13515"/>
                    </a:cubicBezTo>
                    <a:lnTo>
                      <a:pt x="6943" y="13507"/>
                    </a:lnTo>
                    <a:lnTo>
                      <a:pt x="6943" y="13507"/>
                    </a:lnTo>
                    <a:cubicBezTo>
                      <a:pt x="7157" y="13532"/>
                      <a:pt x="7366" y="13549"/>
                      <a:pt x="7585" y="13566"/>
                    </a:cubicBezTo>
                    <a:lnTo>
                      <a:pt x="7656" y="13566"/>
                    </a:lnTo>
                    <a:cubicBezTo>
                      <a:pt x="7921" y="13566"/>
                      <a:pt x="8189" y="13570"/>
                      <a:pt x="8454" y="13570"/>
                    </a:cubicBezTo>
                    <a:cubicBezTo>
                      <a:pt x="8617" y="13570"/>
                      <a:pt x="8785" y="13570"/>
                      <a:pt x="8949" y="13566"/>
                    </a:cubicBezTo>
                    <a:cubicBezTo>
                      <a:pt x="8989" y="13563"/>
                      <a:pt x="9030" y="13562"/>
                      <a:pt x="9071" y="13562"/>
                    </a:cubicBezTo>
                    <a:cubicBezTo>
                      <a:pt x="9113" y="13562"/>
                      <a:pt x="9155" y="13563"/>
                      <a:pt x="9196" y="13566"/>
                    </a:cubicBezTo>
                    <a:cubicBezTo>
                      <a:pt x="9268" y="13553"/>
                      <a:pt x="9339" y="13524"/>
                      <a:pt x="9406" y="13482"/>
                    </a:cubicBezTo>
                    <a:cubicBezTo>
                      <a:pt x="9411" y="13498"/>
                      <a:pt x="9415" y="13515"/>
                      <a:pt x="9423" y="13536"/>
                    </a:cubicBezTo>
                    <a:cubicBezTo>
                      <a:pt x="9658" y="14057"/>
                      <a:pt x="10002" y="14527"/>
                      <a:pt x="10430" y="14909"/>
                    </a:cubicBezTo>
                    <a:cubicBezTo>
                      <a:pt x="10439" y="14921"/>
                      <a:pt x="10456" y="14930"/>
                      <a:pt x="10468" y="14942"/>
                    </a:cubicBezTo>
                    <a:cubicBezTo>
                      <a:pt x="10389" y="15001"/>
                      <a:pt x="10317" y="15068"/>
                      <a:pt x="10250" y="15140"/>
                    </a:cubicBezTo>
                    <a:cubicBezTo>
                      <a:pt x="9826" y="15580"/>
                      <a:pt x="9390" y="16038"/>
                      <a:pt x="8991" y="16529"/>
                    </a:cubicBezTo>
                    <a:cubicBezTo>
                      <a:pt x="7928" y="17402"/>
                      <a:pt x="6654" y="18015"/>
                      <a:pt x="5355" y="18015"/>
                    </a:cubicBezTo>
                    <a:cubicBezTo>
                      <a:pt x="4663" y="18015"/>
                      <a:pt x="3964" y="17841"/>
                      <a:pt x="3287" y="17440"/>
                    </a:cubicBezTo>
                    <a:cubicBezTo>
                      <a:pt x="1238" y="16344"/>
                      <a:pt x="500" y="13381"/>
                      <a:pt x="1633" y="11383"/>
                    </a:cubicBezTo>
                    <a:cubicBezTo>
                      <a:pt x="2587" y="9944"/>
                      <a:pt x="4220" y="9269"/>
                      <a:pt x="5877" y="9269"/>
                    </a:cubicBezTo>
                    <a:close/>
                    <a:moveTo>
                      <a:pt x="20257" y="11626"/>
                    </a:moveTo>
                    <a:cubicBezTo>
                      <a:pt x="21533" y="11626"/>
                      <a:pt x="22754" y="12011"/>
                      <a:pt x="23660" y="13095"/>
                    </a:cubicBezTo>
                    <a:cubicBezTo>
                      <a:pt x="26049" y="15475"/>
                      <a:pt x="25180" y="20214"/>
                      <a:pt x="21394" y="20332"/>
                    </a:cubicBezTo>
                    <a:cubicBezTo>
                      <a:pt x="18922" y="20248"/>
                      <a:pt x="17171" y="18023"/>
                      <a:pt x="15887" y="15983"/>
                    </a:cubicBezTo>
                    <a:cubicBezTo>
                      <a:pt x="15782" y="15757"/>
                      <a:pt x="15652" y="15547"/>
                      <a:pt x="15501" y="15354"/>
                    </a:cubicBezTo>
                    <a:lnTo>
                      <a:pt x="15429" y="15232"/>
                    </a:lnTo>
                    <a:cubicBezTo>
                      <a:pt x="15648" y="15085"/>
                      <a:pt x="15849" y="14921"/>
                      <a:pt x="16034" y="14737"/>
                    </a:cubicBezTo>
                    <a:cubicBezTo>
                      <a:pt x="16290" y="14476"/>
                      <a:pt x="16504" y="14178"/>
                      <a:pt x="16676" y="13859"/>
                    </a:cubicBezTo>
                    <a:cubicBezTo>
                      <a:pt x="16777" y="13935"/>
                      <a:pt x="16886" y="13994"/>
                      <a:pt x="17008" y="14040"/>
                    </a:cubicBezTo>
                    <a:cubicBezTo>
                      <a:pt x="17142" y="14103"/>
                      <a:pt x="17280" y="14170"/>
                      <a:pt x="17419" y="14237"/>
                    </a:cubicBezTo>
                    <a:cubicBezTo>
                      <a:pt x="17478" y="14258"/>
                      <a:pt x="17536" y="14283"/>
                      <a:pt x="17595" y="14304"/>
                    </a:cubicBezTo>
                    <a:cubicBezTo>
                      <a:pt x="17734" y="14350"/>
                      <a:pt x="17868" y="14413"/>
                      <a:pt x="18002" y="14468"/>
                    </a:cubicBezTo>
                    <a:cubicBezTo>
                      <a:pt x="18032" y="14476"/>
                      <a:pt x="18057" y="14485"/>
                      <a:pt x="18082" y="14497"/>
                    </a:cubicBezTo>
                    <a:lnTo>
                      <a:pt x="18086" y="14497"/>
                    </a:lnTo>
                    <a:cubicBezTo>
                      <a:pt x="18170" y="14523"/>
                      <a:pt x="18254" y="14548"/>
                      <a:pt x="18338" y="14573"/>
                    </a:cubicBezTo>
                    <a:cubicBezTo>
                      <a:pt x="18330" y="14569"/>
                      <a:pt x="18317" y="14565"/>
                      <a:pt x="18305" y="14560"/>
                    </a:cubicBezTo>
                    <a:lnTo>
                      <a:pt x="18305" y="14560"/>
                    </a:lnTo>
                    <a:cubicBezTo>
                      <a:pt x="18607" y="14657"/>
                      <a:pt x="18913" y="14724"/>
                      <a:pt x="19228" y="14762"/>
                    </a:cubicBezTo>
                    <a:cubicBezTo>
                      <a:pt x="19316" y="14770"/>
                      <a:pt x="19404" y="14774"/>
                      <a:pt x="19497" y="14774"/>
                    </a:cubicBezTo>
                    <a:lnTo>
                      <a:pt x="19778" y="14774"/>
                    </a:lnTo>
                    <a:cubicBezTo>
                      <a:pt x="18833" y="14308"/>
                      <a:pt x="17893" y="13847"/>
                      <a:pt x="16953" y="13377"/>
                    </a:cubicBezTo>
                    <a:cubicBezTo>
                      <a:pt x="16945" y="13368"/>
                      <a:pt x="16928" y="13368"/>
                      <a:pt x="16915" y="13360"/>
                    </a:cubicBezTo>
                    <a:cubicBezTo>
                      <a:pt x="17062" y="12999"/>
                      <a:pt x="17155" y="12617"/>
                      <a:pt x="17188" y="12231"/>
                    </a:cubicBezTo>
                    <a:cubicBezTo>
                      <a:pt x="17364" y="12185"/>
                      <a:pt x="17557" y="12071"/>
                      <a:pt x="17709" y="12046"/>
                    </a:cubicBezTo>
                    <a:cubicBezTo>
                      <a:pt x="18530" y="11797"/>
                      <a:pt x="19406" y="11626"/>
                      <a:pt x="20257" y="11626"/>
                    </a:cubicBezTo>
                    <a:close/>
                    <a:moveTo>
                      <a:pt x="10947" y="15303"/>
                    </a:moveTo>
                    <a:cubicBezTo>
                      <a:pt x="11362" y="15568"/>
                      <a:pt x="11824" y="15752"/>
                      <a:pt x="12302" y="15857"/>
                    </a:cubicBezTo>
                    <a:cubicBezTo>
                      <a:pt x="12281" y="16055"/>
                      <a:pt x="12260" y="16252"/>
                      <a:pt x="12235" y="16457"/>
                    </a:cubicBezTo>
                    <a:cubicBezTo>
                      <a:pt x="12235" y="16499"/>
                      <a:pt x="12235" y="16541"/>
                      <a:pt x="12240" y="16583"/>
                    </a:cubicBezTo>
                    <a:cubicBezTo>
                      <a:pt x="12240" y="16776"/>
                      <a:pt x="12240" y="16965"/>
                      <a:pt x="12244" y="17154"/>
                    </a:cubicBezTo>
                    <a:cubicBezTo>
                      <a:pt x="12252" y="17343"/>
                      <a:pt x="12269" y="17545"/>
                      <a:pt x="12290" y="17738"/>
                    </a:cubicBezTo>
                    <a:cubicBezTo>
                      <a:pt x="12311" y="17931"/>
                      <a:pt x="12344" y="18120"/>
                      <a:pt x="12378" y="18308"/>
                    </a:cubicBezTo>
                    <a:lnTo>
                      <a:pt x="12378" y="18287"/>
                    </a:lnTo>
                    <a:cubicBezTo>
                      <a:pt x="12403" y="18502"/>
                      <a:pt x="12441" y="18716"/>
                      <a:pt x="12496" y="18930"/>
                    </a:cubicBezTo>
                    <a:cubicBezTo>
                      <a:pt x="12508" y="18988"/>
                      <a:pt x="12529" y="19047"/>
                      <a:pt x="12546" y="19106"/>
                    </a:cubicBezTo>
                    <a:cubicBezTo>
                      <a:pt x="12600" y="18464"/>
                      <a:pt x="12663" y="17822"/>
                      <a:pt x="12722" y="17179"/>
                    </a:cubicBezTo>
                    <a:cubicBezTo>
                      <a:pt x="12701" y="16919"/>
                      <a:pt x="12882" y="16340"/>
                      <a:pt x="12873" y="15933"/>
                    </a:cubicBezTo>
                    <a:lnTo>
                      <a:pt x="12873" y="15933"/>
                    </a:lnTo>
                    <a:cubicBezTo>
                      <a:pt x="12953" y="15937"/>
                      <a:pt x="13037" y="15945"/>
                      <a:pt x="13117" y="15945"/>
                    </a:cubicBezTo>
                    <a:cubicBezTo>
                      <a:pt x="13201" y="15945"/>
                      <a:pt x="13276" y="15941"/>
                      <a:pt x="13352" y="15937"/>
                    </a:cubicBezTo>
                    <a:cubicBezTo>
                      <a:pt x="13872" y="15912"/>
                      <a:pt x="14384" y="15786"/>
                      <a:pt x="14859" y="15563"/>
                    </a:cubicBezTo>
                    <a:cubicBezTo>
                      <a:pt x="14880" y="15555"/>
                      <a:pt x="14896" y="15538"/>
                      <a:pt x="14917" y="15530"/>
                    </a:cubicBezTo>
                    <a:cubicBezTo>
                      <a:pt x="15039" y="15757"/>
                      <a:pt x="15232" y="15992"/>
                      <a:pt x="15299" y="16159"/>
                    </a:cubicBezTo>
                    <a:cubicBezTo>
                      <a:pt x="15337" y="16214"/>
                      <a:pt x="15379" y="16273"/>
                      <a:pt x="15417" y="16332"/>
                    </a:cubicBezTo>
                    <a:cubicBezTo>
                      <a:pt x="15555" y="16600"/>
                      <a:pt x="15681" y="16881"/>
                      <a:pt x="15816" y="17150"/>
                    </a:cubicBezTo>
                    <a:cubicBezTo>
                      <a:pt x="16726" y="19131"/>
                      <a:pt x="17066" y="22082"/>
                      <a:pt x="15073" y="23542"/>
                    </a:cubicBezTo>
                    <a:cubicBezTo>
                      <a:pt x="14346" y="23937"/>
                      <a:pt x="13513" y="24130"/>
                      <a:pt x="12675" y="24130"/>
                    </a:cubicBezTo>
                    <a:cubicBezTo>
                      <a:pt x="11312" y="24130"/>
                      <a:pt x="9939" y="23617"/>
                      <a:pt x="9008" y="22623"/>
                    </a:cubicBezTo>
                    <a:cubicBezTo>
                      <a:pt x="7442" y="20651"/>
                      <a:pt x="8055" y="18648"/>
                      <a:pt x="9343" y="16970"/>
                    </a:cubicBezTo>
                    <a:cubicBezTo>
                      <a:pt x="9931" y="16478"/>
                      <a:pt x="10460" y="15924"/>
                      <a:pt x="10922" y="15320"/>
                    </a:cubicBezTo>
                    <a:cubicBezTo>
                      <a:pt x="10930" y="15312"/>
                      <a:pt x="10938" y="15307"/>
                      <a:pt x="10947" y="15303"/>
                    </a:cubicBezTo>
                    <a:close/>
                    <a:moveTo>
                      <a:pt x="10617" y="0"/>
                    </a:moveTo>
                    <a:cubicBezTo>
                      <a:pt x="8291" y="0"/>
                      <a:pt x="5906" y="1669"/>
                      <a:pt x="5356" y="3975"/>
                    </a:cubicBezTo>
                    <a:cubicBezTo>
                      <a:pt x="4953" y="5717"/>
                      <a:pt x="5709" y="7589"/>
                      <a:pt x="7014" y="8835"/>
                    </a:cubicBezTo>
                    <a:cubicBezTo>
                      <a:pt x="6570" y="8749"/>
                      <a:pt x="6122" y="8699"/>
                      <a:pt x="5675" y="8699"/>
                    </a:cubicBezTo>
                    <a:cubicBezTo>
                      <a:pt x="5146" y="8699"/>
                      <a:pt x="4618" y="8768"/>
                      <a:pt x="4097" y="8928"/>
                    </a:cubicBezTo>
                    <a:cubicBezTo>
                      <a:pt x="2565" y="9448"/>
                      <a:pt x="1016" y="10606"/>
                      <a:pt x="676" y="12269"/>
                    </a:cubicBezTo>
                    <a:cubicBezTo>
                      <a:pt x="0" y="15165"/>
                      <a:pt x="1843" y="18187"/>
                      <a:pt x="4861" y="18573"/>
                    </a:cubicBezTo>
                    <a:cubicBezTo>
                      <a:pt x="5012" y="18587"/>
                      <a:pt x="5162" y="18593"/>
                      <a:pt x="5310" y="18593"/>
                    </a:cubicBezTo>
                    <a:cubicBezTo>
                      <a:pt x="6307" y="18593"/>
                      <a:pt x="7252" y="18296"/>
                      <a:pt x="8114" y="17817"/>
                    </a:cubicBezTo>
                    <a:lnTo>
                      <a:pt x="8114" y="17817"/>
                    </a:lnTo>
                    <a:cubicBezTo>
                      <a:pt x="7753" y="18485"/>
                      <a:pt x="7513" y="19207"/>
                      <a:pt x="7497" y="19996"/>
                    </a:cubicBezTo>
                    <a:cubicBezTo>
                      <a:pt x="7459" y="22539"/>
                      <a:pt x="9641" y="24499"/>
                      <a:pt x="12093" y="24667"/>
                    </a:cubicBezTo>
                    <a:cubicBezTo>
                      <a:pt x="12336" y="24693"/>
                      <a:pt x="12570" y="24705"/>
                      <a:pt x="12795" y="24705"/>
                    </a:cubicBezTo>
                    <a:cubicBezTo>
                      <a:pt x="16467" y="24705"/>
                      <a:pt x="17743" y="21450"/>
                      <a:pt x="16806" y="18204"/>
                    </a:cubicBezTo>
                    <a:lnTo>
                      <a:pt x="16806" y="18204"/>
                    </a:lnTo>
                    <a:cubicBezTo>
                      <a:pt x="17507" y="19030"/>
                      <a:pt x="18296" y="19773"/>
                      <a:pt x="19232" y="20327"/>
                    </a:cubicBezTo>
                    <a:cubicBezTo>
                      <a:pt x="19858" y="20708"/>
                      <a:pt x="20565" y="20886"/>
                      <a:pt x="21274" y="20886"/>
                    </a:cubicBezTo>
                    <a:cubicBezTo>
                      <a:pt x="22876" y="20886"/>
                      <a:pt x="24482" y="19980"/>
                      <a:pt x="25154" y="18472"/>
                    </a:cubicBezTo>
                    <a:cubicBezTo>
                      <a:pt x="26300" y="15929"/>
                      <a:pt x="24974" y="12806"/>
                      <a:pt x="22565" y="11534"/>
                    </a:cubicBezTo>
                    <a:cubicBezTo>
                      <a:pt x="21895" y="11179"/>
                      <a:pt x="21161" y="11054"/>
                      <a:pt x="20418" y="11054"/>
                    </a:cubicBezTo>
                    <a:cubicBezTo>
                      <a:pt x="20369" y="11054"/>
                      <a:pt x="20321" y="11055"/>
                      <a:pt x="20273" y="11056"/>
                    </a:cubicBezTo>
                    <a:cubicBezTo>
                      <a:pt x="21608" y="10493"/>
                      <a:pt x="22821" y="9704"/>
                      <a:pt x="23509" y="8382"/>
                    </a:cubicBezTo>
                    <a:cubicBezTo>
                      <a:pt x="25065" y="5569"/>
                      <a:pt x="22769" y="1359"/>
                      <a:pt x="19516" y="1359"/>
                    </a:cubicBezTo>
                    <a:cubicBezTo>
                      <a:pt x="19487" y="1359"/>
                      <a:pt x="19458" y="1359"/>
                      <a:pt x="19429" y="1360"/>
                    </a:cubicBezTo>
                    <a:cubicBezTo>
                      <a:pt x="17196" y="1666"/>
                      <a:pt x="15736" y="3429"/>
                      <a:pt x="14922" y="5444"/>
                    </a:cubicBezTo>
                    <a:cubicBezTo>
                      <a:pt x="14926" y="3639"/>
                      <a:pt x="14414" y="1801"/>
                      <a:pt x="13003" y="688"/>
                    </a:cubicBezTo>
                    <a:cubicBezTo>
                      <a:pt x="12273" y="214"/>
                      <a:pt x="11449" y="0"/>
                      <a:pt x="106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66" name="Google Shape;666;p15"/>
          <p:cNvGrpSpPr/>
          <p:nvPr/>
        </p:nvGrpSpPr>
        <p:grpSpPr>
          <a:xfrm>
            <a:off x="7566159" y="-84036"/>
            <a:ext cx="1654035" cy="1398226"/>
            <a:chOff x="7566159" y="-84036"/>
            <a:chExt cx="1654035" cy="1398226"/>
          </a:xfrm>
        </p:grpSpPr>
        <p:grpSp>
          <p:nvGrpSpPr>
            <p:cNvPr id="667" name="Google Shape;667;p15"/>
            <p:cNvGrpSpPr/>
            <p:nvPr/>
          </p:nvGrpSpPr>
          <p:grpSpPr>
            <a:xfrm rot="-5261776" flipH="1">
              <a:off x="7804074" y="-131694"/>
              <a:ext cx="704983" cy="1153409"/>
              <a:chOff x="499175" y="2708425"/>
              <a:chExt cx="651450" cy="1065825"/>
            </a:xfrm>
          </p:grpSpPr>
          <p:sp>
            <p:nvSpPr>
              <p:cNvPr id="668" name="Google Shape;668;p15"/>
              <p:cNvSpPr/>
              <p:nvPr/>
            </p:nvSpPr>
            <p:spPr>
              <a:xfrm>
                <a:off x="509850" y="2949200"/>
                <a:ext cx="289350" cy="295625"/>
              </a:xfrm>
              <a:custGeom>
                <a:avLst/>
                <a:gdLst/>
                <a:ahLst/>
                <a:cxnLst/>
                <a:rect l="l" t="t" r="r" b="b"/>
                <a:pathLst>
                  <a:path w="11574" h="11825" extrusionOk="0">
                    <a:moveTo>
                      <a:pt x="7737" y="6842"/>
                    </a:moveTo>
                    <a:cubicBezTo>
                      <a:pt x="7738" y="6843"/>
                      <a:pt x="7739" y="6843"/>
                      <a:pt x="7739" y="6844"/>
                    </a:cubicBezTo>
                    <a:lnTo>
                      <a:pt x="7739" y="6844"/>
                    </a:lnTo>
                    <a:cubicBezTo>
                      <a:pt x="7739" y="6843"/>
                      <a:pt x="7738" y="6843"/>
                      <a:pt x="7737" y="6842"/>
                    </a:cubicBezTo>
                    <a:close/>
                    <a:moveTo>
                      <a:pt x="2757" y="0"/>
                    </a:moveTo>
                    <a:cubicBezTo>
                      <a:pt x="713" y="0"/>
                      <a:pt x="1" y="2486"/>
                      <a:pt x="888" y="4349"/>
                    </a:cubicBezTo>
                    <a:cubicBezTo>
                      <a:pt x="2197" y="7090"/>
                      <a:pt x="4959" y="8659"/>
                      <a:pt x="7561" y="9986"/>
                    </a:cubicBezTo>
                    <a:cubicBezTo>
                      <a:pt x="8850" y="10657"/>
                      <a:pt x="10222" y="11157"/>
                      <a:pt x="11515" y="11824"/>
                    </a:cubicBezTo>
                    <a:cubicBezTo>
                      <a:pt x="10688" y="10561"/>
                      <a:pt x="9874" y="9264"/>
                      <a:pt x="8833" y="8160"/>
                    </a:cubicBezTo>
                    <a:cubicBezTo>
                      <a:pt x="8833" y="8156"/>
                      <a:pt x="8829" y="8152"/>
                      <a:pt x="8825" y="8147"/>
                    </a:cubicBezTo>
                    <a:cubicBezTo>
                      <a:pt x="8778" y="8097"/>
                      <a:pt x="8732" y="8042"/>
                      <a:pt x="8686" y="7992"/>
                    </a:cubicBezTo>
                    <a:cubicBezTo>
                      <a:pt x="8602" y="7895"/>
                      <a:pt x="8518" y="7795"/>
                      <a:pt x="8430" y="7694"/>
                    </a:cubicBezTo>
                    <a:cubicBezTo>
                      <a:pt x="8363" y="7614"/>
                      <a:pt x="8300" y="7530"/>
                      <a:pt x="8237" y="7446"/>
                    </a:cubicBezTo>
                    <a:cubicBezTo>
                      <a:pt x="8166" y="7354"/>
                      <a:pt x="8090" y="7262"/>
                      <a:pt x="8019" y="7169"/>
                    </a:cubicBezTo>
                    <a:cubicBezTo>
                      <a:pt x="7934" y="7061"/>
                      <a:pt x="7842" y="6960"/>
                      <a:pt x="7750" y="6856"/>
                    </a:cubicBezTo>
                    <a:lnTo>
                      <a:pt x="7750" y="6856"/>
                    </a:lnTo>
                    <a:cubicBezTo>
                      <a:pt x="7751" y="6857"/>
                      <a:pt x="7753" y="6858"/>
                      <a:pt x="7754" y="6859"/>
                    </a:cubicBezTo>
                    <a:cubicBezTo>
                      <a:pt x="7679" y="6771"/>
                      <a:pt x="7603" y="6682"/>
                      <a:pt x="7532" y="6590"/>
                    </a:cubicBezTo>
                    <a:cubicBezTo>
                      <a:pt x="7452" y="6489"/>
                      <a:pt x="7368" y="6393"/>
                      <a:pt x="7288" y="6296"/>
                    </a:cubicBezTo>
                    <a:cubicBezTo>
                      <a:pt x="7230" y="6225"/>
                      <a:pt x="7171" y="6145"/>
                      <a:pt x="7116" y="6074"/>
                    </a:cubicBezTo>
                    <a:lnTo>
                      <a:pt x="7116" y="6074"/>
                    </a:lnTo>
                    <a:cubicBezTo>
                      <a:pt x="7377" y="6284"/>
                      <a:pt x="7624" y="6506"/>
                      <a:pt x="7872" y="6733"/>
                    </a:cubicBezTo>
                    <a:cubicBezTo>
                      <a:pt x="8010" y="6859"/>
                      <a:pt x="8153" y="6985"/>
                      <a:pt x="8292" y="7106"/>
                    </a:cubicBezTo>
                    <a:cubicBezTo>
                      <a:pt x="8413" y="7211"/>
                      <a:pt x="8535" y="7308"/>
                      <a:pt x="8648" y="7413"/>
                    </a:cubicBezTo>
                    <a:cubicBezTo>
                      <a:pt x="9765" y="8567"/>
                      <a:pt x="10747" y="9847"/>
                      <a:pt x="11574" y="11228"/>
                    </a:cubicBezTo>
                    <a:cubicBezTo>
                      <a:pt x="11238" y="8622"/>
                      <a:pt x="10109" y="6191"/>
                      <a:pt x="8459" y="4164"/>
                    </a:cubicBezTo>
                    <a:cubicBezTo>
                      <a:pt x="7225" y="2510"/>
                      <a:pt x="5702" y="794"/>
                      <a:pt x="3683" y="152"/>
                    </a:cubicBezTo>
                    <a:cubicBezTo>
                      <a:pt x="3469" y="84"/>
                      <a:pt x="3242" y="38"/>
                      <a:pt x="3016" y="13"/>
                    </a:cubicBezTo>
                    <a:cubicBezTo>
                      <a:pt x="2927" y="4"/>
                      <a:pt x="2841" y="0"/>
                      <a:pt x="27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9" name="Google Shape;669;p15"/>
              <p:cNvSpPr/>
              <p:nvPr/>
            </p:nvSpPr>
            <p:spPr>
              <a:xfrm>
                <a:off x="686275" y="2718225"/>
                <a:ext cx="172650" cy="295525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11821" extrusionOk="0">
                    <a:moveTo>
                      <a:pt x="3322" y="0"/>
                    </a:moveTo>
                    <a:cubicBezTo>
                      <a:pt x="2693" y="0"/>
                      <a:pt x="2060" y="216"/>
                      <a:pt x="1499" y="471"/>
                    </a:cubicBezTo>
                    <a:cubicBezTo>
                      <a:pt x="1" y="1470"/>
                      <a:pt x="286" y="3842"/>
                      <a:pt x="550" y="5395"/>
                    </a:cubicBezTo>
                    <a:cubicBezTo>
                      <a:pt x="1134" y="7644"/>
                      <a:pt x="2477" y="9617"/>
                      <a:pt x="3908" y="11409"/>
                    </a:cubicBezTo>
                    <a:cubicBezTo>
                      <a:pt x="4030" y="11544"/>
                      <a:pt x="4156" y="11682"/>
                      <a:pt x="4273" y="11821"/>
                    </a:cubicBezTo>
                    <a:cubicBezTo>
                      <a:pt x="3791" y="10251"/>
                      <a:pt x="3476" y="8648"/>
                      <a:pt x="3014" y="7074"/>
                    </a:cubicBezTo>
                    <a:cubicBezTo>
                      <a:pt x="2905" y="6662"/>
                      <a:pt x="2813" y="6259"/>
                      <a:pt x="2708" y="5852"/>
                    </a:cubicBezTo>
                    <a:lnTo>
                      <a:pt x="2708" y="5852"/>
                    </a:lnTo>
                    <a:cubicBezTo>
                      <a:pt x="2733" y="5898"/>
                      <a:pt x="2762" y="5949"/>
                      <a:pt x="2783" y="5995"/>
                    </a:cubicBezTo>
                    <a:cubicBezTo>
                      <a:pt x="2838" y="6100"/>
                      <a:pt x="2888" y="6209"/>
                      <a:pt x="2943" y="6318"/>
                    </a:cubicBezTo>
                    <a:cubicBezTo>
                      <a:pt x="3010" y="6465"/>
                      <a:pt x="3077" y="6612"/>
                      <a:pt x="3140" y="6763"/>
                    </a:cubicBezTo>
                    <a:cubicBezTo>
                      <a:pt x="3207" y="6910"/>
                      <a:pt x="3274" y="7048"/>
                      <a:pt x="3329" y="7195"/>
                    </a:cubicBezTo>
                    <a:cubicBezTo>
                      <a:pt x="3354" y="7271"/>
                      <a:pt x="3379" y="7346"/>
                      <a:pt x="3405" y="7418"/>
                    </a:cubicBezTo>
                    <a:cubicBezTo>
                      <a:pt x="3434" y="7493"/>
                      <a:pt x="3467" y="7569"/>
                      <a:pt x="3493" y="7644"/>
                    </a:cubicBezTo>
                    <a:cubicBezTo>
                      <a:pt x="3526" y="7728"/>
                      <a:pt x="3547" y="7817"/>
                      <a:pt x="3577" y="7900"/>
                    </a:cubicBezTo>
                    <a:cubicBezTo>
                      <a:pt x="3602" y="7984"/>
                      <a:pt x="3635" y="8064"/>
                      <a:pt x="3665" y="8144"/>
                    </a:cubicBezTo>
                    <a:cubicBezTo>
                      <a:pt x="3674" y="8166"/>
                      <a:pt x="3682" y="8191"/>
                      <a:pt x="3690" y="8213"/>
                    </a:cubicBezTo>
                    <a:lnTo>
                      <a:pt x="3690" y="8213"/>
                    </a:lnTo>
                    <a:cubicBezTo>
                      <a:pt x="3690" y="8212"/>
                      <a:pt x="3690" y="8212"/>
                      <a:pt x="3690" y="8211"/>
                    </a:cubicBezTo>
                    <a:lnTo>
                      <a:pt x="3690" y="8211"/>
                    </a:lnTo>
                    <a:cubicBezTo>
                      <a:pt x="3691" y="8214"/>
                      <a:pt x="3692" y="8217"/>
                      <a:pt x="3693" y="8220"/>
                    </a:cubicBezTo>
                    <a:lnTo>
                      <a:pt x="3693" y="8220"/>
                    </a:lnTo>
                    <a:cubicBezTo>
                      <a:pt x="3692" y="8217"/>
                      <a:pt x="3691" y="8215"/>
                      <a:pt x="3690" y="8213"/>
                    </a:cubicBezTo>
                    <a:lnTo>
                      <a:pt x="3690" y="8213"/>
                    </a:lnTo>
                    <a:cubicBezTo>
                      <a:pt x="3690" y="8218"/>
                      <a:pt x="3692" y="8221"/>
                      <a:pt x="3694" y="8225"/>
                    </a:cubicBezTo>
                    <a:lnTo>
                      <a:pt x="3694" y="8225"/>
                    </a:lnTo>
                    <a:cubicBezTo>
                      <a:pt x="3694" y="8223"/>
                      <a:pt x="3693" y="8221"/>
                      <a:pt x="3693" y="8220"/>
                    </a:cubicBezTo>
                    <a:lnTo>
                      <a:pt x="3693" y="8220"/>
                    </a:lnTo>
                    <a:cubicBezTo>
                      <a:pt x="3694" y="8224"/>
                      <a:pt x="3696" y="8228"/>
                      <a:pt x="3698" y="8232"/>
                    </a:cubicBezTo>
                    <a:cubicBezTo>
                      <a:pt x="3697" y="8229"/>
                      <a:pt x="3696" y="8227"/>
                      <a:pt x="3694" y="8225"/>
                    </a:cubicBezTo>
                    <a:lnTo>
                      <a:pt x="3694" y="8225"/>
                    </a:lnTo>
                    <a:cubicBezTo>
                      <a:pt x="3730" y="8338"/>
                      <a:pt x="3763" y="8455"/>
                      <a:pt x="3799" y="8572"/>
                    </a:cubicBezTo>
                    <a:cubicBezTo>
                      <a:pt x="3816" y="8627"/>
                      <a:pt x="3833" y="8681"/>
                      <a:pt x="3849" y="8736"/>
                    </a:cubicBezTo>
                    <a:cubicBezTo>
                      <a:pt x="3938" y="9080"/>
                      <a:pt x="4026" y="9420"/>
                      <a:pt x="4114" y="9764"/>
                    </a:cubicBezTo>
                    <a:cubicBezTo>
                      <a:pt x="4257" y="10415"/>
                      <a:pt x="4424" y="11019"/>
                      <a:pt x="4613" y="11636"/>
                    </a:cubicBezTo>
                    <a:cubicBezTo>
                      <a:pt x="5612" y="8471"/>
                      <a:pt x="6905" y="4950"/>
                      <a:pt x="5579" y="1735"/>
                    </a:cubicBezTo>
                    <a:cubicBezTo>
                      <a:pt x="5285" y="1067"/>
                      <a:pt x="4861" y="295"/>
                      <a:pt x="4093" y="123"/>
                    </a:cubicBezTo>
                    <a:cubicBezTo>
                      <a:pt x="3840" y="37"/>
                      <a:pt x="3581" y="0"/>
                      <a:pt x="33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0" name="Google Shape;670;p15"/>
              <p:cNvSpPr/>
              <p:nvPr/>
            </p:nvSpPr>
            <p:spPr>
              <a:xfrm>
                <a:off x="814400" y="2982675"/>
                <a:ext cx="2781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11124" h="13843" extrusionOk="0">
                    <a:moveTo>
                      <a:pt x="8843" y="0"/>
                    </a:moveTo>
                    <a:cubicBezTo>
                      <a:pt x="8509" y="0"/>
                      <a:pt x="8175" y="50"/>
                      <a:pt x="7849" y="151"/>
                    </a:cubicBezTo>
                    <a:cubicBezTo>
                      <a:pt x="4630" y="1301"/>
                      <a:pt x="1965" y="5872"/>
                      <a:pt x="911" y="8987"/>
                    </a:cubicBezTo>
                    <a:cubicBezTo>
                      <a:pt x="580" y="9977"/>
                      <a:pt x="336" y="10993"/>
                      <a:pt x="172" y="12026"/>
                    </a:cubicBezTo>
                    <a:cubicBezTo>
                      <a:pt x="101" y="12219"/>
                      <a:pt x="168" y="12634"/>
                      <a:pt x="0" y="12764"/>
                    </a:cubicBezTo>
                    <a:cubicBezTo>
                      <a:pt x="0" y="12869"/>
                      <a:pt x="0" y="12978"/>
                      <a:pt x="0" y="13087"/>
                    </a:cubicBezTo>
                    <a:cubicBezTo>
                      <a:pt x="538" y="11820"/>
                      <a:pt x="1772" y="9981"/>
                      <a:pt x="2947" y="8412"/>
                    </a:cubicBezTo>
                    <a:cubicBezTo>
                      <a:pt x="2997" y="8349"/>
                      <a:pt x="3043" y="8290"/>
                      <a:pt x="3094" y="8227"/>
                    </a:cubicBezTo>
                    <a:cubicBezTo>
                      <a:pt x="3228" y="8063"/>
                      <a:pt x="3375" y="7912"/>
                      <a:pt x="3522" y="7757"/>
                    </a:cubicBezTo>
                    <a:cubicBezTo>
                      <a:pt x="3669" y="7602"/>
                      <a:pt x="3803" y="7450"/>
                      <a:pt x="3942" y="7299"/>
                    </a:cubicBezTo>
                    <a:cubicBezTo>
                      <a:pt x="4030" y="7211"/>
                      <a:pt x="4126" y="7131"/>
                      <a:pt x="4214" y="7043"/>
                    </a:cubicBezTo>
                    <a:cubicBezTo>
                      <a:pt x="4298" y="6959"/>
                      <a:pt x="4374" y="6880"/>
                      <a:pt x="4462" y="6804"/>
                    </a:cubicBezTo>
                    <a:cubicBezTo>
                      <a:pt x="4647" y="6649"/>
                      <a:pt x="4831" y="6489"/>
                      <a:pt x="5020" y="6342"/>
                    </a:cubicBezTo>
                    <a:cubicBezTo>
                      <a:pt x="5129" y="6254"/>
                      <a:pt x="5239" y="6170"/>
                      <a:pt x="5348" y="6091"/>
                    </a:cubicBezTo>
                    <a:lnTo>
                      <a:pt x="5348" y="6091"/>
                    </a:lnTo>
                    <a:cubicBezTo>
                      <a:pt x="3266" y="8399"/>
                      <a:pt x="1344" y="10985"/>
                      <a:pt x="122" y="13843"/>
                    </a:cubicBezTo>
                    <a:cubicBezTo>
                      <a:pt x="1658" y="12710"/>
                      <a:pt x="3195" y="11547"/>
                      <a:pt x="4823" y="10556"/>
                    </a:cubicBezTo>
                    <a:cubicBezTo>
                      <a:pt x="6334" y="9562"/>
                      <a:pt x="7958" y="8655"/>
                      <a:pt x="8995" y="7119"/>
                    </a:cubicBezTo>
                    <a:cubicBezTo>
                      <a:pt x="10065" y="5667"/>
                      <a:pt x="10993" y="4030"/>
                      <a:pt x="11073" y="2191"/>
                    </a:cubicBezTo>
                    <a:cubicBezTo>
                      <a:pt x="11123" y="1545"/>
                      <a:pt x="10997" y="798"/>
                      <a:pt x="10439" y="407"/>
                    </a:cubicBezTo>
                    <a:cubicBezTo>
                      <a:pt x="9944" y="138"/>
                      <a:pt x="9395" y="0"/>
                      <a:pt x="8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1" name="Google Shape;671;p15"/>
              <p:cNvSpPr/>
              <p:nvPr/>
            </p:nvSpPr>
            <p:spPr>
              <a:xfrm>
                <a:off x="819325" y="3292525"/>
                <a:ext cx="312775" cy="337925"/>
              </a:xfrm>
              <a:custGeom>
                <a:avLst/>
                <a:gdLst/>
                <a:ahLst/>
                <a:cxnLst/>
                <a:rect l="l" t="t" r="r" b="b"/>
                <a:pathLst>
                  <a:path w="12511" h="13517" extrusionOk="0">
                    <a:moveTo>
                      <a:pt x="9852" y="1"/>
                    </a:moveTo>
                    <a:cubicBezTo>
                      <a:pt x="9374" y="1"/>
                      <a:pt x="8803" y="118"/>
                      <a:pt x="8131" y="383"/>
                    </a:cubicBezTo>
                    <a:cubicBezTo>
                      <a:pt x="4689" y="1575"/>
                      <a:pt x="2511" y="4769"/>
                      <a:pt x="815" y="7816"/>
                    </a:cubicBezTo>
                    <a:cubicBezTo>
                      <a:pt x="521" y="8408"/>
                      <a:pt x="273" y="9017"/>
                      <a:pt x="64" y="9642"/>
                    </a:cubicBezTo>
                    <a:cubicBezTo>
                      <a:pt x="55" y="9684"/>
                      <a:pt x="30" y="9718"/>
                      <a:pt x="1" y="9747"/>
                    </a:cubicBezTo>
                    <a:cubicBezTo>
                      <a:pt x="34" y="10695"/>
                      <a:pt x="68" y="11648"/>
                      <a:pt x="101" y="12601"/>
                    </a:cubicBezTo>
                    <a:cubicBezTo>
                      <a:pt x="765" y="9965"/>
                      <a:pt x="2326" y="7615"/>
                      <a:pt x="4357" y="5818"/>
                    </a:cubicBezTo>
                    <a:lnTo>
                      <a:pt x="4357" y="5818"/>
                    </a:lnTo>
                    <a:cubicBezTo>
                      <a:pt x="4336" y="5848"/>
                      <a:pt x="4315" y="5873"/>
                      <a:pt x="4299" y="5898"/>
                    </a:cubicBezTo>
                    <a:cubicBezTo>
                      <a:pt x="4177" y="6062"/>
                      <a:pt x="4064" y="6230"/>
                      <a:pt x="3946" y="6393"/>
                    </a:cubicBezTo>
                    <a:cubicBezTo>
                      <a:pt x="3854" y="6519"/>
                      <a:pt x="3753" y="6637"/>
                      <a:pt x="3661" y="6763"/>
                    </a:cubicBezTo>
                    <a:cubicBezTo>
                      <a:pt x="3568" y="6889"/>
                      <a:pt x="3489" y="6989"/>
                      <a:pt x="3400" y="7107"/>
                    </a:cubicBezTo>
                    <a:cubicBezTo>
                      <a:pt x="3384" y="7128"/>
                      <a:pt x="3367" y="7153"/>
                      <a:pt x="3350" y="7178"/>
                    </a:cubicBezTo>
                    <a:cubicBezTo>
                      <a:pt x="3329" y="7199"/>
                      <a:pt x="3321" y="7216"/>
                      <a:pt x="3304" y="7233"/>
                    </a:cubicBezTo>
                    <a:cubicBezTo>
                      <a:pt x="3304" y="7237"/>
                      <a:pt x="3300" y="7237"/>
                      <a:pt x="3300" y="7241"/>
                    </a:cubicBezTo>
                    <a:cubicBezTo>
                      <a:pt x="3275" y="7279"/>
                      <a:pt x="3245" y="7313"/>
                      <a:pt x="3224" y="7350"/>
                    </a:cubicBezTo>
                    <a:cubicBezTo>
                      <a:pt x="3203" y="7384"/>
                      <a:pt x="3182" y="7405"/>
                      <a:pt x="3165" y="7434"/>
                    </a:cubicBezTo>
                    <a:lnTo>
                      <a:pt x="3165" y="7438"/>
                    </a:lnTo>
                    <a:cubicBezTo>
                      <a:pt x="3161" y="7443"/>
                      <a:pt x="3157" y="7447"/>
                      <a:pt x="3157" y="7451"/>
                    </a:cubicBezTo>
                    <a:cubicBezTo>
                      <a:pt x="3157" y="7451"/>
                      <a:pt x="3157" y="7455"/>
                      <a:pt x="3153" y="7455"/>
                    </a:cubicBezTo>
                    <a:cubicBezTo>
                      <a:pt x="3052" y="7611"/>
                      <a:pt x="2943" y="7757"/>
                      <a:pt x="2838" y="7913"/>
                    </a:cubicBezTo>
                    <a:cubicBezTo>
                      <a:pt x="2737" y="8055"/>
                      <a:pt x="2645" y="8202"/>
                      <a:pt x="2548" y="8345"/>
                    </a:cubicBezTo>
                    <a:cubicBezTo>
                      <a:pt x="2548" y="8345"/>
                      <a:pt x="2544" y="8345"/>
                      <a:pt x="2544" y="8349"/>
                    </a:cubicBezTo>
                    <a:cubicBezTo>
                      <a:pt x="2481" y="8446"/>
                      <a:pt x="2414" y="8542"/>
                      <a:pt x="2347" y="8635"/>
                    </a:cubicBezTo>
                    <a:cubicBezTo>
                      <a:pt x="2284" y="8719"/>
                      <a:pt x="2217" y="8798"/>
                      <a:pt x="2162" y="8886"/>
                    </a:cubicBezTo>
                    <a:cubicBezTo>
                      <a:pt x="2099" y="8975"/>
                      <a:pt x="2041" y="9071"/>
                      <a:pt x="1994" y="9168"/>
                    </a:cubicBezTo>
                    <a:cubicBezTo>
                      <a:pt x="1155" y="10494"/>
                      <a:pt x="563" y="11963"/>
                      <a:pt x="315" y="13516"/>
                    </a:cubicBezTo>
                    <a:cubicBezTo>
                      <a:pt x="3266" y="10372"/>
                      <a:pt x="7795" y="9189"/>
                      <a:pt x="10494" y="5797"/>
                    </a:cubicBezTo>
                    <a:cubicBezTo>
                      <a:pt x="12301" y="3624"/>
                      <a:pt x="12510" y="1"/>
                      <a:pt x="98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2" name="Google Shape;672;p15"/>
              <p:cNvSpPr/>
              <p:nvPr/>
            </p:nvSpPr>
            <p:spPr>
              <a:xfrm>
                <a:off x="517550" y="3249700"/>
                <a:ext cx="291300" cy="254725"/>
              </a:xfrm>
              <a:custGeom>
                <a:avLst/>
                <a:gdLst/>
                <a:ahLst/>
                <a:cxnLst/>
                <a:rect l="l" t="t" r="r" b="b"/>
                <a:pathLst>
                  <a:path w="11652" h="10189" extrusionOk="0">
                    <a:moveTo>
                      <a:pt x="5492" y="4129"/>
                    </a:moveTo>
                    <a:lnTo>
                      <a:pt x="5492" y="4129"/>
                    </a:lnTo>
                    <a:cubicBezTo>
                      <a:pt x="5494" y="4130"/>
                      <a:pt x="5496" y="4131"/>
                      <a:pt x="5499" y="4131"/>
                    </a:cubicBezTo>
                    <a:lnTo>
                      <a:pt x="5492" y="4129"/>
                    </a:lnTo>
                    <a:close/>
                    <a:moveTo>
                      <a:pt x="2825" y="1"/>
                    </a:moveTo>
                    <a:cubicBezTo>
                      <a:pt x="2674" y="1"/>
                      <a:pt x="2523" y="6"/>
                      <a:pt x="2372" y="18"/>
                    </a:cubicBezTo>
                    <a:cubicBezTo>
                      <a:pt x="1411" y="291"/>
                      <a:pt x="580" y="1088"/>
                      <a:pt x="198" y="1982"/>
                    </a:cubicBezTo>
                    <a:cubicBezTo>
                      <a:pt x="0" y="2688"/>
                      <a:pt x="122" y="3485"/>
                      <a:pt x="407" y="4140"/>
                    </a:cubicBezTo>
                    <a:cubicBezTo>
                      <a:pt x="726" y="4740"/>
                      <a:pt x="1322" y="5151"/>
                      <a:pt x="1868" y="5521"/>
                    </a:cubicBezTo>
                    <a:cubicBezTo>
                      <a:pt x="2737" y="6100"/>
                      <a:pt x="3639" y="6612"/>
                      <a:pt x="4609" y="6973"/>
                    </a:cubicBezTo>
                    <a:cubicBezTo>
                      <a:pt x="7001" y="7930"/>
                      <a:pt x="9415" y="8916"/>
                      <a:pt x="11652" y="10188"/>
                    </a:cubicBezTo>
                    <a:cubicBezTo>
                      <a:pt x="11639" y="9857"/>
                      <a:pt x="11631" y="9529"/>
                      <a:pt x="11618" y="9202"/>
                    </a:cubicBezTo>
                    <a:cubicBezTo>
                      <a:pt x="11551" y="9181"/>
                      <a:pt x="11501" y="9126"/>
                      <a:pt x="11484" y="9059"/>
                    </a:cubicBezTo>
                    <a:cubicBezTo>
                      <a:pt x="10892" y="8325"/>
                      <a:pt x="10162" y="7695"/>
                      <a:pt x="9448" y="7078"/>
                    </a:cubicBezTo>
                    <a:cubicBezTo>
                      <a:pt x="8013" y="5878"/>
                      <a:pt x="6405" y="4925"/>
                      <a:pt x="4819" y="3951"/>
                    </a:cubicBezTo>
                    <a:cubicBezTo>
                      <a:pt x="4802" y="3938"/>
                      <a:pt x="4781" y="3926"/>
                      <a:pt x="4768" y="3905"/>
                    </a:cubicBezTo>
                    <a:lnTo>
                      <a:pt x="4768" y="3905"/>
                    </a:lnTo>
                    <a:cubicBezTo>
                      <a:pt x="4886" y="3943"/>
                      <a:pt x="5003" y="3976"/>
                      <a:pt x="5121" y="4010"/>
                    </a:cubicBezTo>
                    <a:cubicBezTo>
                      <a:pt x="5138" y="4018"/>
                      <a:pt x="5155" y="4022"/>
                      <a:pt x="5167" y="4027"/>
                    </a:cubicBezTo>
                    <a:lnTo>
                      <a:pt x="5192" y="4027"/>
                    </a:lnTo>
                    <a:cubicBezTo>
                      <a:pt x="5260" y="4052"/>
                      <a:pt x="5327" y="4073"/>
                      <a:pt x="5394" y="4098"/>
                    </a:cubicBezTo>
                    <a:cubicBezTo>
                      <a:pt x="5398" y="4098"/>
                      <a:pt x="5406" y="4098"/>
                      <a:pt x="5411" y="4102"/>
                    </a:cubicBezTo>
                    <a:cubicBezTo>
                      <a:pt x="5412" y="4104"/>
                      <a:pt x="5412" y="4104"/>
                      <a:pt x="5413" y="4104"/>
                    </a:cubicBezTo>
                    <a:cubicBezTo>
                      <a:pt x="5413" y="4104"/>
                      <a:pt x="5412" y="4102"/>
                      <a:pt x="5415" y="4102"/>
                    </a:cubicBezTo>
                    <a:lnTo>
                      <a:pt x="5487" y="4127"/>
                    </a:lnTo>
                    <a:lnTo>
                      <a:pt x="5487" y="4127"/>
                    </a:lnTo>
                    <a:cubicBezTo>
                      <a:pt x="5487" y="4127"/>
                      <a:pt x="5486" y="4127"/>
                      <a:pt x="5486" y="4127"/>
                    </a:cubicBezTo>
                    <a:lnTo>
                      <a:pt x="5488" y="4128"/>
                    </a:lnTo>
                    <a:lnTo>
                      <a:pt x="5488" y="4128"/>
                    </a:lnTo>
                    <a:lnTo>
                      <a:pt x="5492" y="4129"/>
                    </a:lnTo>
                    <a:lnTo>
                      <a:pt x="5492" y="4129"/>
                    </a:lnTo>
                    <a:cubicBezTo>
                      <a:pt x="5491" y="4129"/>
                      <a:pt x="5491" y="4129"/>
                      <a:pt x="5490" y="4128"/>
                    </a:cubicBezTo>
                    <a:lnTo>
                      <a:pt x="5490" y="4128"/>
                    </a:lnTo>
                    <a:lnTo>
                      <a:pt x="5503" y="4131"/>
                    </a:lnTo>
                    <a:cubicBezTo>
                      <a:pt x="5503" y="4131"/>
                      <a:pt x="5507" y="4131"/>
                      <a:pt x="5507" y="4136"/>
                    </a:cubicBezTo>
                    <a:lnTo>
                      <a:pt x="5511" y="4136"/>
                    </a:lnTo>
                    <a:cubicBezTo>
                      <a:pt x="5637" y="4186"/>
                      <a:pt x="5755" y="4232"/>
                      <a:pt x="5881" y="4283"/>
                    </a:cubicBezTo>
                    <a:cubicBezTo>
                      <a:pt x="5960" y="4320"/>
                      <a:pt x="6044" y="4354"/>
                      <a:pt x="6124" y="4388"/>
                    </a:cubicBezTo>
                    <a:cubicBezTo>
                      <a:pt x="6149" y="4400"/>
                      <a:pt x="6170" y="4409"/>
                      <a:pt x="6195" y="4421"/>
                    </a:cubicBezTo>
                    <a:cubicBezTo>
                      <a:pt x="6305" y="4471"/>
                      <a:pt x="6410" y="4530"/>
                      <a:pt x="6514" y="4585"/>
                    </a:cubicBezTo>
                    <a:cubicBezTo>
                      <a:pt x="6619" y="4639"/>
                      <a:pt x="6724" y="4694"/>
                      <a:pt x="6829" y="4748"/>
                    </a:cubicBezTo>
                    <a:cubicBezTo>
                      <a:pt x="6829" y="4748"/>
                      <a:pt x="6833" y="4748"/>
                      <a:pt x="6833" y="4753"/>
                    </a:cubicBezTo>
                    <a:lnTo>
                      <a:pt x="6867" y="4769"/>
                    </a:lnTo>
                    <a:lnTo>
                      <a:pt x="6888" y="4782"/>
                    </a:lnTo>
                    <a:cubicBezTo>
                      <a:pt x="6896" y="4786"/>
                      <a:pt x="6901" y="4786"/>
                      <a:pt x="6909" y="4790"/>
                    </a:cubicBezTo>
                    <a:cubicBezTo>
                      <a:pt x="6934" y="4807"/>
                      <a:pt x="6959" y="4820"/>
                      <a:pt x="6985" y="4832"/>
                    </a:cubicBezTo>
                    <a:cubicBezTo>
                      <a:pt x="7816" y="5353"/>
                      <a:pt x="8613" y="5920"/>
                      <a:pt x="9377" y="6528"/>
                    </a:cubicBezTo>
                    <a:cubicBezTo>
                      <a:pt x="9398" y="6549"/>
                      <a:pt x="9423" y="6570"/>
                      <a:pt x="9444" y="6591"/>
                    </a:cubicBezTo>
                    <a:cubicBezTo>
                      <a:pt x="9448" y="6595"/>
                      <a:pt x="9453" y="6599"/>
                      <a:pt x="9461" y="6599"/>
                    </a:cubicBezTo>
                    <a:cubicBezTo>
                      <a:pt x="9474" y="6612"/>
                      <a:pt x="9486" y="6625"/>
                      <a:pt x="9503" y="6637"/>
                    </a:cubicBezTo>
                    <a:cubicBezTo>
                      <a:pt x="9599" y="6725"/>
                      <a:pt x="9700" y="6814"/>
                      <a:pt x="9801" y="6893"/>
                    </a:cubicBezTo>
                    <a:cubicBezTo>
                      <a:pt x="10183" y="7233"/>
                      <a:pt x="11165" y="8060"/>
                      <a:pt x="11597" y="8623"/>
                    </a:cubicBezTo>
                    <a:cubicBezTo>
                      <a:pt x="11581" y="8119"/>
                      <a:pt x="11564" y="7611"/>
                      <a:pt x="11551" y="7103"/>
                    </a:cubicBezTo>
                    <a:cubicBezTo>
                      <a:pt x="10304" y="3696"/>
                      <a:pt x="6640" y="1"/>
                      <a:pt x="28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3" name="Google Shape;673;p15"/>
              <p:cNvSpPr/>
              <p:nvPr/>
            </p:nvSpPr>
            <p:spPr>
              <a:xfrm>
                <a:off x="537375" y="3519900"/>
                <a:ext cx="277775" cy="202775"/>
              </a:xfrm>
              <a:custGeom>
                <a:avLst/>
                <a:gdLst/>
                <a:ahLst/>
                <a:cxnLst/>
                <a:rect l="l" t="t" r="r" b="b"/>
                <a:pathLst>
                  <a:path w="11111" h="8111" extrusionOk="0">
                    <a:moveTo>
                      <a:pt x="2348" y="1"/>
                    </a:moveTo>
                    <a:cubicBezTo>
                      <a:pt x="1870" y="1"/>
                      <a:pt x="1404" y="82"/>
                      <a:pt x="979" y="304"/>
                    </a:cubicBezTo>
                    <a:cubicBezTo>
                      <a:pt x="412" y="593"/>
                      <a:pt x="59" y="1214"/>
                      <a:pt x="26" y="1831"/>
                    </a:cubicBezTo>
                    <a:cubicBezTo>
                      <a:pt x="1" y="3657"/>
                      <a:pt x="2817" y="4912"/>
                      <a:pt x="4273" y="5475"/>
                    </a:cubicBezTo>
                    <a:cubicBezTo>
                      <a:pt x="6422" y="6209"/>
                      <a:pt x="8479" y="7237"/>
                      <a:pt x="10641" y="7917"/>
                    </a:cubicBezTo>
                    <a:cubicBezTo>
                      <a:pt x="10796" y="7972"/>
                      <a:pt x="10951" y="8060"/>
                      <a:pt x="11111" y="8110"/>
                    </a:cubicBezTo>
                    <a:cubicBezTo>
                      <a:pt x="11102" y="7645"/>
                      <a:pt x="11094" y="7174"/>
                      <a:pt x="11086" y="6709"/>
                    </a:cubicBezTo>
                    <a:lnTo>
                      <a:pt x="11065" y="6709"/>
                    </a:lnTo>
                    <a:cubicBezTo>
                      <a:pt x="11027" y="6704"/>
                      <a:pt x="10993" y="6692"/>
                      <a:pt x="10964" y="6671"/>
                    </a:cubicBezTo>
                    <a:cubicBezTo>
                      <a:pt x="9193" y="5600"/>
                      <a:pt x="7371" y="4572"/>
                      <a:pt x="5478" y="3741"/>
                    </a:cubicBezTo>
                    <a:cubicBezTo>
                      <a:pt x="5486" y="3741"/>
                      <a:pt x="5495" y="3741"/>
                      <a:pt x="5503" y="3745"/>
                    </a:cubicBezTo>
                    <a:lnTo>
                      <a:pt x="5520" y="3745"/>
                    </a:lnTo>
                    <a:cubicBezTo>
                      <a:pt x="6019" y="3812"/>
                      <a:pt x="6515" y="3934"/>
                      <a:pt x="6989" y="4110"/>
                    </a:cubicBezTo>
                    <a:cubicBezTo>
                      <a:pt x="7107" y="4152"/>
                      <a:pt x="7220" y="4203"/>
                      <a:pt x="7337" y="4253"/>
                    </a:cubicBezTo>
                    <a:cubicBezTo>
                      <a:pt x="7442" y="4295"/>
                      <a:pt x="7551" y="4341"/>
                      <a:pt x="7656" y="4392"/>
                    </a:cubicBezTo>
                    <a:cubicBezTo>
                      <a:pt x="7820" y="4463"/>
                      <a:pt x="7975" y="4539"/>
                      <a:pt x="8139" y="4610"/>
                    </a:cubicBezTo>
                    <a:cubicBezTo>
                      <a:pt x="9016" y="5076"/>
                      <a:pt x="9877" y="5575"/>
                      <a:pt x="10733" y="6083"/>
                    </a:cubicBezTo>
                    <a:cubicBezTo>
                      <a:pt x="10817" y="6146"/>
                      <a:pt x="10960" y="6201"/>
                      <a:pt x="11077" y="6272"/>
                    </a:cubicBezTo>
                    <a:cubicBezTo>
                      <a:pt x="11065" y="5819"/>
                      <a:pt x="11052" y="5361"/>
                      <a:pt x="11039" y="4908"/>
                    </a:cubicBezTo>
                    <a:cubicBezTo>
                      <a:pt x="9167" y="2952"/>
                      <a:pt x="7023" y="1084"/>
                      <a:pt x="4374" y="333"/>
                    </a:cubicBezTo>
                    <a:cubicBezTo>
                      <a:pt x="3735" y="167"/>
                      <a:pt x="3030" y="1"/>
                      <a:pt x="23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4" name="Google Shape;674;p15"/>
              <p:cNvSpPr/>
              <p:nvPr/>
            </p:nvSpPr>
            <p:spPr>
              <a:xfrm>
                <a:off x="658675" y="3597150"/>
                <a:ext cx="162475" cy="131725"/>
              </a:xfrm>
              <a:custGeom>
                <a:avLst/>
                <a:gdLst/>
                <a:ahLst/>
                <a:cxnLst/>
                <a:rect l="l" t="t" r="r" b="b"/>
                <a:pathLst>
                  <a:path w="6499" h="5269" extrusionOk="0">
                    <a:moveTo>
                      <a:pt x="175" y="498"/>
                    </a:moveTo>
                    <a:cubicBezTo>
                      <a:pt x="180" y="501"/>
                      <a:pt x="187" y="504"/>
                      <a:pt x="194" y="504"/>
                    </a:cubicBezTo>
                    <a:cubicBezTo>
                      <a:pt x="188" y="502"/>
                      <a:pt x="181" y="500"/>
                      <a:pt x="175" y="498"/>
                    </a:cubicBezTo>
                    <a:close/>
                    <a:moveTo>
                      <a:pt x="4467" y="1"/>
                    </a:moveTo>
                    <a:cubicBezTo>
                      <a:pt x="4148" y="240"/>
                      <a:pt x="3879" y="542"/>
                      <a:pt x="3673" y="882"/>
                    </a:cubicBezTo>
                    <a:cubicBezTo>
                      <a:pt x="3182" y="643"/>
                      <a:pt x="2624" y="550"/>
                      <a:pt x="2091" y="445"/>
                    </a:cubicBezTo>
                    <a:cubicBezTo>
                      <a:pt x="1782" y="368"/>
                      <a:pt x="1472" y="342"/>
                      <a:pt x="1160" y="342"/>
                    </a:cubicBezTo>
                    <a:cubicBezTo>
                      <a:pt x="812" y="342"/>
                      <a:pt x="462" y="375"/>
                      <a:pt x="110" y="403"/>
                    </a:cubicBezTo>
                    <a:cubicBezTo>
                      <a:pt x="105" y="403"/>
                      <a:pt x="100" y="403"/>
                      <a:pt x="95" y="403"/>
                    </a:cubicBezTo>
                    <a:cubicBezTo>
                      <a:pt x="62" y="403"/>
                      <a:pt x="30" y="415"/>
                      <a:pt x="1" y="433"/>
                    </a:cubicBezTo>
                    <a:cubicBezTo>
                      <a:pt x="61" y="456"/>
                      <a:pt x="118" y="478"/>
                      <a:pt x="175" y="498"/>
                    </a:cubicBezTo>
                    <a:lnTo>
                      <a:pt x="175" y="498"/>
                    </a:lnTo>
                    <a:cubicBezTo>
                      <a:pt x="174" y="497"/>
                      <a:pt x="173" y="497"/>
                      <a:pt x="173" y="496"/>
                    </a:cubicBezTo>
                    <a:lnTo>
                      <a:pt x="173" y="496"/>
                    </a:lnTo>
                    <a:lnTo>
                      <a:pt x="315" y="550"/>
                    </a:lnTo>
                    <a:cubicBezTo>
                      <a:pt x="328" y="550"/>
                      <a:pt x="336" y="550"/>
                      <a:pt x="345" y="555"/>
                    </a:cubicBezTo>
                    <a:cubicBezTo>
                      <a:pt x="521" y="613"/>
                      <a:pt x="693" y="668"/>
                      <a:pt x="865" y="727"/>
                    </a:cubicBezTo>
                    <a:cubicBezTo>
                      <a:pt x="987" y="769"/>
                      <a:pt x="1113" y="811"/>
                      <a:pt x="1230" y="857"/>
                    </a:cubicBezTo>
                    <a:cubicBezTo>
                      <a:pt x="1251" y="865"/>
                      <a:pt x="1277" y="878"/>
                      <a:pt x="1298" y="886"/>
                    </a:cubicBezTo>
                    <a:cubicBezTo>
                      <a:pt x="1990" y="1037"/>
                      <a:pt x="2649" y="1335"/>
                      <a:pt x="3304" y="1633"/>
                    </a:cubicBezTo>
                    <a:cubicBezTo>
                      <a:pt x="3308" y="1633"/>
                      <a:pt x="3312" y="1633"/>
                      <a:pt x="3316" y="1637"/>
                    </a:cubicBezTo>
                    <a:cubicBezTo>
                      <a:pt x="3031" y="2448"/>
                      <a:pt x="2993" y="3363"/>
                      <a:pt x="3228" y="4147"/>
                    </a:cubicBezTo>
                    <a:cubicBezTo>
                      <a:pt x="3234" y="4216"/>
                      <a:pt x="3328" y="4301"/>
                      <a:pt x="3429" y="4301"/>
                    </a:cubicBezTo>
                    <a:cubicBezTo>
                      <a:pt x="3489" y="4301"/>
                      <a:pt x="3551" y="4271"/>
                      <a:pt x="3598" y="4189"/>
                    </a:cubicBezTo>
                    <a:cubicBezTo>
                      <a:pt x="3683" y="4264"/>
                      <a:pt x="3823" y="4362"/>
                      <a:pt x="3942" y="4362"/>
                    </a:cubicBezTo>
                    <a:cubicBezTo>
                      <a:pt x="4010" y="4362"/>
                      <a:pt x="4071" y="4329"/>
                      <a:pt x="4110" y="4240"/>
                    </a:cubicBezTo>
                    <a:cubicBezTo>
                      <a:pt x="4710" y="4529"/>
                      <a:pt x="5310" y="4802"/>
                      <a:pt x="5877" y="5155"/>
                    </a:cubicBezTo>
                    <a:cubicBezTo>
                      <a:pt x="6007" y="5234"/>
                      <a:pt x="6104" y="5268"/>
                      <a:pt x="6176" y="5268"/>
                    </a:cubicBezTo>
                    <a:cubicBezTo>
                      <a:pt x="6436" y="5268"/>
                      <a:pt x="6372" y="4834"/>
                      <a:pt x="6326" y="4525"/>
                    </a:cubicBezTo>
                    <a:cubicBezTo>
                      <a:pt x="6166" y="3606"/>
                      <a:pt x="6498" y="2620"/>
                      <a:pt x="6246" y="1734"/>
                    </a:cubicBezTo>
                    <a:cubicBezTo>
                      <a:pt x="5713" y="1230"/>
                      <a:pt x="5205" y="718"/>
                      <a:pt x="4697" y="177"/>
                    </a:cubicBezTo>
                    <a:cubicBezTo>
                      <a:pt x="4634" y="101"/>
                      <a:pt x="4576" y="9"/>
                      <a:pt x="44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5" name="Google Shape;675;p15"/>
              <p:cNvSpPr/>
              <p:nvPr/>
            </p:nvSpPr>
            <p:spPr>
              <a:xfrm>
                <a:off x="628250" y="3342900"/>
                <a:ext cx="187725" cy="164775"/>
              </a:xfrm>
              <a:custGeom>
                <a:avLst/>
                <a:gdLst/>
                <a:ahLst/>
                <a:cxnLst/>
                <a:rect l="l" t="t" r="r" b="b"/>
                <a:pathLst>
                  <a:path w="7509" h="659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" y="22"/>
                      <a:pt x="76" y="43"/>
                      <a:pt x="110" y="64"/>
                    </a:cubicBezTo>
                    <a:cubicBezTo>
                      <a:pt x="202" y="118"/>
                      <a:pt x="294" y="164"/>
                      <a:pt x="387" y="215"/>
                    </a:cubicBezTo>
                    <a:cubicBezTo>
                      <a:pt x="492" y="269"/>
                      <a:pt x="596" y="324"/>
                      <a:pt x="701" y="378"/>
                    </a:cubicBezTo>
                    <a:cubicBezTo>
                      <a:pt x="873" y="395"/>
                      <a:pt x="1046" y="429"/>
                      <a:pt x="1213" y="475"/>
                    </a:cubicBezTo>
                    <a:cubicBezTo>
                      <a:pt x="2233" y="1159"/>
                      <a:pt x="3367" y="1751"/>
                      <a:pt x="4361" y="2519"/>
                    </a:cubicBezTo>
                    <a:cubicBezTo>
                      <a:pt x="4021" y="3069"/>
                      <a:pt x="3816" y="3686"/>
                      <a:pt x="3866" y="4357"/>
                    </a:cubicBezTo>
                    <a:cubicBezTo>
                      <a:pt x="3881" y="4574"/>
                      <a:pt x="3808" y="5204"/>
                      <a:pt x="4077" y="5204"/>
                    </a:cubicBezTo>
                    <a:cubicBezTo>
                      <a:pt x="4120" y="5204"/>
                      <a:pt x="4172" y="5188"/>
                      <a:pt x="4235" y="5151"/>
                    </a:cubicBezTo>
                    <a:cubicBezTo>
                      <a:pt x="5113" y="5583"/>
                      <a:pt x="5948" y="6103"/>
                      <a:pt x="6838" y="6519"/>
                    </a:cubicBezTo>
                    <a:lnTo>
                      <a:pt x="6846" y="6523"/>
                    </a:lnTo>
                    <a:cubicBezTo>
                      <a:pt x="6889" y="6555"/>
                      <a:pt x="6944" y="6576"/>
                      <a:pt x="6996" y="6576"/>
                    </a:cubicBezTo>
                    <a:cubicBezTo>
                      <a:pt x="7046" y="6576"/>
                      <a:pt x="7095" y="6558"/>
                      <a:pt x="7132" y="6515"/>
                    </a:cubicBezTo>
                    <a:cubicBezTo>
                      <a:pt x="7170" y="6567"/>
                      <a:pt x="7226" y="6590"/>
                      <a:pt x="7282" y="6590"/>
                    </a:cubicBezTo>
                    <a:cubicBezTo>
                      <a:pt x="7395" y="6590"/>
                      <a:pt x="7508" y="6496"/>
                      <a:pt x="7480" y="6364"/>
                    </a:cubicBezTo>
                    <a:cubicBezTo>
                      <a:pt x="7413" y="6015"/>
                      <a:pt x="7341" y="5658"/>
                      <a:pt x="7304" y="5314"/>
                    </a:cubicBezTo>
                    <a:cubicBezTo>
                      <a:pt x="7287" y="5218"/>
                      <a:pt x="7274" y="5092"/>
                      <a:pt x="7186" y="5033"/>
                    </a:cubicBezTo>
                    <a:cubicBezTo>
                      <a:pt x="7195" y="4462"/>
                      <a:pt x="7320" y="3891"/>
                      <a:pt x="7287" y="3321"/>
                    </a:cubicBezTo>
                    <a:cubicBezTo>
                      <a:pt x="6926" y="2561"/>
                      <a:pt x="6594" y="1709"/>
                      <a:pt x="6065" y="1054"/>
                    </a:cubicBezTo>
                    <a:cubicBezTo>
                      <a:pt x="6035" y="1047"/>
                      <a:pt x="6004" y="1043"/>
                      <a:pt x="5974" y="1043"/>
                    </a:cubicBezTo>
                    <a:cubicBezTo>
                      <a:pt x="5647" y="1043"/>
                      <a:pt x="5361" y="1451"/>
                      <a:pt x="5100" y="1617"/>
                    </a:cubicBezTo>
                    <a:cubicBezTo>
                      <a:pt x="5037" y="1675"/>
                      <a:pt x="4974" y="1742"/>
                      <a:pt x="4915" y="1805"/>
                    </a:cubicBezTo>
                    <a:cubicBezTo>
                      <a:pt x="4089" y="1306"/>
                      <a:pt x="3228" y="819"/>
                      <a:pt x="2326" y="454"/>
                    </a:cubicBezTo>
                    <a:cubicBezTo>
                      <a:pt x="2284" y="441"/>
                      <a:pt x="2242" y="429"/>
                      <a:pt x="2200" y="416"/>
                    </a:cubicBezTo>
                    <a:lnTo>
                      <a:pt x="2191" y="416"/>
                    </a:lnTo>
                    <a:lnTo>
                      <a:pt x="2107" y="399"/>
                    </a:lnTo>
                    <a:cubicBezTo>
                      <a:pt x="2103" y="395"/>
                      <a:pt x="2099" y="395"/>
                      <a:pt x="2095" y="395"/>
                    </a:cubicBezTo>
                    <a:cubicBezTo>
                      <a:pt x="2024" y="378"/>
                      <a:pt x="1952" y="362"/>
                      <a:pt x="1881" y="349"/>
                    </a:cubicBezTo>
                    <a:cubicBezTo>
                      <a:pt x="1856" y="345"/>
                      <a:pt x="1826" y="336"/>
                      <a:pt x="1797" y="328"/>
                    </a:cubicBezTo>
                    <a:cubicBezTo>
                      <a:pt x="1763" y="324"/>
                      <a:pt x="1730" y="311"/>
                      <a:pt x="1692" y="303"/>
                    </a:cubicBezTo>
                    <a:cubicBezTo>
                      <a:pt x="1671" y="299"/>
                      <a:pt x="1650" y="294"/>
                      <a:pt x="1633" y="286"/>
                    </a:cubicBezTo>
                    <a:lnTo>
                      <a:pt x="1608" y="286"/>
                    </a:lnTo>
                    <a:cubicBezTo>
                      <a:pt x="1553" y="269"/>
                      <a:pt x="1507" y="257"/>
                      <a:pt x="1453" y="244"/>
                    </a:cubicBezTo>
                    <a:cubicBezTo>
                      <a:pt x="1402" y="231"/>
                      <a:pt x="1339" y="215"/>
                      <a:pt x="1281" y="202"/>
                    </a:cubicBezTo>
                    <a:lnTo>
                      <a:pt x="1272" y="202"/>
                    </a:lnTo>
                    <a:cubicBezTo>
                      <a:pt x="1071" y="160"/>
                      <a:pt x="873" y="122"/>
                      <a:pt x="672" y="97"/>
                    </a:cubicBezTo>
                    <a:cubicBezTo>
                      <a:pt x="651" y="97"/>
                      <a:pt x="634" y="89"/>
                      <a:pt x="613" y="89"/>
                    </a:cubicBezTo>
                    <a:cubicBezTo>
                      <a:pt x="458" y="68"/>
                      <a:pt x="298" y="43"/>
                      <a:pt x="143" y="17"/>
                    </a:cubicBezTo>
                    <a:cubicBezTo>
                      <a:pt x="93" y="9"/>
                      <a:pt x="47" y="5"/>
                      <a:pt x="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6" name="Google Shape;676;p15"/>
              <p:cNvSpPr/>
              <p:nvPr/>
            </p:nvSpPr>
            <p:spPr>
              <a:xfrm>
                <a:off x="684075" y="3095050"/>
                <a:ext cx="120550" cy="1555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6222" extrusionOk="0">
                    <a:moveTo>
                      <a:pt x="150" y="1"/>
                    </a:moveTo>
                    <a:cubicBezTo>
                      <a:pt x="98" y="1"/>
                      <a:pt x="47" y="14"/>
                      <a:pt x="0" y="43"/>
                    </a:cubicBezTo>
                    <a:lnTo>
                      <a:pt x="72" y="127"/>
                    </a:lnTo>
                    <a:cubicBezTo>
                      <a:pt x="193" y="265"/>
                      <a:pt x="315" y="404"/>
                      <a:pt x="433" y="546"/>
                    </a:cubicBezTo>
                    <a:cubicBezTo>
                      <a:pt x="533" y="613"/>
                      <a:pt x="638" y="685"/>
                      <a:pt x="739" y="752"/>
                    </a:cubicBezTo>
                    <a:cubicBezTo>
                      <a:pt x="710" y="773"/>
                      <a:pt x="685" y="806"/>
                      <a:pt x="672" y="840"/>
                    </a:cubicBezTo>
                    <a:cubicBezTo>
                      <a:pt x="710" y="890"/>
                      <a:pt x="748" y="941"/>
                      <a:pt x="785" y="991"/>
                    </a:cubicBezTo>
                    <a:cubicBezTo>
                      <a:pt x="840" y="1063"/>
                      <a:pt x="894" y="1138"/>
                      <a:pt x="949" y="1214"/>
                    </a:cubicBezTo>
                    <a:cubicBezTo>
                      <a:pt x="1406" y="1558"/>
                      <a:pt x="1772" y="2003"/>
                      <a:pt x="2170" y="2414"/>
                    </a:cubicBezTo>
                    <a:cubicBezTo>
                      <a:pt x="1801" y="2767"/>
                      <a:pt x="1482" y="3157"/>
                      <a:pt x="1276" y="3623"/>
                    </a:cubicBezTo>
                    <a:cubicBezTo>
                      <a:pt x="1197" y="3843"/>
                      <a:pt x="781" y="4755"/>
                      <a:pt x="1164" y="4755"/>
                    </a:cubicBezTo>
                    <a:cubicBezTo>
                      <a:pt x="1204" y="4755"/>
                      <a:pt x="1254" y="4745"/>
                      <a:pt x="1314" y="4723"/>
                    </a:cubicBezTo>
                    <a:cubicBezTo>
                      <a:pt x="1734" y="4882"/>
                      <a:pt x="2204" y="5012"/>
                      <a:pt x="2607" y="5268"/>
                    </a:cubicBezTo>
                    <a:cubicBezTo>
                      <a:pt x="3203" y="5621"/>
                      <a:pt x="3879" y="5814"/>
                      <a:pt x="4470" y="6171"/>
                    </a:cubicBezTo>
                    <a:cubicBezTo>
                      <a:pt x="4507" y="6206"/>
                      <a:pt x="4552" y="6221"/>
                      <a:pt x="4598" y="6221"/>
                    </a:cubicBezTo>
                    <a:cubicBezTo>
                      <a:pt x="4710" y="6221"/>
                      <a:pt x="4822" y="6127"/>
                      <a:pt x="4798" y="5999"/>
                    </a:cubicBezTo>
                    <a:cubicBezTo>
                      <a:pt x="4739" y="5717"/>
                      <a:pt x="4689" y="5436"/>
                      <a:pt x="4622" y="5159"/>
                    </a:cubicBezTo>
                    <a:cubicBezTo>
                      <a:pt x="4361" y="3929"/>
                      <a:pt x="4143" y="2662"/>
                      <a:pt x="3656" y="1507"/>
                    </a:cubicBezTo>
                    <a:cubicBezTo>
                      <a:pt x="3605" y="1467"/>
                      <a:pt x="3553" y="1450"/>
                      <a:pt x="3500" y="1450"/>
                    </a:cubicBezTo>
                    <a:cubicBezTo>
                      <a:pt x="3319" y="1450"/>
                      <a:pt x="3134" y="1645"/>
                      <a:pt x="2985" y="1730"/>
                    </a:cubicBezTo>
                    <a:cubicBezTo>
                      <a:pt x="2913" y="1789"/>
                      <a:pt x="2838" y="1847"/>
                      <a:pt x="2762" y="1906"/>
                    </a:cubicBezTo>
                    <a:cubicBezTo>
                      <a:pt x="2086" y="1180"/>
                      <a:pt x="512" y="89"/>
                      <a:pt x="311" y="47"/>
                    </a:cubicBezTo>
                    <a:cubicBezTo>
                      <a:pt x="261" y="16"/>
                      <a:pt x="205" y="1"/>
                      <a:pt x="15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7" name="Google Shape;677;p15"/>
              <p:cNvSpPr/>
              <p:nvPr/>
            </p:nvSpPr>
            <p:spPr>
              <a:xfrm>
                <a:off x="808200" y="3135025"/>
                <a:ext cx="141700" cy="193600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7744" extrusionOk="0">
                    <a:moveTo>
                      <a:pt x="5667" y="1"/>
                    </a:moveTo>
                    <a:cubicBezTo>
                      <a:pt x="5600" y="13"/>
                      <a:pt x="5537" y="30"/>
                      <a:pt x="5474" y="43"/>
                    </a:cubicBezTo>
                    <a:cubicBezTo>
                      <a:pt x="4672" y="362"/>
                      <a:pt x="3841" y="660"/>
                      <a:pt x="3212" y="1277"/>
                    </a:cubicBezTo>
                    <a:cubicBezTo>
                      <a:pt x="3191" y="1294"/>
                      <a:pt x="3170" y="1319"/>
                      <a:pt x="3145" y="1340"/>
                    </a:cubicBezTo>
                    <a:cubicBezTo>
                      <a:pt x="2834" y="1134"/>
                      <a:pt x="2498" y="975"/>
                      <a:pt x="2141" y="870"/>
                    </a:cubicBezTo>
                    <a:cubicBezTo>
                      <a:pt x="2090" y="850"/>
                      <a:pt x="2027" y="839"/>
                      <a:pt x="1963" y="839"/>
                    </a:cubicBezTo>
                    <a:cubicBezTo>
                      <a:pt x="1772" y="839"/>
                      <a:pt x="1577" y="934"/>
                      <a:pt x="1684" y="1151"/>
                    </a:cubicBezTo>
                    <a:cubicBezTo>
                      <a:pt x="702" y="3161"/>
                      <a:pt x="1" y="5398"/>
                      <a:pt x="181" y="7652"/>
                    </a:cubicBezTo>
                    <a:cubicBezTo>
                      <a:pt x="221" y="7718"/>
                      <a:pt x="275" y="7744"/>
                      <a:pt x="331" y="7744"/>
                    </a:cubicBezTo>
                    <a:cubicBezTo>
                      <a:pt x="423" y="7744"/>
                      <a:pt x="521" y="7674"/>
                      <a:pt x="576" y="7594"/>
                    </a:cubicBezTo>
                    <a:cubicBezTo>
                      <a:pt x="1554" y="6754"/>
                      <a:pt x="2746" y="6284"/>
                      <a:pt x="3787" y="5499"/>
                    </a:cubicBezTo>
                    <a:cubicBezTo>
                      <a:pt x="4219" y="5214"/>
                      <a:pt x="4677" y="4970"/>
                      <a:pt x="5155" y="4777"/>
                    </a:cubicBezTo>
                    <a:cubicBezTo>
                      <a:pt x="5247" y="4756"/>
                      <a:pt x="5319" y="4681"/>
                      <a:pt x="5331" y="4584"/>
                    </a:cubicBezTo>
                    <a:cubicBezTo>
                      <a:pt x="5075" y="3581"/>
                      <a:pt x="4521" y="2553"/>
                      <a:pt x="3732" y="1810"/>
                    </a:cubicBezTo>
                    <a:cubicBezTo>
                      <a:pt x="4018" y="1533"/>
                      <a:pt x="4299" y="1256"/>
                      <a:pt x="4605" y="1004"/>
                    </a:cubicBezTo>
                    <a:cubicBezTo>
                      <a:pt x="4609" y="954"/>
                      <a:pt x="4630" y="907"/>
                      <a:pt x="4664" y="870"/>
                    </a:cubicBezTo>
                    <a:cubicBezTo>
                      <a:pt x="4739" y="790"/>
                      <a:pt x="4823" y="719"/>
                      <a:pt x="4907" y="647"/>
                    </a:cubicBezTo>
                    <a:cubicBezTo>
                      <a:pt x="5000" y="563"/>
                      <a:pt x="5096" y="479"/>
                      <a:pt x="5193" y="395"/>
                    </a:cubicBezTo>
                    <a:cubicBezTo>
                      <a:pt x="5210" y="379"/>
                      <a:pt x="5231" y="366"/>
                      <a:pt x="5252" y="358"/>
                    </a:cubicBezTo>
                    <a:cubicBezTo>
                      <a:pt x="5298" y="316"/>
                      <a:pt x="5344" y="278"/>
                      <a:pt x="5390" y="236"/>
                    </a:cubicBezTo>
                    <a:cubicBezTo>
                      <a:pt x="5482" y="156"/>
                      <a:pt x="5575" y="81"/>
                      <a:pt x="56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8" name="Google Shape;678;p15"/>
              <p:cNvSpPr/>
              <p:nvPr/>
            </p:nvSpPr>
            <p:spPr>
              <a:xfrm>
                <a:off x="737075" y="2857375"/>
                <a:ext cx="99275" cy="1638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6552" extrusionOk="0">
                    <a:moveTo>
                      <a:pt x="604" y="0"/>
                    </a:moveTo>
                    <a:cubicBezTo>
                      <a:pt x="600" y="0"/>
                      <a:pt x="596" y="1"/>
                      <a:pt x="592" y="1"/>
                    </a:cubicBezTo>
                    <a:cubicBezTo>
                      <a:pt x="617" y="106"/>
                      <a:pt x="642" y="211"/>
                      <a:pt x="667" y="316"/>
                    </a:cubicBezTo>
                    <a:cubicBezTo>
                      <a:pt x="684" y="387"/>
                      <a:pt x="701" y="458"/>
                      <a:pt x="718" y="525"/>
                    </a:cubicBezTo>
                    <a:cubicBezTo>
                      <a:pt x="718" y="534"/>
                      <a:pt x="722" y="542"/>
                      <a:pt x="726" y="551"/>
                    </a:cubicBezTo>
                    <a:lnTo>
                      <a:pt x="747" y="584"/>
                    </a:lnTo>
                    <a:cubicBezTo>
                      <a:pt x="860" y="1226"/>
                      <a:pt x="1284" y="1801"/>
                      <a:pt x="1524" y="2423"/>
                    </a:cubicBezTo>
                    <a:cubicBezTo>
                      <a:pt x="1209" y="2536"/>
                      <a:pt x="915" y="2700"/>
                      <a:pt x="655" y="2914"/>
                    </a:cubicBezTo>
                    <a:cubicBezTo>
                      <a:pt x="399" y="3178"/>
                      <a:pt x="0" y="3501"/>
                      <a:pt x="13" y="3883"/>
                    </a:cubicBezTo>
                    <a:cubicBezTo>
                      <a:pt x="47" y="3954"/>
                      <a:pt x="114" y="3990"/>
                      <a:pt x="181" y="3990"/>
                    </a:cubicBezTo>
                    <a:cubicBezTo>
                      <a:pt x="245" y="3990"/>
                      <a:pt x="309" y="3957"/>
                      <a:pt x="344" y="3892"/>
                    </a:cubicBezTo>
                    <a:cubicBezTo>
                      <a:pt x="1049" y="4710"/>
                      <a:pt x="1524" y="5730"/>
                      <a:pt x="2279" y="6502"/>
                    </a:cubicBezTo>
                    <a:cubicBezTo>
                      <a:pt x="2325" y="6536"/>
                      <a:pt x="2369" y="6551"/>
                      <a:pt x="2410" y="6551"/>
                    </a:cubicBezTo>
                    <a:cubicBezTo>
                      <a:pt x="2747" y="6551"/>
                      <a:pt x="2922" y="5528"/>
                      <a:pt x="2993" y="5281"/>
                    </a:cubicBezTo>
                    <a:cubicBezTo>
                      <a:pt x="3173" y="4651"/>
                      <a:pt x="3404" y="4039"/>
                      <a:pt x="3614" y="3413"/>
                    </a:cubicBezTo>
                    <a:cubicBezTo>
                      <a:pt x="3702" y="3090"/>
                      <a:pt x="3971" y="2767"/>
                      <a:pt x="3929" y="2427"/>
                    </a:cubicBezTo>
                    <a:cubicBezTo>
                      <a:pt x="3652" y="2244"/>
                      <a:pt x="3279" y="2166"/>
                      <a:pt x="2878" y="2166"/>
                    </a:cubicBezTo>
                    <a:cubicBezTo>
                      <a:pt x="2670" y="2166"/>
                      <a:pt x="2455" y="2187"/>
                      <a:pt x="2241" y="2225"/>
                    </a:cubicBezTo>
                    <a:cubicBezTo>
                      <a:pt x="1910" y="1499"/>
                      <a:pt x="1524" y="798"/>
                      <a:pt x="944" y="232"/>
                    </a:cubicBezTo>
                    <a:cubicBezTo>
                      <a:pt x="867" y="118"/>
                      <a:pt x="723" y="0"/>
                      <a:pt x="60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9" name="Google Shape;679;p15"/>
              <p:cNvSpPr/>
              <p:nvPr/>
            </p:nvSpPr>
            <p:spPr>
              <a:xfrm>
                <a:off x="813550" y="3430000"/>
                <a:ext cx="120800" cy="211300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8452" extrusionOk="0">
                    <a:moveTo>
                      <a:pt x="4832" y="0"/>
                    </a:moveTo>
                    <a:cubicBezTo>
                      <a:pt x="4719" y="30"/>
                      <a:pt x="4588" y="105"/>
                      <a:pt x="4492" y="143"/>
                    </a:cubicBezTo>
                    <a:cubicBezTo>
                      <a:pt x="4253" y="193"/>
                      <a:pt x="2687" y="1213"/>
                      <a:pt x="2062" y="1906"/>
                    </a:cubicBezTo>
                    <a:cubicBezTo>
                      <a:pt x="1881" y="1822"/>
                      <a:pt x="1688" y="1759"/>
                      <a:pt x="1495" y="1717"/>
                    </a:cubicBezTo>
                    <a:cubicBezTo>
                      <a:pt x="1429" y="1704"/>
                      <a:pt x="1355" y="1696"/>
                      <a:pt x="1283" y="1696"/>
                    </a:cubicBezTo>
                    <a:cubicBezTo>
                      <a:pt x="1031" y="1696"/>
                      <a:pt x="804" y="1788"/>
                      <a:pt x="1012" y="2049"/>
                    </a:cubicBezTo>
                    <a:cubicBezTo>
                      <a:pt x="706" y="2611"/>
                      <a:pt x="475" y="3190"/>
                      <a:pt x="118" y="3727"/>
                    </a:cubicBezTo>
                    <a:cubicBezTo>
                      <a:pt x="39" y="3862"/>
                      <a:pt x="1" y="4017"/>
                      <a:pt x="22" y="4172"/>
                    </a:cubicBezTo>
                    <a:cubicBezTo>
                      <a:pt x="102" y="5360"/>
                      <a:pt x="366" y="6498"/>
                      <a:pt x="311" y="7698"/>
                    </a:cubicBezTo>
                    <a:cubicBezTo>
                      <a:pt x="341" y="7933"/>
                      <a:pt x="190" y="8290"/>
                      <a:pt x="429" y="8433"/>
                    </a:cubicBezTo>
                    <a:cubicBezTo>
                      <a:pt x="456" y="8446"/>
                      <a:pt x="482" y="8452"/>
                      <a:pt x="507" y="8452"/>
                    </a:cubicBezTo>
                    <a:cubicBezTo>
                      <a:pt x="607" y="8452"/>
                      <a:pt x="691" y="8358"/>
                      <a:pt x="748" y="8277"/>
                    </a:cubicBezTo>
                    <a:cubicBezTo>
                      <a:pt x="1222" y="7635"/>
                      <a:pt x="1848" y="7123"/>
                      <a:pt x="2439" y="6598"/>
                    </a:cubicBezTo>
                    <a:cubicBezTo>
                      <a:pt x="2901" y="6250"/>
                      <a:pt x="3384" y="5918"/>
                      <a:pt x="3917" y="5696"/>
                    </a:cubicBezTo>
                    <a:cubicBezTo>
                      <a:pt x="4026" y="5688"/>
                      <a:pt x="4114" y="5591"/>
                      <a:pt x="4106" y="5478"/>
                    </a:cubicBezTo>
                    <a:cubicBezTo>
                      <a:pt x="4206" y="4290"/>
                      <a:pt x="3699" y="3094"/>
                      <a:pt x="2796" y="2359"/>
                    </a:cubicBezTo>
                    <a:cubicBezTo>
                      <a:pt x="2893" y="2233"/>
                      <a:pt x="2989" y="2112"/>
                      <a:pt x="3090" y="1990"/>
                    </a:cubicBezTo>
                    <a:cubicBezTo>
                      <a:pt x="3312" y="1633"/>
                      <a:pt x="3879" y="1280"/>
                      <a:pt x="3992" y="919"/>
                    </a:cubicBezTo>
                    <a:cubicBezTo>
                      <a:pt x="4030" y="890"/>
                      <a:pt x="4068" y="861"/>
                      <a:pt x="4110" y="831"/>
                    </a:cubicBezTo>
                    <a:cubicBezTo>
                      <a:pt x="4144" y="789"/>
                      <a:pt x="4177" y="747"/>
                      <a:pt x="4211" y="705"/>
                    </a:cubicBezTo>
                    <a:cubicBezTo>
                      <a:pt x="4274" y="621"/>
                      <a:pt x="4341" y="538"/>
                      <a:pt x="4412" y="458"/>
                    </a:cubicBezTo>
                    <a:cubicBezTo>
                      <a:pt x="4546" y="298"/>
                      <a:pt x="4685" y="147"/>
                      <a:pt x="4832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0" name="Google Shape;680;p15"/>
              <p:cNvSpPr/>
              <p:nvPr/>
            </p:nvSpPr>
            <p:spPr>
              <a:xfrm>
                <a:off x="937800" y="351345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9" y="1"/>
                    </a:moveTo>
                    <a:cubicBezTo>
                      <a:pt x="116" y="1"/>
                      <a:pt x="36" y="68"/>
                      <a:pt x="17" y="159"/>
                    </a:cubicBezTo>
                    <a:cubicBezTo>
                      <a:pt x="0" y="264"/>
                      <a:pt x="72" y="360"/>
                      <a:pt x="177" y="381"/>
                    </a:cubicBezTo>
                    <a:cubicBezTo>
                      <a:pt x="185" y="382"/>
                      <a:pt x="194" y="383"/>
                      <a:pt x="202" y="383"/>
                    </a:cubicBezTo>
                    <a:cubicBezTo>
                      <a:pt x="297" y="383"/>
                      <a:pt x="379" y="318"/>
                      <a:pt x="395" y="222"/>
                    </a:cubicBezTo>
                    <a:cubicBezTo>
                      <a:pt x="412" y="117"/>
                      <a:pt x="345" y="20"/>
                      <a:pt x="240" y="3"/>
                    </a:cubicBezTo>
                    <a:cubicBezTo>
                      <a:pt x="229" y="2"/>
                      <a:pt x="219" y="1"/>
                      <a:pt x="20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1" name="Google Shape;681;p15"/>
              <p:cNvSpPr/>
              <p:nvPr/>
            </p:nvSpPr>
            <p:spPr>
              <a:xfrm>
                <a:off x="951450" y="350570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5" y="0"/>
                    </a:moveTo>
                    <a:cubicBezTo>
                      <a:pt x="115" y="0"/>
                      <a:pt x="32" y="67"/>
                      <a:pt x="17" y="158"/>
                    </a:cubicBezTo>
                    <a:cubicBezTo>
                      <a:pt x="0" y="263"/>
                      <a:pt x="67" y="364"/>
                      <a:pt x="172" y="380"/>
                    </a:cubicBezTo>
                    <a:cubicBezTo>
                      <a:pt x="182" y="382"/>
                      <a:pt x="193" y="383"/>
                      <a:pt x="203" y="383"/>
                    </a:cubicBezTo>
                    <a:cubicBezTo>
                      <a:pt x="295" y="383"/>
                      <a:pt x="376" y="316"/>
                      <a:pt x="395" y="221"/>
                    </a:cubicBezTo>
                    <a:cubicBezTo>
                      <a:pt x="411" y="120"/>
                      <a:pt x="340" y="19"/>
                      <a:pt x="235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2" name="Google Shape;682;p15"/>
              <p:cNvSpPr/>
              <p:nvPr/>
            </p:nvSpPr>
            <p:spPr>
              <a:xfrm>
                <a:off x="942950" y="3374325"/>
                <a:ext cx="10300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2" extrusionOk="0">
                    <a:moveTo>
                      <a:pt x="209" y="0"/>
                    </a:moveTo>
                    <a:cubicBezTo>
                      <a:pt x="116" y="0"/>
                      <a:pt x="36" y="67"/>
                      <a:pt x="17" y="158"/>
                    </a:cubicBezTo>
                    <a:cubicBezTo>
                      <a:pt x="0" y="263"/>
                      <a:pt x="71" y="360"/>
                      <a:pt x="172" y="380"/>
                    </a:cubicBezTo>
                    <a:cubicBezTo>
                      <a:pt x="181" y="382"/>
                      <a:pt x="189" y="382"/>
                      <a:pt x="197" y="382"/>
                    </a:cubicBezTo>
                    <a:cubicBezTo>
                      <a:pt x="292" y="382"/>
                      <a:pt x="375" y="317"/>
                      <a:pt x="395" y="221"/>
                    </a:cubicBezTo>
                    <a:cubicBezTo>
                      <a:pt x="411" y="116"/>
                      <a:pt x="340" y="20"/>
                      <a:pt x="239" y="3"/>
                    </a:cubicBezTo>
                    <a:cubicBezTo>
                      <a:pt x="229" y="1"/>
                      <a:pt x="219" y="0"/>
                      <a:pt x="2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3" name="Google Shape;683;p15"/>
              <p:cNvSpPr/>
              <p:nvPr/>
            </p:nvSpPr>
            <p:spPr>
              <a:xfrm>
                <a:off x="953950" y="3365750"/>
                <a:ext cx="10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6" extrusionOk="0">
                    <a:moveTo>
                      <a:pt x="211" y="0"/>
                    </a:moveTo>
                    <a:cubicBezTo>
                      <a:pt x="116" y="0"/>
                      <a:pt x="33" y="65"/>
                      <a:pt x="18" y="161"/>
                    </a:cubicBezTo>
                    <a:cubicBezTo>
                      <a:pt x="1" y="266"/>
                      <a:pt x="68" y="363"/>
                      <a:pt x="173" y="384"/>
                    </a:cubicBezTo>
                    <a:cubicBezTo>
                      <a:pt x="181" y="385"/>
                      <a:pt x="190" y="385"/>
                      <a:pt x="198" y="385"/>
                    </a:cubicBezTo>
                    <a:cubicBezTo>
                      <a:pt x="293" y="385"/>
                      <a:pt x="376" y="320"/>
                      <a:pt x="395" y="224"/>
                    </a:cubicBezTo>
                    <a:cubicBezTo>
                      <a:pt x="412" y="119"/>
                      <a:pt x="341" y="23"/>
                      <a:pt x="236" y="2"/>
                    </a:cubicBezTo>
                    <a:cubicBezTo>
                      <a:pt x="227" y="1"/>
                      <a:pt x="219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4" name="Google Shape;684;p15"/>
              <p:cNvSpPr/>
              <p:nvPr/>
            </p:nvSpPr>
            <p:spPr>
              <a:xfrm>
                <a:off x="956050" y="3380625"/>
                <a:ext cx="10325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2" extrusionOk="0">
                    <a:moveTo>
                      <a:pt x="205" y="0"/>
                    </a:moveTo>
                    <a:cubicBezTo>
                      <a:pt x="115" y="0"/>
                      <a:pt x="33" y="64"/>
                      <a:pt x="17" y="158"/>
                    </a:cubicBezTo>
                    <a:cubicBezTo>
                      <a:pt x="1" y="263"/>
                      <a:pt x="68" y="359"/>
                      <a:pt x="173" y="380"/>
                    </a:cubicBezTo>
                    <a:cubicBezTo>
                      <a:pt x="181" y="381"/>
                      <a:pt x="190" y="382"/>
                      <a:pt x="198" y="382"/>
                    </a:cubicBezTo>
                    <a:cubicBezTo>
                      <a:pt x="293" y="382"/>
                      <a:pt x="376" y="317"/>
                      <a:pt x="395" y="221"/>
                    </a:cubicBezTo>
                    <a:cubicBezTo>
                      <a:pt x="412" y="116"/>
                      <a:pt x="341" y="19"/>
                      <a:pt x="236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5" name="Google Shape;685;p15"/>
              <p:cNvSpPr/>
              <p:nvPr/>
            </p:nvSpPr>
            <p:spPr>
              <a:xfrm>
                <a:off x="1039800" y="343632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6" y="1"/>
                    </a:moveTo>
                    <a:cubicBezTo>
                      <a:pt x="115" y="1"/>
                      <a:pt x="32" y="68"/>
                      <a:pt x="17" y="163"/>
                    </a:cubicBezTo>
                    <a:cubicBezTo>
                      <a:pt x="0" y="264"/>
                      <a:pt x="71" y="364"/>
                      <a:pt x="172" y="381"/>
                    </a:cubicBezTo>
                    <a:cubicBezTo>
                      <a:pt x="183" y="383"/>
                      <a:pt x="193" y="384"/>
                      <a:pt x="203" y="384"/>
                    </a:cubicBezTo>
                    <a:cubicBezTo>
                      <a:pt x="295" y="384"/>
                      <a:pt x="376" y="317"/>
                      <a:pt x="395" y="226"/>
                    </a:cubicBezTo>
                    <a:cubicBezTo>
                      <a:pt x="411" y="121"/>
                      <a:pt x="340" y="20"/>
                      <a:pt x="235" y="3"/>
                    </a:cubicBezTo>
                    <a:cubicBezTo>
                      <a:pt x="225" y="2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6" name="Google Shape;686;p15"/>
              <p:cNvSpPr/>
              <p:nvPr/>
            </p:nvSpPr>
            <p:spPr>
              <a:xfrm>
                <a:off x="663100" y="3409825"/>
                <a:ext cx="113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5" extrusionOk="0">
                    <a:moveTo>
                      <a:pt x="252" y="0"/>
                    </a:moveTo>
                    <a:cubicBezTo>
                      <a:pt x="93" y="0"/>
                      <a:pt x="0" y="187"/>
                      <a:pt x="105" y="312"/>
                    </a:cubicBezTo>
                    <a:cubicBezTo>
                      <a:pt x="144" y="362"/>
                      <a:pt x="198" y="385"/>
                      <a:pt x="252" y="385"/>
                    </a:cubicBezTo>
                    <a:cubicBezTo>
                      <a:pt x="344" y="385"/>
                      <a:pt x="434" y="319"/>
                      <a:pt x="445" y="211"/>
                    </a:cubicBezTo>
                    <a:cubicBezTo>
                      <a:pt x="453" y="106"/>
                      <a:pt x="378" y="14"/>
                      <a:pt x="273" y="1"/>
                    </a:cubicBezTo>
                    <a:cubicBezTo>
                      <a:pt x="266" y="1"/>
                      <a:pt x="259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7" name="Google Shape;687;p15"/>
              <p:cNvSpPr/>
              <p:nvPr/>
            </p:nvSpPr>
            <p:spPr>
              <a:xfrm>
                <a:off x="678525" y="34141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08" y="1"/>
                      <a:pt x="24" y="74"/>
                      <a:pt x="13" y="174"/>
                    </a:cubicBezTo>
                    <a:cubicBezTo>
                      <a:pt x="0" y="295"/>
                      <a:pt x="100" y="385"/>
                      <a:pt x="205" y="385"/>
                    </a:cubicBezTo>
                    <a:cubicBezTo>
                      <a:pt x="246" y="385"/>
                      <a:pt x="287" y="372"/>
                      <a:pt x="323" y="341"/>
                    </a:cubicBezTo>
                    <a:cubicBezTo>
                      <a:pt x="457" y="232"/>
                      <a:pt x="394" y="18"/>
                      <a:pt x="222" y="1"/>
                    </a:cubicBezTo>
                    <a:cubicBezTo>
                      <a:pt x="217" y="1"/>
                      <a:pt x="212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8" name="Google Shape;688;p15"/>
              <p:cNvSpPr/>
              <p:nvPr/>
            </p:nvSpPr>
            <p:spPr>
              <a:xfrm>
                <a:off x="566900" y="335860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47" y="1"/>
                    </a:moveTo>
                    <a:cubicBezTo>
                      <a:pt x="90" y="1"/>
                      <a:pt x="0" y="185"/>
                      <a:pt x="104" y="313"/>
                    </a:cubicBezTo>
                    <a:cubicBezTo>
                      <a:pt x="142" y="362"/>
                      <a:pt x="196" y="384"/>
                      <a:pt x="250" y="384"/>
                    </a:cubicBezTo>
                    <a:cubicBezTo>
                      <a:pt x="342" y="384"/>
                      <a:pt x="433" y="318"/>
                      <a:pt x="444" y="212"/>
                    </a:cubicBezTo>
                    <a:cubicBezTo>
                      <a:pt x="452" y="107"/>
                      <a:pt x="377" y="11"/>
                      <a:pt x="272" y="2"/>
                    </a:cubicBezTo>
                    <a:cubicBezTo>
                      <a:pt x="263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9" name="Google Shape;689;p15"/>
              <p:cNvSpPr/>
              <p:nvPr/>
            </p:nvSpPr>
            <p:spPr>
              <a:xfrm>
                <a:off x="578500" y="3365425"/>
                <a:ext cx="1137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87" extrusionOk="0">
                    <a:moveTo>
                      <a:pt x="253" y="1"/>
                    </a:moveTo>
                    <a:cubicBezTo>
                      <a:pt x="94" y="1"/>
                      <a:pt x="1" y="188"/>
                      <a:pt x="102" y="317"/>
                    </a:cubicBezTo>
                    <a:cubicBezTo>
                      <a:pt x="142" y="364"/>
                      <a:pt x="196" y="386"/>
                      <a:pt x="249" y="386"/>
                    </a:cubicBezTo>
                    <a:cubicBezTo>
                      <a:pt x="341" y="386"/>
                      <a:pt x="431" y="321"/>
                      <a:pt x="442" y="212"/>
                    </a:cubicBezTo>
                    <a:cubicBezTo>
                      <a:pt x="454" y="107"/>
                      <a:pt x="379" y="15"/>
                      <a:pt x="274" y="2"/>
                    </a:cubicBezTo>
                    <a:cubicBezTo>
                      <a:pt x="267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0" name="Google Shape;690;p15"/>
              <p:cNvSpPr/>
              <p:nvPr/>
            </p:nvSpPr>
            <p:spPr>
              <a:xfrm>
                <a:off x="578200" y="3351150"/>
                <a:ext cx="114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5" extrusionOk="0">
                    <a:moveTo>
                      <a:pt x="251" y="0"/>
                    </a:moveTo>
                    <a:cubicBezTo>
                      <a:pt x="210" y="0"/>
                      <a:pt x="168" y="14"/>
                      <a:pt x="130" y="44"/>
                    </a:cubicBezTo>
                    <a:cubicBezTo>
                      <a:pt x="0" y="153"/>
                      <a:pt x="63" y="367"/>
                      <a:pt x="235" y="384"/>
                    </a:cubicBezTo>
                    <a:cubicBezTo>
                      <a:pt x="241" y="385"/>
                      <a:pt x="246" y="385"/>
                      <a:pt x="251" y="385"/>
                    </a:cubicBezTo>
                    <a:cubicBezTo>
                      <a:pt x="350" y="385"/>
                      <a:pt x="433" y="312"/>
                      <a:pt x="445" y="216"/>
                    </a:cubicBezTo>
                    <a:cubicBezTo>
                      <a:pt x="457" y="92"/>
                      <a:pt x="358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1" name="Google Shape;691;p15"/>
              <p:cNvSpPr/>
              <p:nvPr/>
            </p:nvSpPr>
            <p:spPr>
              <a:xfrm>
                <a:off x="691525" y="33159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3" y="1"/>
                    </a:moveTo>
                    <a:cubicBezTo>
                      <a:pt x="97" y="1"/>
                      <a:pt x="1" y="188"/>
                      <a:pt x="105" y="317"/>
                    </a:cubicBezTo>
                    <a:cubicBezTo>
                      <a:pt x="145" y="364"/>
                      <a:pt x="199" y="386"/>
                      <a:pt x="253" y="386"/>
                    </a:cubicBezTo>
                    <a:cubicBezTo>
                      <a:pt x="345" y="386"/>
                      <a:pt x="435" y="321"/>
                      <a:pt x="445" y="212"/>
                    </a:cubicBezTo>
                    <a:cubicBezTo>
                      <a:pt x="454" y="107"/>
                      <a:pt x="378" y="14"/>
                      <a:pt x="273" y="2"/>
                    </a:cubicBezTo>
                    <a:cubicBezTo>
                      <a:pt x="266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2" name="Google Shape;692;p15"/>
              <p:cNvSpPr/>
              <p:nvPr/>
            </p:nvSpPr>
            <p:spPr>
              <a:xfrm>
                <a:off x="686925" y="31584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2" y="0"/>
                    </a:moveTo>
                    <a:cubicBezTo>
                      <a:pt x="94" y="0"/>
                      <a:pt x="1" y="185"/>
                      <a:pt x="100" y="312"/>
                    </a:cubicBezTo>
                    <a:cubicBezTo>
                      <a:pt x="140" y="363"/>
                      <a:pt x="196" y="386"/>
                      <a:pt x="251" y="386"/>
                    </a:cubicBezTo>
                    <a:cubicBezTo>
                      <a:pt x="342" y="386"/>
                      <a:pt x="432" y="323"/>
                      <a:pt x="445" y="216"/>
                    </a:cubicBezTo>
                    <a:cubicBezTo>
                      <a:pt x="453" y="111"/>
                      <a:pt x="382" y="14"/>
                      <a:pt x="277" y="2"/>
                    </a:cubicBezTo>
                    <a:cubicBezTo>
                      <a:pt x="268" y="1"/>
                      <a:pt x="260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3" name="Google Shape;693;p15"/>
              <p:cNvSpPr/>
              <p:nvPr/>
            </p:nvSpPr>
            <p:spPr>
              <a:xfrm>
                <a:off x="695825" y="3146600"/>
                <a:ext cx="114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3" extrusionOk="0">
                    <a:moveTo>
                      <a:pt x="252" y="0"/>
                    </a:moveTo>
                    <a:cubicBezTo>
                      <a:pt x="212" y="0"/>
                      <a:pt x="171" y="13"/>
                      <a:pt x="135" y="41"/>
                    </a:cubicBezTo>
                    <a:cubicBezTo>
                      <a:pt x="0" y="146"/>
                      <a:pt x="59" y="360"/>
                      <a:pt x="227" y="381"/>
                    </a:cubicBezTo>
                    <a:cubicBezTo>
                      <a:pt x="235" y="382"/>
                      <a:pt x="242" y="383"/>
                      <a:pt x="250" y="383"/>
                    </a:cubicBezTo>
                    <a:cubicBezTo>
                      <a:pt x="346" y="383"/>
                      <a:pt x="430" y="311"/>
                      <a:pt x="441" y="214"/>
                    </a:cubicBezTo>
                    <a:cubicBezTo>
                      <a:pt x="456" y="91"/>
                      <a:pt x="358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4" name="Google Shape;694;p15"/>
              <p:cNvSpPr/>
              <p:nvPr/>
            </p:nvSpPr>
            <p:spPr>
              <a:xfrm>
                <a:off x="594475" y="30996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52" y="1"/>
                    </a:moveTo>
                    <a:cubicBezTo>
                      <a:pt x="95" y="1"/>
                      <a:pt x="1" y="185"/>
                      <a:pt x="101" y="313"/>
                    </a:cubicBezTo>
                    <a:cubicBezTo>
                      <a:pt x="140" y="363"/>
                      <a:pt x="195" y="386"/>
                      <a:pt x="249" y="386"/>
                    </a:cubicBezTo>
                    <a:cubicBezTo>
                      <a:pt x="340" y="386"/>
                      <a:pt x="430" y="322"/>
                      <a:pt x="441" y="216"/>
                    </a:cubicBezTo>
                    <a:cubicBezTo>
                      <a:pt x="453" y="111"/>
                      <a:pt x="378" y="19"/>
                      <a:pt x="277" y="2"/>
                    </a:cubicBezTo>
                    <a:cubicBezTo>
                      <a:pt x="268" y="1"/>
                      <a:pt x="260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5" name="Google Shape;695;p15"/>
              <p:cNvSpPr/>
              <p:nvPr/>
            </p:nvSpPr>
            <p:spPr>
              <a:xfrm>
                <a:off x="689850" y="30442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01" y="1"/>
                    </a:moveTo>
                    <a:cubicBezTo>
                      <a:pt x="110" y="1"/>
                      <a:pt x="22" y="64"/>
                      <a:pt x="9" y="171"/>
                    </a:cubicBezTo>
                    <a:cubicBezTo>
                      <a:pt x="0" y="272"/>
                      <a:pt x="72" y="368"/>
                      <a:pt x="177" y="381"/>
                    </a:cubicBezTo>
                    <a:cubicBezTo>
                      <a:pt x="185" y="382"/>
                      <a:pt x="194" y="382"/>
                      <a:pt x="202" y="382"/>
                    </a:cubicBezTo>
                    <a:cubicBezTo>
                      <a:pt x="359" y="382"/>
                      <a:pt x="452" y="202"/>
                      <a:pt x="353" y="74"/>
                    </a:cubicBezTo>
                    <a:cubicBezTo>
                      <a:pt x="312" y="24"/>
                      <a:pt x="256" y="1"/>
                      <a:pt x="2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6" name="Google Shape;696;p15"/>
              <p:cNvSpPr/>
              <p:nvPr/>
            </p:nvSpPr>
            <p:spPr>
              <a:xfrm>
                <a:off x="679675" y="30339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00" y="0"/>
                    </a:moveTo>
                    <a:cubicBezTo>
                      <a:pt x="110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3" y="385"/>
                      <a:pt x="190" y="386"/>
                      <a:pt x="197" y="386"/>
                    </a:cubicBezTo>
                    <a:cubicBezTo>
                      <a:pt x="353" y="386"/>
                      <a:pt x="453" y="203"/>
                      <a:pt x="353" y="74"/>
                    </a:cubicBezTo>
                    <a:cubicBezTo>
                      <a:pt x="312" y="23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7" name="Google Shape;697;p15"/>
              <p:cNvSpPr/>
              <p:nvPr/>
            </p:nvSpPr>
            <p:spPr>
              <a:xfrm>
                <a:off x="675050" y="3046875"/>
                <a:ext cx="114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5" extrusionOk="0">
                    <a:moveTo>
                      <a:pt x="205" y="1"/>
                    </a:moveTo>
                    <a:cubicBezTo>
                      <a:pt x="114" y="1"/>
                      <a:pt x="26" y="65"/>
                      <a:pt x="13" y="169"/>
                    </a:cubicBezTo>
                    <a:cubicBezTo>
                      <a:pt x="0" y="274"/>
                      <a:pt x="76" y="370"/>
                      <a:pt x="181" y="383"/>
                    </a:cubicBezTo>
                    <a:cubicBezTo>
                      <a:pt x="189" y="384"/>
                      <a:pt x="198" y="385"/>
                      <a:pt x="206" y="385"/>
                    </a:cubicBezTo>
                    <a:cubicBezTo>
                      <a:pt x="360" y="385"/>
                      <a:pt x="457" y="204"/>
                      <a:pt x="357" y="77"/>
                    </a:cubicBezTo>
                    <a:cubicBezTo>
                      <a:pt x="316" y="24"/>
                      <a:pt x="260" y="1"/>
                      <a:pt x="20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8" name="Google Shape;698;p15"/>
              <p:cNvSpPr/>
              <p:nvPr/>
            </p:nvSpPr>
            <p:spPr>
              <a:xfrm>
                <a:off x="808725" y="28697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7" y="1"/>
                    </a:moveTo>
                    <a:cubicBezTo>
                      <a:pt x="116" y="1"/>
                      <a:pt x="26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4" y="386"/>
                      <a:pt x="457" y="201"/>
                      <a:pt x="358" y="73"/>
                    </a:cubicBezTo>
                    <a:cubicBezTo>
                      <a:pt x="317" y="23"/>
                      <a:pt x="262" y="1"/>
                      <a:pt x="2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9" name="Google Shape;699;p15"/>
              <p:cNvSpPr/>
              <p:nvPr/>
            </p:nvSpPr>
            <p:spPr>
              <a:xfrm>
                <a:off x="811150" y="285465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00" y="0"/>
                    </a:moveTo>
                    <a:cubicBezTo>
                      <a:pt x="109" y="0"/>
                      <a:pt x="22" y="64"/>
                      <a:pt x="9" y="169"/>
                    </a:cubicBezTo>
                    <a:cubicBezTo>
                      <a:pt x="0" y="273"/>
                      <a:pt x="72" y="370"/>
                      <a:pt x="177" y="383"/>
                    </a:cubicBezTo>
                    <a:cubicBezTo>
                      <a:pt x="185" y="384"/>
                      <a:pt x="193" y="384"/>
                      <a:pt x="202" y="384"/>
                    </a:cubicBezTo>
                    <a:cubicBezTo>
                      <a:pt x="355" y="384"/>
                      <a:pt x="452" y="204"/>
                      <a:pt x="353" y="76"/>
                    </a:cubicBezTo>
                    <a:cubicBezTo>
                      <a:pt x="312" y="24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0" name="Google Shape;700;p15"/>
              <p:cNvSpPr/>
              <p:nvPr/>
            </p:nvSpPr>
            <p:spPr>
              <a:xfrm>
                <a:off x="713250" y="2824475"/>
                <a:ext cx="114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7" extrusionOk="0">
                    <a:moveTo>
                      <a:pt x="204" y="1"/>
                    </a:moveTo>
                    <a:cubicBezTo>
                      <a:pt x="114" y="1"/>
                      <a:pt x="26" y="64"/>
                      <a:pt x="13" y="171"/>
                    </a:cubicBezTo>
                    <a:cubicBezTo>
                      <a:pt x="0" y="276"/>
                      <a:pt x="76" y="368"/>
                      <a:pt x="181" y="385"/>
                    </a:cubicBezTo>
                    <a:cubicBezTo>
                      <a:pt x="189" y="386"/>
                      <a:pt x="197" y="387"/>
                      <a:pt x="205" y="387"/>
                    </a:cubicBezTo>
                    <a:cubicBezTo>
                      <a:pt x="359" y="387"/>
                      <a:pt x="457" y="202"/>
                      <a:pt x="353" y="74"/>
                    </a:cubicBezTo>
                    <a:cubicBezTo>
                      <a:pt x="313" y="24"/>
                      <a:pt x="258" y="1"/>
                      <a:pt x="20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1" name="Google Shape;701;p15"/>
              <p:cNvSpPr/>
              <p:nvPr/>
            </p:nvSpPr>
            <p:spPr>
              <a:xfrm>
                <a:off x="904650" y="3102550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02" y="0"/>
                    </a:moveTo>
                    <a:cubicBezTo>
                      <a:pt x="111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5" y="386"/>
                      <a:pt x="193" y="386"/>
                      <a:pt x="201" y="386"/>
                    </a:cubicBezTo>
                    <a:cubicBezTo>
                      <a:pt x="359" y="386"/>
                      <a:pt x="452" y="202"/>
                      <a:pt x="353" y="74"/>
                    </a:cubicBezTo>
                    <a:cubicBezTo>
                      <a:pt x="313" y="24"/>
                      <a:pt x="257" y="0"/>
                      <a:pt x="20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2" name="Google Shape;702;p15"/>
              <p:cNvSpPr/>
              <p:nvPr/>
            </p:nvSpPr>
            <p:spPr>
              <a:xfrm>
                <a:off x="913025" y="30910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16" y="1"/>
                      <a:pt x="27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0" y="386"/>
                      <a:pt x="457" y="201"/>
                      <a:pt x="353" y="73"/>
                    </a:cubicBezTo>
                    <a:cubicBezTo>
                      <a:pt x="314" y="23"/>
                      <a:pt x="260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3" name="Google Shape;703;p15"/>
              <p:cNvSpPr/>
              <p:nvPr/>
            </p:nvSpPr>
            <p:spPr>
              <a:xfrm>
                <a:off x="918900" y="310187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0" y="1"/>
                    </a:moveTo>
                    <a:cubicBezTo>
                      <a:pt x="113" y="1"/>
                      <a:pt x="27" y="54"/>
                      <a:pt x="13" y="168"/>
                    </a:cubicBezTo>
                    <a:cubicBezTo>
                      <a:pt x="1" y="273"/>
                      <a:pt x="76" y="370"/>
                      <a:pt x="181" y="382"/>
                    </a:cubicBezTo>
                    <a:cubicBezTo>
                      <a:pt x="189" y="383"/>
                      <a:pt x="197" y="384"/>
                      <a:pt x="204" y="384"/>
                    </a:cubicBezTo>
                    <a:cubicBezTo>
                      <a:pt x="299" y="384"/>
                      <a:pt x="380" y="312"/>
                      <a:pt x="395" y="214"/>
                    </a:cubicBezTo>
                    <a:cubicBezTo>
                      <a:pt x="411" y="77"/>
                      <a:pt x="305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4" name="Google Shape;704;p15"/>
              <p:cNvSpPr/>
              <p:nvPr/>
            </p:nvSpPr>
            <p:spPr>
              <a:xfrm>
                <a:off x="1034675" y="3116425"/>
                <a:ext cx="11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6" extrusionOk="0">
                    <a:moveTo>
                      <a:pt x="251" y="0"/>
                    </a:moveTo>
                    <a:cubicBezTo>
                      <a:pt x="94" y="0"/>
                      <a:pt x="1" y="181"/>
                      <a:pt x="100" y="312"/>
                    </a:cubicBezTo>
                    <a:cubicBezTo>
                      <a:pt x="139" y="363"/>
                      <a:pt x="194" y="385"/>
                      <a:pt x="249" y="385"/>
                    </a:cubicBezTo>
                    <a:cubicBezTo>
                      <a:pt x="340" y="385"/>
                      <a:pt x="431" y="321"/>
                      <a:pt x="444" y="216"/>
                    </a:cubicBezTo>
                    <a:cubicBezTo>
                      <a:pt x="453" y="111"/>
                      <a:pt x="381" y="14"/>
                      <a:pt x="276" y="2"/>
                    </a:cubicBezTo>
                    <a:cubicBezTo>
                      <a:pt x="268" y="1"/>
                      <a:pt x="259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5" name="Google Shape;705;p15"/>
              <p:cNvSpPr/>
              <p:nvPr/>
            </p:nvSpPr>
            <p:spPr>
              <a:xfrm>
                <a:off x="1042025" y="310445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1"/>
                    </a:moveTo>
                    <a:cubicBezTo>
                      <a:pt x="94" y="1"/>
                      <a:pt x="0" y="181"/>
                      <a:pt x="100" y="309"/>
                    </a:cubicBezTo>
                    <a:cubicBezTo>
                      <a:pt x="140" y="359"/>
                      <a:pt x="195" y="383"/>
                      <a:pt x="249" y="383"/>
                    </a:cubicBezTo>
                    <a:cubicBezTo>
                      <a:pt x="339" y="383"/>
                      <a:pt x="427" y="319"/>
                      <a:pt x="440" y="212"/>
                    </a:cubicBezTo>
                    <a:cubicBezTo>
                      <a:pt x="453" y="107"/>
                      <a:pt x="377" y="15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6" name="Google Shape;706;p15"/>
              <p:cNvSpPr/>
              <p:nvPr/>
            </p:nvSpPr>
            <p:spPr>
              <a:xfrm>
                <a:off x="690300" y="365387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51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39" y="364"/>
                      <a:pt x="195" y="387"/>
                      <a:pt x="250" y="387"/>
                    </a:cubicBezTo>
                    <a:cubicBezTo>
                      <a:pt x="341" y="387"/>
                      <a:pt x="431" y="323"/>
                      <a:pt x="444" y="216"/>
                    </a:cubicBezTo>
                    <a:cubicBezTo>
                      <a:pt x="452" y="111"/>
                      <a:pt x="381" y="19"/>
                      <a:pt x="276" y="2"/>
                    </a:cubicBezTo>
                    <a:cubicBezTo>
                      <a:pt x="268" y="1"/>
                      <a:pt x="259" y="1"/>
                      <a:pt x="2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7" name="Google Shape;707;p15"/>
              <p:cNvSpPr/>
              <p:nvPr/>
            </p:nvSpPr>
            <p:spPr>
              <a:xfrm>
                <a:off x="676550" y="364862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47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40" y="364"/>
                      <a:pt x="195" y="387"/>
                      <a:pt x="249" y="387"/>
                    </a:cubicBezTo>
                    <a:cubicBezTo>
                      <a:pt x="339" y="387"/>
                      <a:pt x="427" y="324"/>
                      <a:pt x="440" y="216"/>
                    </a:cubicBezTo>
                    <a:cubicBezTo>
                      <a:pt x="452" y="112"/>
                      <a:pt x="377" y="19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8" name="Google Shape;708;p15"/>
              <p:cNvSpPr/>
              <p:nvPr/>
            </p:nvSpPr>
            <p:spPr>
              <a:xfrm>
                <a:off x="636050" y="35521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0"/>
                    </a:moveTo>
                    <a:cubicBezTo>
                      <a:pt x="93" y="0"/>
                      <a:pt x="0" y="181"/>
                      <a:pt x="100" y="308"/>
                    </a:cubicBezTo>
                    <a:cubicBezTo>
                      <a:pt x="140" y="359"/>
                      <a:pt x="195" y="382"/>
                      <a:pt x="250" y="382"/>
                    </a:cubicBezTo>
                    <a:cubicBezTo>
                      <a:pt x="339" y="382"/>
                      <a:pt x="427" y="320"/>
                      <a:pt x="440" y="216"/>
                    </a:cubicBezTo>
                    <a:cubicBezTo>
                      <a:pt x="452" y="111"/>
                      <a:pt x="377" y="14"/>
                      <a:pt x="272" y="2"/>
                    </a:cubicBezTo>
                    <a:cubicBezTo>
                      <a:pt x="263" y="1"/>
                      <a:pt x="255" y="0"/>
                      <a:pt x="24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9" name="Google Shape;709;p15"/>
              <p:cNvSpPr/>
              <p:nvPr/>
            </p:nvSpPr>
            <p:spPr>
              <a:xfrm>
                <a:off x="974450" y="3289850"/>
                <a:ext cx="150575" cy="15770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6308" extrusionOk="0">
                    <a:moveTo>
                      <a:pt x="3720" y="0"/>
                    </a:moveTo>
                    <a:cubicBezTo>
                      <a:pt x="3095" y="0"/>
                      <a:pt x="2465" y="176"/>
                      <a:pt x="1880" y="368"/>
                    </a:cubicBezTo>
                    <a:cubicBezTo>
                      <a:pt x="1384" y="473"/>
                      <a:pt x="843" y="612"/>
                      <a:pt x="448" y="947"/>
                    </a:cubicBezTo>
                    <a:cubicBezTo>
                      <a:pt x="409" y="933"/>
                      <a:pt x="372" y="926"/>
                      <a:pt x="338" y="926"/>
                    </a:cubicBezTo>
                    <a:cubicBezTo>
                      <a:pt x="80" y="926"/>
                      <a:pt x="1" y="1302"/>
                      <a:pt x="331" y="1321"/>
                    </a:cubicBezTo>
                    <a:cubicBezTo>
                      <a:pt x="1355" y="1564"/>
                      <a:pt x="2110" y="2446"/>
                      <a:pt x="2744" y="3239"/>
                    </a:cubicBezTo>
                    <a:cubicBezTo>
                      <a:pt x="3445" y="4116"/>
                      <a:pt x="3957" y="5145"/>
                      <a:pt x="4079" y="6261"/>
                    </a:cubicBezTo>
                    <a:cubicBezTo>
                      <a:pt x="4122" y="6293"/>
                      <a:pt x="4167" y="6308"/>
                      <a:pt x="4213" y="6308"/>
                    </a:cubicBezTo>
                    <a:cubicBezTo>
                      <a:pt x="4765" y="6308"/>
                      <a:pt x="5442" y="4117"/>
                      <a:pt x="5586" y="3713"/>
                    </a:cubicBezTo>
                    <a:cubicBezTo>
                      <a:pt x="6022" y="2412"/>
                      <a:pt x="5729" y="691"/>
                      <a:pt x="4381" y="74"/>
                    </a:cubicBezTo>
                    <a:cubicBezTo>
                      <a:pt x="4163" y="23"/>
                      <a:pt x="3942" y="0"/>
                      <a:pt x="372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0" name="Google Shape;710;p15"/>
              <p:cNvSpPr/>
              <p:nvPr/>
            </p:nvSpPr>
            <p:spPr>
              <a:xfrm>
                <a:off x="519550" y="3512550"/>
                <a:ext cx="97725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3909" h="4946" extrusionOk="0">
                    <a:moveTo>
                      <a:pt x="3498" y="0"/>
                    </a:moveTo>
                    <a:cubicBezTo>
                      <a:pt x="3470" y="0"/>
                      <a:pt x="3442" y="3"/>
                      <a:pt x="3417" y="10"/>
                    </a:cubicBezTo>
                    <a:cubicBezTo>
                      <a:pt x="3064" y="52"/>
                      <a:pt x="2695" y="23"/>
                      <a:pt x="2342" y="90"/>
                    </a:cubicBezTo>
                    <a:cubicBezTo>
                      <a:pt x="575" y="648"/>
                      <a:pt x="0" y="2747"/>
                      <a:pt x="1452" y="3989"/>
                    </a:cubicBezTo>
                    <a:cubicBezTo>
                      <a:pt x="1641" y="4190"/>
                      <a:pt x="1876" y="4350"/>
                      <a:pt x="2053" y="4568"/>
                    </a:cubicBezTo>
                    <a:cubicBezTo>
                      <a:pt x="2090" y="4619"/>
                      <a:pt x="2150" y="4648"/>
                      <a:pt x="2211" y="4648"/>
                    </a:cubicBezTo>
                    <a:cubicBezTo>
                      <a:pt x="2245" y="4648"/>
                      <a:pt x="2281" y="4638"/>
                      <a:pt x="2313" y="4619"/>
                    </a:cubicBezTo>
                    <a:cubicBezTo>
                      <a:pt x="2363" y="4723"/>
                      <a:pt x="2351" y="4879"/>
                      <a:pt x="2481" y="4929"/>
                    </a:cubicBezTo>
                    <a:cubicBezTo>
                      <a:pt x="2510" y="4940"/>
                      <a:pt x="2538" y="4945"/>
                      <a:pt x="2563" y="4945"/>
                    </a:cubicBezTo>
                    <a:cubicBezTo>
                      <a:pt x="2738" y="4945"/>
                      <a:pt x="2801" y="4703"/>
                      <a:pt x="2695" y="4560"/>
                    </a:cubicBezTo>
                    <a:cubicBezTo>
                      <a:pt x="2351" y="3137"/>
                      <a:pt x="2808" y="1454"/>
                      <a:pt x="3769" y="346"/>
                    </a:cubicBezTo>
                    <a:cubicBezTo>
                      <a:pt x="3908" y="144"/>
                      <a:pt x="3690" y="0"/>
                      <a:pt x="349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1" name="Google Shape;711;p15"/>
              <p:cNvSpPr/>
              <p:nvPr/>
            </p:nvSpPr>
            <p:spPr>
              <a:xfrm>
                <a:off x="511350" y="3240600"/>
                <a:ext cx="107050" cy="144475"/>
              </a:xfrm>
              <a:custGeom>
                <a:avLst/>
                <a:gdLst/>
                <a:ahLst/>
                <a:cxnLst/>
                <a:rect l="l" t="t" r="r" b="b"/>
                <a:pathLst>
                  <a:path w="4282" h="5779" extrusionOk="0">
                    <a:moveTo>
                      <a:pt x="3286" y="25"/>
                    </a:moveTo>
                    <a:cubicBezTo>
                      <a:pt x="2005" y="25"/>
                      <a:pt x="1026" y="1107"/>
                      <a:pt x="399" y="2141"/>
                    </a:cubicBezTo>
                    <a:cubicBezTo>
                      <a:pt x="1" y="2934"/>
                      <a:pt x="181" y="3878"/>
                      <a:pt x="580" y="4634"/>
                    </a:cubicBezTo>
                    <a:cubicBezTo>
                      <a:pt x="672" y="4915"/>
                      <a:pt x="828" y="5163"/>
                      <a:pt x="987" y="5410"/>
                    </a:cubicBezTo>
                    <a:cubicBezTo>
                      <a:pt x="1020" y="5470"/>
                      <a:pt x="1082" y="5506"/>
                      <a:pt x="1148" y="5506"/>
                    </a:cubicBezTo>
                    <a:cubicBezTo>
                      <a:pt x="1166" y="5506"/>
                      <a:pt x="1184" y="5504"/>
                      <a:pt x="1201" y="5499"/>
                    </a:cubicBezTo>
                    <a:cubicBezTo>
                      <a:pt x="1205" y="5515"/>
                      <a:pt x="1205" y="5536"/>
                      <a:pt x="1205" y="5553"/>
                    </a:cubicBezTo>
                    <a:cubicBezTo>
                      <a:pt x="1193" y="5641"/>
                      <a:pt x="1239" y="5729"/>
                      <a:pt x="1323" y="5763"/>
                    </a:cubicBezTo>
                    <a:cubicBezTo>
                      <a:pt x="1350" y="5774"/>
                      <a:pt x="1375" y="5779"/>
                      <a:pt x="1399" y="5779"/>
                    </a:cubicBezTo>
                    <a:cubicBezTo>
                      <a:pt x="1541" y="5779"/>
                      <a:pt x="1630" y="5605"/>
                      <a:pt x="1583" y="5465"/>
                    </a:cubicBezTo>
                    <a:cubicBezTo>
                      <a:pt x="1482" y="4088"/>
                      <a:pt x="2099" y="2649"/>
                      <a:pt x="2914" y="1557"/>
                    </a:cubicBezTo>
                    <a:cubicBezTo>
                      <a:pt x="3270" y="1163"/>
                      <a:pt x="3698" y="848"/>
                      <a:pt x="4143" y="546"/>
                    </a:cubicBezTo>
                    <a:cubicBezTo>
                      <a:pt x="4223" y="491"/>
                      <a:pt x="4282" y="420"/>
                      <a:pt x="4269" y="319"/>
                    </a:cubicBezTo>
                    <a:cubicBezTo>
                      <a:pt x="4190" y="0"/>
                      <a:pt x="3745" y="59"/>
                      <a:pt x="3489" y="34"/>
                    </a:cubicBezTo>
                    <a:cubicBezTo>
                      <a:pt x="3420" y="28"/>
                      <a:pt x="3353" y="25"/>
                      <a:pt x="3286" y="25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2" name="Google Shape;712;p15"/>
              <p:cNvSpPr/>
              <p:nvPr/>
            </p:nvSpPr>
            <p:spPr>
              <a:xfrm>
                <a:off x="516600" y="2946450"/>
                <a:ext cx="142725" cy="147000"/>
              </a:xfrm>
              <a:custGeom>
                <a:avLst/>
                <a:gdLst/>
                <a:ahLst/>
                <a:cxnLst/>
                <a:rect l="l" t="t" r="r" b="b"/>
                <a:pathLst>
                  <a:path w="5709" h="5880" extrusionOk="0">
                    <a:moveTo>
                      <a:pt x="2703" y="1"/>
                    </a:moveTo>
                    <a:cubicBezTo>
                      <a:pt x="2623" y="1"/>
                      <a:pt x="2546" y="6"/>
                      <a:pt x="2481" y="10"/>
                    </a:cubicBezTo>
                    <a:cubicBezTo>
                      <a:pt x="1726" y="26"/>
                      <a:pt x="1012" y="400"/>
                      <a:pt x="693" y="1109"/>
                    </a:cubicBezTo>
                    <a:cubicBezTo>
                      <a:pt x="1" y="2092"/>
                      <a:pt x="139" y="3380"/>
                      <a:pt x="483" y="4467"/>
                    </a:cubicBezTo>
                    <a:cubicBezTo>
                      <a:pt x="622" y="4841"/>
                      <a:pt x="706" y="5332"/>
                      <a:pt x="1008" y="5596"/>
                    </a:cubicBezTo>
                    <a:cubicBezTo>
                      <a:pt x="1008" y="5600"/>
                      <a:pt x="1008" y="5605"/>
                      <a:pt x="1004" y="5605"/>
                    </a:cubicBezTo>
                    <a:cubicBezTo>
                      <a:pt x="935" y="5758"/>
                      <a:pt x="1064" y="5880"/>
                      <a:pt x="1190" y="5880"/>
                    </a:cubicBezTo>
                    <a:cubicBezTo>
                      <a:pt x="1258" y="5880"/>
                      <a:pt x="1324" y="5846"/>
                      <a:pt x="1360" y="5764"/>
                    </a:cubicBezTo>
                    <a:cubicBezTo>
                      <a:pt x="1633" y="4518"/>
                      <a:pt x="2351" y="3409"/>
                      <a:pt x="3329" y="2587"/>
                    </a:cubicBezTo>
                    <a:cubicBezTo>
                      <a:pt x="3954" y="2092"/>
                      <a:pt x="4701" y="1546"/>
                      <a:pt x="5524" y="1529"/>
                    </a:cubicBezTo>
                    <a:cubicBezTo>
                      <a:pt x="5612" y="1525"/>
                      <a:pt x="5688" y="1466"/>
                      <a:pt x="5709" y="1386"/>
                    </a:cubicBezTo>
                    <a:cubicBezTo>
                      <a:pt x="5658" y="795"/>
                      <a:pt x="3749" y="220"/>
                      <a:pt x="3199" y="220"/>
                    </a:cubicBezTo>
                    <a:cubicBezTo>
                      <a:pt x="3132" y="35"/>
                      <a:pt x="2909" y="1"/>
                      <a:pt x="2703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3" name="Google Shape;713;p15"/>
              <p:cNvSpPr/>
              <p:nvPr/>
            </p:nvSpPr>
            <p:spPr>
              <a:xfrm>
                <a:off x="841050" y="2790550"/>
                <a:ext cx="3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22" extrusionOk="0">
                    <a:moveTo>
                      <a:pt x="13" y="0"/>
                    </a:moveTo>
                    <a:cubicBezTo>
                      <a:pt x="9" y="4"/>
                      <a:pt x="9" y="9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lnTo>
                      <a:pt x="5" y="14"/>
                    </a:lnTo>
                    <a:lnTo>
                      <a:pt x="13" y="0"/>
                    </a:lnTo>
                    <a:close/>
                    <a:moveTo>
                      <a:pt x="5" y="14"/>
                    </a:moveTo>
                    <a:lnTo>
                      <a:pt x="1" y="21"/>
                    </a:lnTo>
                    <a:cubicBezTo>
                      <a:pt x="4" y="21"/>
                      <a:pt x="4" y="17"/>
                      <a:pt x="5" y="14"/>
                    </a:cubicBezTo>
                    <a:close/>
                  </a:path>
                </a:pathLst>
              </a:custGeom>
              <a:solidFill>
                <a:srgbClr val="9AE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4" name="Google Shape;714;p15"/>
              <p:cNvSpPr/>
              <p:nvPr/>
            </p:nvSpPr>
            <p:spPr>
              <a:xfrm>
                <a:off x="685750" y="2712325"/>
                <a:ext cx="1568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4278" extrusionOk="0">
                    <a:moveTo>
                      <a:pt x="3351" y="1"/>
                    </a:moveTo>
                    <a:cubicBezTo>
                      <a:pt x="2886" y="1"/>
                      <a:pt x="2427" y="92"/>
                      <a:pt x="2032" y="363"/>
                    </a:cubicBezTo>
                    <a:cubicBezTo>
                      <a:pt x="1428" y="699"/>
                      <a:pt x="794" y="1085"/>
                      <a:pt x="609" y="1799"/>
                    </a:cubicBezTo>
                    <a:cubicBezTo>
                      <a:pt x="332" y="2445"/>
                      <a:pt x="244" y="3125"/>
                      <a:pt x="110" y="3809"/>
                    </a:cubicBezTo>
                    <a:cubicBezTo>
                      <a:pt x="76" y="3964"/>
                      <a:pt x="1" y="4208"/>
                      <a:pt x="206" y="4271"/>
                    </a:cubicBezTo>
                    <a:cubicBezTo>
                      <a:pt x="223" y="4275"/>
                      <a:pt x="240" y="4277"/>
                      <a:pt x="257" y="4277"/>
                    </a:cubicBezTo>
                    <a:cubicBezTo>
                      <a:pt x="306" y="4277"/>
                      <a:pt x="353" y="4259"/>
                      <a:pt x="391" y="4225"/>
                    </a:cubicBezTo>
                    <a:cubicBezTo>
                      <a:pt x="618" y="3901"/>
                      <a:pt x="878" y="3608"/>
                      <a:pt x="1172" y="3343"/>
                    </a:cubicBezTo>
                    <a:cubicBezTo>
                      <a:pt x="1874" y="2725"/>
                      <a:pt x="2843" y="2356"/>
                      <a:pt x="3792" y="2356"/>
                    </a:cubicBezTo>
                    <a:cubicBezTo>
                      <a:pt x="4543" y="2356"/>
                      <a:pt x="5282" y="2587"/>
                      <a:pt x="5868" y="3108"/>
                    </a:cubicBezTo>
                    <a:cubicBezTo>
                      <a:pt x="5885" y="3163"/>
                      <a:pt x="5923" y="3209"/>
                      <a:pt x="5977" y="3230"/>
                    </a:cubicBezTo>
                    <a:cubicBezTo>
                      <a:pt x="6002" y="3241"/>
                      <a:pt x="6028" y="3246"/>
                      <a:pt x="6053" y="3246"/>
                    </a:cubicBezTo>
                    <a:cubicBezTo>
                      <a:pt x="6114" y="3246"/>
                      <a:pt x="6173" y="3216"/>
                      <a:pt x="6208" y="3163"/>
                    </a:cubicBezTo>
                    <a:cubicBezTo>
                      <a:pt x="6208" y="3163"/>
                      <a:pt x="6213" y="3159"/>
                      <a:pt x="6213" y="3154"/>
                    </a:cubicBezTo>
                    <a:lnTo>
                      <a:pt x="6221" y="3142"/>
                    </a:lnTo>
                    <a:cubicBezTo>
                      <a:pt x="6267" y="3079"/>
                      <a:pt x="6271" y="2995"/>
                      <a:pt x="6233" y="2928"/>
                    </a:cubicBezTo>
                    <a:cubicBezTo>
                      <a:pt x="6221" y="2907"/>
                      <a:pt x="6200" y="2886"/>
                      <a:pt x="6179" y="2869"/>
                    </a:cubicBezTo>
                    <a:cubicBezTo>
                      <a:pt x="5994" y="1794"/>
                      <a:pt x="5327" y="342"/>
                      <a:pt x="4173" y="78"/>
                    </a:cubicBezTo>
                    <a:cubicBezTo>
                      <a:pt x="3904" y="32"/>
                      <a:pt x="3626" y="1"/>
                      <a:pt x="3351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5" name="Google Shape;715;p15"/>
              <p:cNvSpPr/>
              <p:nvPr/>
            </p:nvSpPr>
            <p:spPr>
              <a:xfrm>
                <a:off x="943400" y="2978000"/>
                <a:ext cx="153600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5605" extrusionOk="0">
                    <a:moveTo>
                      <a:pt x="3492" y="1"/>
                    </a:moveTo>
                    <a:cubicBezTo>
                      <a:pt x="2999" y="1"/>
                      <a:pt x="2511" y="132"/>
                      <a:pt x="2081" y="422"/>
                    </a:cubicBezTo>
                    <a:cubicBezTo>
                      <a:pt x="1426" y="737"/>
                      <a:pt x="738" y="1052"/>
                      <a:pt x="188" y="1539"/>
                    </a:cubicBezTo>
                    <a:cubicBezTo>
                      <a:pt x="1" y="1777"/>
                      <a:pt x="239" y="1918"/>
                      <a:pt x="465" y="1918"/>
                    </a:cubicBezTo>
                    <a:cubicBezTo>
                      <a:pt x="477" y="1918"/>
                      <a:pt x="490" y="1918"/>
                      <a:pt x="503" y="1917"/>
                    </a:cubicBezTo>
                    <a:cubicBezTo>
                      <a:pt x="2433" y="2143"/>
                      <a:pt x="4267" y="3516"/>
                      <a:pt x="4922" y="5354"/>
                    </a:cubicBezTo>
                    <a:cubicBezTo>
                      <a:pt x="4905" y="5421"/>
                      <a:pt x="4922" y="5493"/>
                      <a:pt x="4968" y="5543"/>
                    </a:cubicBezTo>
                    <a:cubicBezTo>
                      <a:pt x="5014" y="5586"/>
                      <a:pt x="5062" y="5604"/>
                      <a:pt x="5108" y="5604"/>
                    </a:cubicBezTo>
                    <a:cubicBezTo>
                      <a:pt x="5258" y="5604"/>
                      <a:pt x="5382" y="5404"/>
                      <a:pt x="5304" y="5237"/>
                    </a:cubicBezTo>
                    <a:cubicBezTo>
                      <a:pt x="5854" y="4271"/>
                      <a:pt x="6144" y="3163"/>
                      <a:pt x="5951" y="2047"/>
                    </a:cubicBezTo>
                    <a:cubicBezTo>
                      <a:pt x="5871" y="1287"/>
                      <a:pt x="5585" y="448"/>
                      <a:pt x="4746" y="275"/>
                    </a:cubicBezTo>
                    <a:cubicBezTo>
                      <a:pt x="4347" y="98"/>
                      <a:pt x="3918" y="1"/>
                      <a:pt x="3492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6" name="Google Shape;716;p15"/>
              <p:cNvSpPr/>
              <p:nvPr/>
            </p:nvSpPr>
            <p:spPr>
              <a:xfrm>
                <a:off x="759625" y="2875650"/>
                <a:ext cx="225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9" h="22" extrusionOk="0">
                    <a:moveTo>
                      <a:pt x="0" y="0"/>
                    </a:moveTo>
                    <a:lnTo>
                      <a:pt x="0" y="4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7" name="Google Shape;717;p15"/>
              <p:cNvSpPr/>
              <p:nvPr/>
            </p:nvSpPr>
            <p:spPr>
              <a:xfrm>
                <a:off x="883025" y="3500925"/>
                <a:ext cx="1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5" h="5" extrusionOk="0">
                    <a:moveTo>
                      <a:pt x="5" y="1"/>
                    </a:moveTo>
                    <a:cubicBezTo>
                      <a:pt x="0" y="1"/>
                      <a:pt x="0" y="5"/>
                      <a:pt x="5" y="5"/>
                    </a:cubicBezTo>
                    <a:cubicBezTo>
                      <a:pt x="5" y="5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8" name="Google Shape;718;p15"/>
              <p:cNvSpPr/>
              <p:nvPr/>
            </p:nvSpPr>
            <p:spPr>
              <a:xfrm>
                <a:off x="499175" y="2708425"/>
                <a:ext cx="651450" cy="1065825"/>
              </a:xfrm>
              <a:custGeom>
                <a:avLst/>
                <a:gdLst/>
                <a:ahLst/>
                <a:cxnLst/>
                <a:rect l="l" t="t" r="r" b="b"/>
                <a:pathLst>
                  <a:path w="26058" h="42633" extrusionOk="0">
                    <a:moveTo>
                      <a:pt x="10804" y="394"/>
                    </a:moveTo>
                    <a:cubicBezTo>
                      <a:pt x="11065" y="394"/>
                      <a:pt x="11326" y="431"/>
                      <a:pt x="11581" y="519"/>
                    </a:cubicBezTo>
                    <a:cubicBezTo>
                      <a:pt x="12349" y="687"/>
                      <a:pt x="12773" y="1464"/>
                      <a:pt x="13071" y="2131"/>
                    </a:cubicBezTo>
                    <a:cubicBezTo>
                      <a:pt x="14397" y="5342"/>
                      <a:pt x="13105" y="8863"/>
                      <a:pt x="12106" y="12028"/>
                    </a:cubicBezTo>
                    <a:cubicBezTo>
                      <a:pt x="11913" y="11411"/>
                      <a:pt x="11745" y="10807"/>
                      <a:pt x="11602" y="10160"/>
                    </a:cubicBezTo>
                    <a:cubicBezTo>
                      <a:pt x="11514" y="9816"/>
                      <a:pt x="11426" y="9472"/>
                      <a:pt x="11338" y="9132"/>
                    </a:cubicBezTo>
                    <a:lnTo>
                      <a:pt x="11287" y="8968"/>
                    </a:lnTo>
                    <a:cubicBezTo>
                      <a:pt x="11249" y="8847"/>
                      <a:pt x="11216" y="8725"/>
                      <a:pt x="11174" y="8603"/>
                    </a:cubicBezTo>
                    <a:lnTo>
                      <a:pt x="11174" y="8603"/>
                    </a:lnTo>
                    <a:cubicBezTo>
                      <a:pt x="11178" y="8611"/>
                      <a:pt x="11182" y="8620"/>
                      <a:pt x="11187" y="8628"/>
                    </a:cubicBezTo>
                    <a:cubicBezTo>
                      <a:pt x="11174" y="8599"/>
                      <a:pt x="11161" y="8565"/>
                      <a:pt x="11153" y="8540"/>
                    </a:cubicBezTo>
                    <a:cubicBezTo>
                      <a:pt x="11124" y="8456"/>
                      <a:pt x="11090" y="8372"/>
                      <a:pt x="11061" y="8292"/>
                    </a:cubicBezTo>
                    <a:cubicBezTo>
                      <a:pt x="11031" y="8209"/>
                      <a:pt x="11010" y="8120"/>
                      <a:pt x="10981" y="8036"/>
                    </a:cubicBezTo>
                    <a:cubicBezTo>
                      <a:pt x="10956" y="7953"/>
                      <a:pt x="10922" y="7885"/>
                      <a:pt x="10893" y="7814"/>
                    </a:cubicBezTo>
                    <a:cubicBezTo>
                      <a:pt x="10863" y="7738"/>
                      <a:pt x="10842" y="7663"/>
                      <a:pt x="10813" y="7587"/>
                    </a:cubicBezTo>
                    <a:cubicBezTo>
                      <a:pt x="10763" y="7440"/>
                      <a:pt x="10691" y="7298"/>
                      <a:pt x="10628" y="7155"/>
                    </a:cubicBezTo>
                    <a:cubicBezTo>
                      <a:pt x="10561" y="6996"/>
                      <a:pt x="10490" y="6849"/>
                      <a:pt x="10418" y="6698"/>
                    </a:cubicBezTo>
                    <a:cubicBezTo>
                      <a:pt x="10376" y="6601"/>
                      <a:pt x="10330" y="6504"/>
                      <a:pt x="10284" y="6411"/>
                    </a:cubicBezTo>
                    <a:lnTo>
                      <a:pt x="10284" y="6411"/>
                    </a:lnTo>
                    <a:cubicBezTo>
                      <a:pt x="10284" y="6411"/>
                      <a:pt x="10284" y="6412"/>
                      <a:pt x="10284" y="6412"/>
                    </a:cubicBezTo>
                    <a:cubicBezTo>
                      <a:pt x="10280" y="6404"/>
                      <a:pt x="10276" y="6395"/>
                      <a:pt x="10272" y="6387"/>
                    </a:cubicBezTo>
                    <a:lnTo>
                      <a:pt x="10272" y="6387"/>
                    </a:lnTo>
                    <a:cubicBezTo>
                      <a:pt x="10276" y="6395"/>
                      <a:pt x="10280" y="6403"/>
                      <a:pt x="10284" y="6411"/>
                    </a:cubicBezTo>
                    <a:lnTo>
                      <a:pt x="10284" y="6411"/>
                    </a:lnTo>
                    <a:cubicBezTo>
                      <a:pt x="10254" y="6357"/>
                      <a:pt x="10225" y="6303"/>
                      <a:pt x="10196" y="6248"/>
                    </a:cubicBezTo>
                    <a:lnTo>
                      <a:pt x="10196" y="6248"/>
                    </a:lnTo>
                    <a:cubicBezTo>
                      <a:pt x="10301" y="6651"/>
                      <a:pt x="10393" y="7058"/>
                      <a:pt x="10502" y="7470"/>
                    </a:cubicBezTo>
                    <a:cubicBezTo>
                      <a:pt x="10960" y="9048"/>
                      <a:pt x="11279" y="10651"/>
                      <a:pt x="11770" y="12225"/>
                    </a:cubicBezTo>
                    <a:cubicBezTo>
                      <a:pt x="11644" y="12083"/>
                      <a:pt x="11514" y="11944"/>
                      <a:pt x="11388" y="11801"/>
                    </a:cubicBezTo>
                    <a:cubicBezTo>
                      <a:pt x="9961" y="10013"/>
                      <a:pt x="8614" y="8036"/>
                      <a:pt x="8039" y="5787"/>
                    </a:cubicBezTo>
                    <a:cubicBezTo>
                      <a:pt x="7774" y="4238"/>
                      <a:pt x="7489" y="1866"/>
                      <a:pt x="8987" y="863"/>
                    </a:cubicBezTo>
                    <a:cubicBezTo>
                      <a:pt x="9547" y="609"/>
                      <a:pt x="10177" y="394"/>
                      <a:pt x="10804" y="394"/>
                    </a:cubicBezTo>
                    <a:close/>
                    <a:moveTo>
                      <a:pt x="7717" y="15926"/>
                    </a:moveTo>
                    <a:lnTo>
                      <a:pt x="7717" y="15926"/>
                    </a:lnTo>
                    <a:cubicBezTo>
                      <a:pt x="7718" y="15928"/>
                      <a:pt x="7720" y="15929"/>
                      <a:pt x="7721" y="15931"/>
                    </a:cubicBezTo>
                    <a:lnTo>
                      <a:pt x="7721" y="15931"/>
                    </a:lnTo>
                    <a:cubicBezTo>
                      <a:pt x="7720" y="15930"/>
                      <a:pt x="7718" y="15928"/>
                      <a:pt x="7717" y="15926"/>
                    </a:cubicBezTo>
                    <a:close/>
                    <a:moveTo>
                      <a:pt x="3188" y="9627"/>
                    </a:moveTo>
                    <a:cubicBezTo>
                      <a:pt x="3273" y="9627"/>
                      <a:pt x="3361" y="9631"/>
                      <a:pt x="3451" y="9640"/>
                    </a:cubicBezTo>
                    <a:cubicBezTo>
                      <a:pt x="3678" y="9661"/>
                      <a:pt x="3900" y="9707"/>
                      <a:pt x="4114" y="9778"/>
                    </a:cubicBezTo>
                    <a:cubicBezTo>
                      <a:pt x="6133" y="10420"/>
                      <a:pt x="7657" y="12133"/>
                      <a:pt x="8891" y="13791"/>
                    </a:cubicBezTo>
                    <a:cubicBezTo>
                      <a:pt x="10540" y="15818"/>
                      <a:pt x="11673" y="18244"/>
                      <a:pt x="12005" y="20851"/>
                    </a:cubicBezTo>
                    <a:cubicBezTo>
                      <a:pt x="11178" y="19474"/>
                      <a:pt x="10196" y="18198"/>
                      <a:pt x="9075" y="17044"/>
                    </a:cubicBezTo>
                    <a:cubicBezTo>
                      <a:pt x="8962" y="16939"/>
                      <a:pt x="8840" y="16834"/>
                      <a:pt x="8723" y="16733"/>
                    </a:cubicBezTo>
                    <a:cubicBezTo>
                      <a:pt x="8576" y="16611"/>
                      <a:pt x="8437" y="16486"/>
                      <a:pt x="8303" y="16360"/>
                    </a:cubicBezTo>
                    <a:cubicBezTo>
                      <a:pt x="8055" y="16133"/>
                      <a:pt x="7804" y="15911"/>
                      <a:pt x="7543" y="15701"/>
                    </a:cubicBezTo>
                    <a:lnTo>
                      <a:pt x="7543" y="15701"/>
                    </a:lnTo>
                    <a:cubicBezTo>
                      <a:pt x="7601" y="15774"/>
                      <a:pt x="7655" y="15850"/>
                      <a:pt x="7715" y="15924"/>
                    </a:cubicBezTo>
                    <a:lnTo>
                      <a:pt x="7715" y="15924"/>
                    </a:lnTo>
                    <a:lnTo>
                      <a:pt x="7715" y="15927"/>
                    </a:lnTo>
                    <a:cubicBezTo>
                      <a:pt x="7795" y="16024"/>
                      <a:pt x="7879" y="16120"/>
                      <a:pt x="7959" y="16221"/>
                    </a:cubicBezTo>
                    <a:cubicBezTo>
                      <a:pt x="8030" y="16309"/>
                      <a:pt x="8106" y="16402"/>
                      <a:pt x="8181" y="16490"/>
                    </a:cubicBezTo>
                    <a:lnTo>
                      <a:pt x="8164" y="16473"/>
                    </a:lnTo>
                    <a:lnTo>
                      <a:pt x="8164" y="16473"/>
                    </a:lnTo>
                    <a:cubicBezTo>
                      <a:pt x="8265" y="16582"/>
                      <a:pt x="8362" y="16695"/>
                      <a:pt x="8454" y="16809"/>
                    </a:cubicBezTo>
                    <a:cubicBezTo>
                      <a:pt x="8525" y="16897"/>
                      <a:pt x="8597" y="16985"/>
                      <a:pt x="8664" y="17073"/>
                    </a:cubicBezTo>
                    <a:cubicBezTo>
                      <a:pt x="8731" y="17161"/>
                      <a:pt x="8790" y="17241"/>
                      <a:pt x="8857" y="17321"/>
                    </a:cubicBezTo>
                    <a:cubicBezTo>
                      <a:pt x="8945" y="17422"/>
                      <a:pt x="9029" y="17522"/>
                      <a:pt x="9117" y="17619"/>
                    </a:cubicBezTo>
                    <a:cubicBezTo>
                      <a:pt x="9163" y="17669"/>
                      <a:pt x="9210" y="17724"/>
                      <a:pt x="9256" y="17774"/>
                    </a:cubicBezTo>
                    <a:cubicBezTo>
                      <a:pt x="9256" y="17783"/>
                      <a:pt x="9260" y="17783"/>
                      <a:pt x="9264" y="17787"/>
                    </a:cubicBezTo>
                    <a:cubicBezTo>
                      <a:pt x="10301" y="18891"/>
                      <a:pt x="11119" y="20188"/>
                      <a:pt x="11942" y="21451"/>
                    </a:cubicBezTo>
                    <a:cubicBezTo>
                      <a:pt x="10649" y="20788"/>
                      <a:pt x="9277" y="20288"/>
                      <a:pt x="7988" y="19617"/>
                    </a:cubicBezTo>
                    <a:cubicBezTo>
                      <a:pt x="5390" y="18286"/>
                      <a:pt x="2624" y="16716"/>
                      <a:pt x="1319" y="13976"/>
                    </a:cubicBezTo>
                    <a:cubicBezTo>
                      <a:pt x="436" y="12114"/>
                      <a:pt x="1144" y="9627"/>
                      <a:pt x="3188" y="9627"/>
                    </a:cubicBezTo>
                    <a:close/>
                    <a:moveTo>
                      <a:pt x="21454" y="10970"/>
                    </a:moveTo>
                    <a:cubicBezTo>
                      <a:pt x="22007" y="10970"/>
                      <a:pt x="22557" y="11108"/>
                      <a:pt x="23052" y="11377"/>
                    </a:cubicBezTo>
                    <a:cubicBezTo>
                      <a:pt x="23610" y="11768"/>
                      <a:pt x="23736" y="12515"/>
                      <a:pt x="23686" y="13161"/>
                    </a:cubicBezTo>
                    <a:cubicBezTo>
                      <a:pt x="23602" y="15000"/>
                      <a:pt x="22674" y="16637"/>
                      <a:pt x="21604" y="18089"/>
                    </a:cubicBezTo>
                    <a:cubicBezTo>
                      <a:pt x="20572" y="19625"/>
                      <a:pt x="18943" y="20532"/>
                      <a:pt x="17436" y="21531"/>
                    </a:cubicBezTo>
                    <a:cubicBezTo>
                      <a:pt x="15808" y="22521"/>
                      <a:pt x="14272" y="23680"/>
                      <a:pt x="12735" y="24813"/>
                    </a:cubicBezTo>
                    <a:cubicBezTo>
                      <a:pt x="13953" y="21955"/>
                      <a:pt x="15875" y="19369"/>
                      <a:pt x="17961" y="17061"/>
                    </a:cubicBezTo>
                    <a:lnTo>
                      <a:pt x="17961" y="17061"/>
                    </a:lnTo>
                    <a:cubicBezTo>
                      <a:pt x="17852" y="17145"/>
                      <a:pt x="17743" y="17228"/>
                      <a:pt x="17634" y="17312"/>
                    </a:cubicBezTo>
                    <a:cubicBezTo>
                      <a:pt x="17445" y="17459"/>
                      <a:pt x="17256" y="17619"/>
                      <a:pt x="17075" y="17778"/>
                    </a:cubicBezTo>
                    <a:cubicBezTo>
                      <a:pt x="16987" y="17854"/>
                      <a:pt x="16907" y="17934"/>
                      <a:pt x="16823" y="18018"/>
                    </a:cubicBezTo>
                    <a:cubicBezTo>
                      <a:pt x="16735" y="18101"/>
                      <a:pt x="16639" y="18185"/>
                      <a:pt x="16546" y="18274"/>
                    </a:cubicBezTo>
                    <a:lnTo>
                      <a:pt x="16555" y="18269"/>
                    </a:lnTo>
                    <a:lnTo>
                      <a:pt x="16555" y="18269"/>
                    </a:lnTo>
                    <a:cubicBezTo>
                      <a:pt x="16412" y="18425"/>
                      <a:pt x="16274" y="18580"/>
                      <a:pt x="16135" y="18731"/>
                    </a:cubicBezTo>
                    <a:cubicBezTo>
                      <a:pt x="15992" y="18878"/>
                      <a:pt x="15841" y="19033"/>
                      <a:pt x="15703" y="19197"/>
                    </a:cubicBezTo>
                    <a:lnTo>
                      <a:pt x="15720" y="19180"/>
                    </a:lnTo>
                    <a:lnTo>
                      <a:pt x="15720" y="19180"/>
                    </a:lnTo>
                    <a:cubicBezTo>
                      <a:pt x="15665" y="19247"/>
                      <a:pt x="15610" y="19315"/>
                      <a:pt x="15556" y="19382"/>
                    </a:cubicBezTo>
                    <a:cubicBezTo>
                      <a:pt x="14385" y="20947"/>
                      <a:pt x="13155" y="22781"/>
                      <a:pt x="12614" y="24049"/>
                    </a:cubicBezTo>
                    <a:cubicBezTo>
                      <a:pt x="12614" y="23940"/>
                      <a:pt x="12614" y="23831"/>
                      <a:pt x="12614" y="23726"/>
                    </a:cubicBezTo>
                    <a:cubicBezTo>
                      <a:pt x="12773" y="23592"/>
                      <a:pt x="12710" y="23189"/>
                      <a:pt x="12786" y="22996"/>
                    </a:cubicBezTo>
                    <a:cubicBezTo>
                      <a:pt x="12945" y="21963"/>
                      <a:pt x="13193" y="20947"/>
                      <a:pt x="13520" y="19957"/>
                    </a:cubicBezTo>
                    <a:cubicBezTo>
                      <a:pt x="14574" y="16842"/>
                      <a:pt x="17239" y="12271"/>
                      <a:pt x="20462" y="11121"/>
                    </a:cubicBezTo>
                    <a:cubicBezTo>
                      <a:pt x="20786" y="11020"/>
                      <a:pt x="21121" y="10970"/>
                      <a:pt x="21454" y="10970"/>
                    </a:cubicBezTo>
                    <a:close/>
                    <a:moveTo>
                      <a:pt x="6225" y="25799"/>
                    </a:move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8" y="25800"/>
                      <a:pt x="6227" y="25799"/>
                      <a:pt x="6225" y="25799"/>
                    </a:cubicBezTo>
                    <a:close/>
                    <a:moveTo>
                      <a:pt x="7644" y="26458"/>
                    </a:moveTo>
                    <a:lnTo>
                      <a:pt x="7669" y="26471"/>
                    </a:lnTo>
                    <a:lnTo>
                      <a:pt x="7644" y="26458"/>
                    </a:lnTo>
                    <a:close/>
                    <a:moveTo>
                      <a:pt x="16156" y="30528"/>
                    </a:moveTo>
                    <a:cubicBezTo>
                      <a:pt x="16155" y="30530"/>
                      <a:pt x="16153" y="30532"/>
                      <a:pt x="16152" y="30534"/>
                    </a:cubicBezTo>
                    <a:cubicBezTo>
                      <a:pt x="16155" y="30531"/>
                      <a:pt x="16156" y="30530"/>
                      <a:pt x="16156" y="30528"/>
                    </a:cubicBezTo>
                    <a:close/>
                    <a:moveTo>
                      <a:pt x="16152" y="30534"/>
                    </a:move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43" y="30546"/>
                    </a:lnTo>
                    <a:lnTo>
                      <a:pt x="16152" y="30534"/>
                    </a:lnTo>
                    <a:close/>
                    <a:moveTo>
                      <a:pt x="3556" y="21669"/>
                    </a:moveTo>
                    <a:cubicBezTo>
                      <a:pt x="7380" y="21669"/>
                      <a:pt x="11042" y="25366"/>
                      <a:pt x="12290" y="28775"/>
                    </a:cubicBezTo>
                    <a:cubicBezTo>
                      <a:pt x="12307" y="29283"/>
                      <a:pt x="12320" y="29787"/>
                      <a:pt x="12337" y="30290"/>
                    </a:cubicBezTo>
                    <a:cubicBezTo>
                      <a:pt x="11900" y="29724"/>
                      <a:pt x="10922" y="28901"/>
                      <a:pt x="10540" y="28561"/>
                    </a:cubicBezTo>
                    <a:cubicBezTo>
                      <a:pt x="10435" y="28481"/>
                      <a:pt x="10339" y="28393"/>
                      <a:pt x="10238" y="28305"/>
                    </a:cubicBezTo>
                    <a:cubicBezTo>
                      <a:pt x="10225" y="28297"/>
                      <a:pt x="10213" y="28280"/>
                      <a:pt x="10196" y="28267"/>
                    </a:cubicBezTo>
                    <a:cubicBezTo>
                      <a:pt x="10192" y="28267"/>
                      <a:pt x="10188" y="28263"/>
                      <a:pt x="10183" y="28259"/>
                    </a:cubicBezTo>
                    <a:cubicBezTo>
                      <a:pt x="10158" y="28238"/>
                      <a:pt x="10137" y="28217"/>
                      <a:pt x="10116" y="28196"/>
                    </a:cubicBezTo>
                    <a:cubicBezTo>
                      <a:pt x="9352" y="27587"/>
                      <a:pt x="8551" y="27021"/>
                      <a:pt x="7720" y="26500"/>
                    </a:cubicBezTo>
                    <a:lnTo>
                      <a:pt x="7644" y="26458"/>
                    </a:lnTo>
                    <a:lnTo>
                      <a:pt x="7644" y="26458"/>
                    </a:lnTo>
                    <a:lnTo>
                      <a:pt x="7619" y="26446"/>
                    </a:lnTo>
                    <a:lnTo>
                      <a:pt x="7573" y="26420"/>
                    </a:lnTo>
                    <a:cubicBezTo>
                      <a:pt x="7464" y="26366"/>
                      <a:pt x="7359" y="26311"/>
                      <a:pt x="7254" y="26253"/>
                    </a:cubicBezTo>
                    <a:cubicBezTo>
                      <a:pt x="7145" y="26198"/>
                      <a:pt x="7027" y="26131"/>
                      <a:pt x="6914" y="26076"/>
                    </a:cubicBezTo>
                    <a:lnTo>
                      <a:pt x="6914" y="26076"/>
                    </a:lnTo>
                    <a:lnTo>
                      <a:pt x="6935" y="26089"/>
                    </a:lnTo>
                    <a:cubicBezTo>
                      <a:pt x="6905" y="26076"/>
                      <a:pt x="6880" y="26064"/>
                      <a:pt x="6851" y="26051"/>
                    </a:cubicBezTo>
                    <a:lnTo>
                      <a:pt x="6851" y="26051"/>
                    </a:lnTo>
                    <a:cubicBezTo>
                      <a:pt x="6855" y="26055"/>
                      <a:pt x="6859" y="26055"/>
                      <a:pt x="6863" y="26060"/>
                    </a:cubicBezTo>
                    <a:cubicBezTo>
                      <a:pt x="6784" y="26022"/>
                      <a:pt x="6700" y="25984"/>
                      <a:pt x="6616" y="25955"/>
                    </a:cubicBezTo>
                    <a:cubicBezTo>
                      <a:pt x="6494" y="25900"/>
                      <a:pt x="6372" y="25854"/>
                      <a:pt x="6251" y="25803"/>
                    </a:cubicBezTo>
                    <a:lnTo>
                      <a:pt x="6238" y="25803"/>
                    </a:ln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9" y="25801"/>
                      <a:pt x="6229" y="25801"/>
                      <a:pt x="6230" y="25801"/>
                    </a:cubicBezTo>
                    <a:lnTo>
                      <a:pt x="6230" y="25801"/>
                    </a:lnTo>
                    <a:cubicBezTo>
                      <a:pt x="6206" y="25790"/>
                      <a:pt x="6182" y="25782"/>
                      <a:pt x="6154" y="25774"/>
                    </a:cubicBezTo>
                    <a:lnTo>
                      <a:pt x="6146" y="25774"/>
                    </a:lnTo>
                    <a:cubicBezTo>
                      <a:pt x="6141" y="25774"/>
                      <a:pt x="6133" y="25774"/>
                      <a:pt x="6129" y="25766"/>
                    </a:cubicBezTo>
                    <a:cubicBezTo>
                      <a:pt x="6062" y="25745"/>
                      <a:pt x="5995" y="25720"/>
                      <a:pt x="5927" y="25694"/>
                    </a:cubicBezTo>
                    <a:lnTo>
                      <a:pt x="5936" y="25694"/>
                    </a:lnTo>
                    <a:lnTo>
                      <a:pt x="5919" y="25690"/>
                    </a:lnTo>
                    <a:lnTo>
                      <a:pt x="5902" y="25690"/>
                    </a:lnTo>
                    <a:lnTo>
                      <a:pt x="5839" y="25669"/>
                    </a:lnTo>
                    <a:lnTo>
                      <a:pt x="5856" y="25678"/>
                    </a:lnTo>
                    <a:cubicBezTo>
                      <a:pt x="5738" y="25640"/>
                      <a:pt x="5621" y="25602"/>
                      <a:pt x="5503" y="25573"/>
                    </a:cubicBezTo>
                    <a:lnTo>
                      <a:pt x="5503" y="25573"/>
                    </a:lnTo>
                    <a:cubicBezTo>
                      <a:pt x="5516" y="25589"/>
                      <a:pt x="5533" y="25606"/>
                      <a:pt x="5554" y="25619"/>
                    </a:cubicBezTo>
                    <a:cubicBezTo>
                      <a:pt x="7140" y="26593"/>
                      <a:pt x="8748" y="27545"/>
                      <a:pt x="10179" y="28746"/>
                    </a:cubicBezTo>
                    <a:cubicBezTo>
                      <a:pt x="10893" y="29359"/>
                      <a:pt x="11627" y="29992"/>
                      <a:pt x="12219" y="30727"/>
                    </a:cubicBezTo>
                    <a:cubicBezTo>
                      <a:pt x="12236" y="30790"/>
                      <a:pt x="12286" y="30844"/>
                      <a:pt x="12353" y="30861"/>
                    </a:cubicBezTo>
                    <a:cubicBezTo>
                      <a:pt x="12366" y="31189"/>
                      <a:pt x="12374" y="31520"/>
                      <a:pt x="12387" y="31852"/>
                    </a:cubicBezTo>
                    <a:cubicBezTo>
                      <a:pt x="10150" y="30567"/>
                      <a:pt x="7741" y="29581"/>
                      <a:pt x="5344" y="28624"/>
                    </a:cubicBezTo>
                    <a:cubicBezTo>
                      <a:pt x="4374" y="28263"/>
                      <a:pt x="3472" y="27751"/>
                      <a:pt x="2607" y="27189"/>
                    </a:cubicBezTo>
                    <a:cubicBezTo>
                      <a:pt x="2066" y="26819"/>
                      <a:pt x="1466" y="26408"/>
                      <a:pt x="1147" y="25808"/>
                    </a:cubicBezTo>
                    <a:cubicBezTo>
                      <a:pt x="861" y="25153"/>
                      <a:pt x="740" y="24355"/>
                      <a:pt x="937" y="23650"/>
                    </a:cubicBezTo>
                    <a:cubicBezTo>
                      <a:pt x="1319" y="22756"/>
                      <a:pt x="2150" y="21959"/>
                      <a:pt x="3107" y="21686"/>
                    </a:cubicBezTo>
                    <a:cubicBezTo>
                      <a:pt x="3257" y="21674"/>
                      <a:pt x="3406" y="21669"/>
                      <a:pt x="3556" y="21669"/>
                    </a:cubicBezTo>
                    <a:close/>
                    <a:moveTo>
                      <a:pt x="22656" y="23362"/>
                    </a:moveTo>
                    <a:cubicBezTo>
                      <a:pt x="25316" y="23362"/>
                      <a:pt x="25108" y="26987"/>
                      <a:pt x="23304" y="29157"/>
                    </a:cubicBezTo>
                    <a:lnTo>
                      <a:pt x="23300" y="29157"/>
                    </a:lnTo>
                    <a:cubicBezTo>
                      <a:pt x="20601" y="32548"/>
                      <a:pt x="16068" y="33732"/>
                      <a:pt x="13121" y="36876"/>
                    </a:cubicBezTo>
                    <a:cubicBezTo>
                      <a:pt x="13365" y="35323"/>
                      <a:pt x="13961" y="33854"/>
                      <a:pt x="14800" y="32527"/>
                    </a:cubicBezTo>
                    <a:cubicBezTo>
                      <a:pt x="14847" y="32431"/>
                      <a:pt x="14901" y="32334"/>
                      <a:pt x="14964" y="32246"/>
                    </a:cubicBezTo>
                    <a:cubicBezTo>
                      <a:pt x="15023" y="32158"/>
                      <a:pt x="15090" y="32078"/>
                      <a:pt x="15149" y="31994"/>
                    </a:cubicBezTo>
                    <a:cubicBezTo>
                      <a:pt x="15220" y="31902"/>
                      <a:pt x="15287" y="31801"/>
                      <a:pt x="15354" y="31705"/>
                    </a:cubicBezTo>
                    <a:cubicBezTo>
                      <a:pt x="15451" y="31558"/>
                      <a:pt x="15547" y="31415"/>
                      <a:pt x="15644" y="31273"/>
                    </a:cubicBezTo>
                    <a:cubicBezTo>
                      <a:pt x="15745" y="31117"/>
                      <a:pt x="15854" y="30966"/>
                      <a:pt x="15959" y="30815"/>
                    </a:cubicBezTo>
                    <a:lnTo>
                      <a:pt x="15959" y="30811"/>
                    </a:lnTo>
                    <a:cubicBezTo>
                      <a:pt x="15963" y="30807"/>
                      <a:pt x="15967" y="30802"/>
                      <a:pt x="15971" y="30798"/>
                    </a:cubicBezTo>
                    <a:cubicBezTo>
                      <a:pt x="15967" y="30798"/>
                      <a:pt x="15967" y="30794"/>
                      <a:pt x="15971" y="30794"/>
                    </a:cubicBezTo>
                    <a:cubicBezTo>
                      <a:pt x="15988" y="30765"/>
                      <a:pt x="16009" y="30735"/>
                      <a:pt x="16030" y="30706"/>
                    </a:cubicBezTo>
                    <a:lnTo>
                      <a:pt x="16030" y="30706"/>
                    </a:lnTo>
                    <a:lnTo>
                      <a:pt x="16013" y="30727"/>
                    </a:lnTo>
                    <a:cubicBezTo>
                      <a:pt x="16043" y="30685"/>
                      <a:pt x="16072" y="30643"/>
                      <a:pt x="16106" y="30597"/>
                    </a:cubicBezTo>
                    <a:lnTo>
                      <a:pt x="16110" y="30593"/>
                    </a:ln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56" y="30525"/>
                    </a:lnTo>
                    <a:lnTo>
                      <a:pt x="16156" y="30525"/>
                    </a:lnTo>
                    <a:cubicBezTo>
                      <a:pt x="16156" y="30526"/>
                      <a:pt x="16156" y="30527"/>
                      <a:pt x="16156" y="30528"/>
                    </a:cubicBezTo>
                    <a:lnTo>
                      <a:pt x="16156" y="30528"/>
                    </a:lnTo>
                    <a:cubicBezTo>
                      <a:pt x="16172" y="30505"/>
                      <a:pt x="16191" y="30482"/>
                      <a:pt x="16206" y="30462"/>
                    </a:cubicBezTo>
                    <a:cubicBezTo>
                      <a:pt x="16206" y="30462"/>
                      <a:pt x="16205" y="30463"/>
                      <a:pt x="16205" y="30463"/>
                    </a:cubicBezTo>
                    <a:lnTo>
                      <a:pt x="16205" y="30463"/>
                    </a:lnTo>
                    <a:lnTo>
                      <a:pt x="16215" y="30446"/>
                    </a:lnTo>
                    <a:lnTo>
                      <a:pt x="16206" y="30462"/>
                    </a:lnTo>
                    <a:cubicBezTo>
                      <a:pt x="16290" y="30345"/>
                      <a:pt x="16379" y="30232"/>
                      <a:pt x="16467" y="30118"/>
                    </a:cubicBezTo>
                    <a:cubicBezTo>
                      <a:pt x="16551" y="30001"/>
                      <a:pt x="16660" y="29879"/>
                      <a:pt x="16752" y="29749"/>
                    </a:cubicBezTo>
                    <a:cubicBezTo>
                      <a:pt x="16870" y="29585"/>
                      <a:pt x="16983" y="29417"/>
                      <a:pt x="17105" y="29254"/>
                    </a:cubicBezTo>
                    <a:lnTo>
                      <a:pt x="17163" y="29174"/>
                    </a:lnTo>
                    <a:lnTo>
                      <a:pt x="17163" y="29174"/>
                    </a:lnTo>
                    <a:cubicBezTo>
                      <a:pt x="15128" y="30970"/>
                      <a:pt x="13571" y="33329"/>
                      <a:pt x="12903" y="35969"/>
                    </a:cubicBezTo>
                    <a:cubicBezTo>
                      <a:pt x="12874" y="35012"/>
                      <a:pt x="12840" y="34055"/>
                      <a:pt x="12807" y="33098"/>
                    </a:cubicBezTo>
                    <a:cubicBezTo>
                      <a:pt x="12836" y="33073"/>
                      <a:pt x="12857" y="33040"/>
                      <a:pt x="12870" y="33002"/>
                    </a:cubicBezTo>
                    <a:cubicBezTo>
                      <a:pt x="13075" y="32376"/>
                      <a:pt x="13327" y="31768"/>
                      <a:pt x="13617" y="31176"/>
                    </a:cubicBezTo>
                    <a:cubicBezTo>
                      <a:pt x="15312" y="28129"/>
                      <a:pt x="17491" y="24935"/>
                      <a:pt x="20937" y="23743"/>
                    </a:cubicBezTo>
                    <a:cubicBezTo>
                      <a:pt x="21607" y="23479"/>
                      <a:pt x="22178" y="23362"/>
                      <a:pt x="22656" y="23362"/>
                    </a:cubicBezTo>
                    <a:close/>
                    <a:moveTo>
                      <a:pt x="3870" y="32461"/>
                    </a:moveTo>
                    <a:cubicBezTo>
                      <a:pt x="4554" y="32461"/>
                      <a:pt x="5259" y="32629"/>
                      <a:pt x="5898" y="32792"/>
                    </a:cubicBezTo>
                    <a:cubicBezTo>
                      <a:pt x="8551" y="33543"/>
                      <a:pt x="10695" y="35411"/>
                      <a:pt x="12567" y="37367"/>
                    </a:cubicBezTo>
                    <a:cubicBezTo>
                      <a:pt x="12580" y="37824"/>
                      <a:pt x="12593" y="38278"/>
                      <a:pt x="12601" y="38735"/>
                    </a:cubicBezTo>
                    <a:cubicBezTo>
                      <a:pt x="12483" y="38664"/>
                      <a:pt x="12345" y="38605"/>
                      <a:pt x="12261" y="38542"/>
                    </a:cubicBezTo>
                    <a:cubicBezTo>
                      <a:pt x="11405" y="38034"/>
                      <a:pt x="10540" y="37539"/>
                      <a:pt x="9663" y="37069"/>
                    </a:cubicBezTo>
                    <a:cubicBezTo>
                      <a:pt x="9503" y="36998"/>
                      <a:pt x="9344" y="36922"/>
                      <a:pt x="9184" y="36851"/>
                    </a:cubicBezTo>
                    <a:cubicBezTo>
                      <a:pt x="9079" y="36800"/>
                      <a:pt x="8970" y="36758"/>
                      <a:pt x="8865" y="36712"/>
                    </a:cubicBezTo>
                    <a:cubicBezTo>
                      <a:pt x="8748" y="36666"/>
                      <a:pt x="8630" y="36616"/>
                      <a:pt x="8513" y="36569"/>
                    </a:cubicBezTo>
                    <a:cubicBezTo>
                      <a:pt x="8039" y="36393"/>
                      <a:pt x="7547" y="36271"/>
                      <a:pt x="7044" y="36204"/>
                    </a:cubicBezTo>
                    <a:lnTo>
                      <a:pt x="7056" y="36204"/>
                    </a:lnTo>
                    <a:cubicBezTo>
                      <a:pt x="7048" y="36204"/>
                      <a:pt x="7044" y="36200"/>
                      <a:pt x="7040" y="36200"/>
                    </a:cubicBezTo>
                    <a:lnTo>
                      <a:pt x="7006" y="36196"/>
                    </a:lnTo>
                    <a:lnTo>
                      <a:pt x="7006" y="36196"/>
                    </a:lnTo>
                    <a:cubicBezTo>
                      <a:pt x="8903" y="37031"/>
                      <a:pt x="10721" y="38055"/>
                      <a:pt x="12496" y="39126"/>
                    </a:cubicBezTo>
                    <a:cubicBezTo>
                      <a:pt x="12525" y="39147"/>
                      <a:pt x="12559" y="39159"/>
                      <a:pt x="12593" y="39163"/>
                    </a:cubicBezTo>
                    <a:cubicBezTo>
                      <a:pt x="12601" y="39163"/>
                      <a:pt x="12605" y="39163"/>
                      <a:pt x="12614" y="39159"/>
                    </a:cubicBezTo>
                    <a:cubicBezTo>
                      <a:pt x="12622" y="39629"/>
                      <a:pt x="12635" y="40099"/>
                      <a:pt x="12643" y="40565"/>
                    </a:cubicBezTo>
                    <a:cubicBezTo>
                      <a:pt x="12479" y="40519"/>
                      <a:pt x="12328" y="40431"/>
                      <a:pt x="12173" y="40376"/>
                    </a:cubicBezTo>
                    <a:lnTo>
                      <a:pt x="12164" y="40376"/>
                    </a:lnTo>
                    <a:cubicBezTo>
                      <a:pt x="10007" y="39696"/>
                      <a:pt x="7946" y="38668"/>
                      <a:pt x="5801" y="37934"/>
                    </a:cubicBezTo>
                    <a:cubicBezTo>
                      <a:pt x="4345" y="37371"/>
                      <a:pt x="1524" y="36116"/>
                      <a:pt x="1554" y="34295"/>
                    </a:cubicBezTo>
                    <a:cubicBezTo>
                      <a:pt x="1583" y="33673"/>
                      <a:pt x="1936" y="33052"/>
                      <a:pt x="2507" y="32763"/>
                    </a:cubicBezTo>
                    <a:cubicBezTo>
                      <a:pt x="2930" y="32542"/>
                      <a:pt x="3395" y="32461"/>
                      <a:pt x="3870" y="32461"/>
                    </a:cubicBezTo>
                    <a:close/>
                    <a:moveTo>
                      <a:pt x="10843" y="0"/>
                    </a:moveTo>
                    <a:cubicBezTo>
                      <a:pt x="10454" y="0"/>
                      <a:pt x="10022" y="75"/>
                      <a:pt x="9545" y="238"/>
                    </a:cubicBezTo>
                    <a:cubicBezTo>
                      <a:pt x="7866" y="565"/>
                      <a:pt x="7426" y="2395"/>
                      <a:pt x="7455" y="3877"/>
                    </a:cubicBezTo>
                    <a:cubicBezTo>
                      <a:pt x="7401" y="6106"/>
                      <a:pt x="8391" y="8183"/>
                      <a:pt x="9600" y="10005"/>
                    </a:cubicBezTo>
                    <a:cubicBezTo>
                      <a:pt x="10297" y="11000"/>
                      <a:pt x="10985" y="12108"/>
                      <a:pt x="11908" y="12888"/>
                    </a:cubicBezTo>
                    <a:cubicBezTo>
                      <a:pt x="11955" y="14849"/>
                      <a:pt x="12211" y="16796"/>
                      <a:pt x="12265" y="18752"/>
                    </a:cubicBezTo>
                    <a:cubicBezTo>
                      <a:pt x="12282" y="19222"/>
                      <a:pt x="12290" y="19692"/>
                      <a:pt x="12290" y="20162"/>
                    </a:cubicBezTo>
                    <a:cubicBezTo>
                      <a:pt x="11673" y="16469"/>
                      <a:pt x="9243" y="13027"/>
                      <a:pt x="6444" y="10618"/>
                    </a:cubicBezTo>
                    <a:cubicBezTo>
                      <a:pt x="5429" y="9758"/>
                      <a:pt x="4248" y="9279"/>
                      <a:pt x="3210" y="9279"/>
                    </a:cubicBezTo>
                    <a:cubicBezTo>
                      <a:pt x="1707" y="9279"/>
                      <a:pt x="507" y="10285"/>
                      <a:pt x="559" y="12595"/>
                    </a:cubicBezTo>
                    <a:cubicBezTo>
                      <a:pt x="710" y="14240"/>
                      <a:pt x="1738" y="15604"/>
                      <a:pt x="2884" y="16725"/>
                    </a:cubicBezTo>
                    <a:cubicBezTo>
                      <a:pt x="5440" y="19197"/>
                      <a:pt x="8895" y="20393"/>
                      <a:pt x="12039" y="21921"/>
                    </a:cubicBezTo>
                    <a:cubicBezTo>
                      <a:pt x="12089" y="21950"/>
                      <a:pt x="12143" y="21967"/>
                      <a:pt x="12202" y="21971"/>
                    </a:cubicBezTo>
                    <a:cubicBezTo>
                      <a:pt x="12213" y="21973"/>
                      <a:pt x="12223" y="21975"/>
                      <a:pt x="12234" y="21975"/>
                    </a:cubicBezTo>
                    <a:cubicBezTo>
                      <a:pt x="12245" y="21975"/>
                      <a:pt x="12257" y="21973"/>
                      <a:pt x="12269" y="21971"/>
                    </a:cubicBezTo>
                    <a:lnTo>
                      <a:pt x="12269" y="21971"/>
                    </a:lnTo>
                    <a:cubicBezTo>
                      <a:pt x="12236" y="23348"/>
                      <a:pt x="12190" y="24725"/>
                      <a:pt x="12223" y="26110"/>
                    </a:cubicBezTo>
                    <a:cubicBezTo>
                      <a:pt x="12236" y="26689"/>
                      <a:pt x="12248" y="27264"/>
                      <a:pt x="12265" y="27848"/>
                    </a:cubicBezTo>
                    <a:cubicBezTo>
                      <a:pt x="10750" y="24423"/>
                      <a:pt x="7174" y="21287"/>
                      <a:pt x="3401" y="21266"/>
                    </a:cubicBezTo>
                    <a:cubicBezTo>
                      <a:pt x="1583" y="21464"/>
                      <a:pt x="1" y="23407"/>
                      <a:pt x="559" y="25237"/>
                    </a:cubicBezTo>
                    <a:cubicBezTo>
                      <a:pt x="769" y="26563"/>
                      <a:pt x="2028" y="27281"/>
                      <a:pt x="3069" y="27931"/>
                    </a:cubicBezTo>
                    <a:cubicBezTo>
                      <a:pt x="4836" y="29010"/>
                      <a:pt x="6868" y="29547"/>
                      <a:pt x="8723" y="30450"/>
                    </a:cubicBezTo>
                    <a:cubicBezTo>
                      <a:pt x="9919" y="31058"/>
                      <a:pt x="11224" y="31508"/>
                      <a:pt x="12345" y="32276"/>
                    </a:cubicBezTo>
                    <a:cubicBezTo>
                      <a:pt x="12362" y="32292"/>
                      <a:pt x="12383" y="32309"/>
                      <a:pt x="12408" y="32318"/>
                    </a:cubicBezTo>
                    <a:cubicBezTo>
                      <a:pt x="12458" y="33803"/>
                      <a:pt x="12504" y="35285"/>
                      <a:pt x="12551" y="36771"/>
                    </a:cubicBezTo>
                    <a:cubicBezTo>
                      <a:pt x="12169" y="36364"/>
                      <a:pt x="11699" y="36007"/>
                      <a:pt x="11308" y="35617"/>
                    </a:cubicBezTo>
                    <a:cubicBezTo>
                      <a:pt x="10502" y="34865"/>
                      <a:pt x="9646" y="34156"/>
                      <a:pt x="8693" y="33598"/>
                    </a:cubicBezTo>
                    <a:cubicBezTo>
                      <a:pt x="7276" y="32816"/>
                      <a:pt x="5630" y="32089"/>
                      <a:pt x="3983" y="32089"/>
                    </a:cubicBezTo>
                    <a:cubicBezTo>
                      <a:pt x="3586" y="32089"/>
                      <a:pt x="3190" y="32132"/>
                      <a:pt x="2796" y="32225"/>
                    </a:cubicBezTo>
                    <a:cubicBezTo>
                      <a:pt x="1348" y="32603"/>
                      <a:pt x="681" y="34458"/>
                      <a:pt x="1587" y="35659"/>
                    </a:cubicBezTo>
                    <a:cubicBezTo>
                      <a:pt x="3019" y="37447"/>
                      <a:pt x="5302" y="38156"/>
                      <a:pt x="7367" y="38924"/>
                    </a:cubicBezTo>
                    <a:cubicBezTo>
                      <a:pt x="9071" y="39633"/>
                      <a:pt x="10767" y="40318"/>
                      <a:pt x="12509" y="40930"/>
                    </a:cubicBezTo>
                    <a:cubicBezTo>
                      <a:pt x="12551" y="40951"/>
                      <a:pt x="12597" y="40964"/>
                      <a:pt x="12643" y="40972"/>
                    </a:cubicBezTo>
                    <a:cubicBezTo>
                      <a:pt x="12651" y="41459"/>
                      <a:pt x="12660" y="41942"/>
                      <a:pt x="12664" y="42429"/>
                    </a:cubicBezTo>
                    <a:cubicBezTo>
                      <a:pt x="12655" y="42562"/>
                      <a:pt x="12756" y="42633"/>
                      <a:pt x="12856" y="42633"/>
                    </a:cubicBezTo>
                    <a:cubicBezTo>
                      <a:pt x="12943" y="42633"/>
                      <a:pt x="13030" y="42580"/>
                      <a:pt x="13046" y="42467"/>
                    </a:cubicBezTo>
                    <a:cubicBezTo>
                      <a:pt x="13096" y="41451"/>
                      <a:pt x="13029" y="40431"/>
                      <a:pt x="13000" y="39419"/>
                    </a:cubicBezTo>
                    <a:cubicBezTo>
                      <a:pt x="12987" y="38802"/>
                      <a:pt x="12970" y="38185"/>
                      <a:pt x="12954" y="37573"/>
                    </a:cubicBezTo>
                    <a:cubicBezTo>
                      <a:pt x="13168" y="37472"/>
                      <a:pt x="13315" y="37157"/>
                      <a:pt x="13529" y="37023"/>
                    </a:cubicBezTo>
                    <a:cubicBezTo>
                      <a:pt x="14301" y="36259"/>
                      <a:pt x="15161" y="35583"/>
                      <a:pt x="16047" y="34949"/>
                    </a:cubicBezTo>
                    <a:cubicBezTo>
                      <a:pt x="18653" y="33182"/>
                      <a:pt x="21726" y="31885"/>
                      <a:pt x="23669" y="29308"/>
                    </a:cubicBezTo>
                    <a:cubicBezTo>
                      <a:pt x="24966" y="27663"/>
                      <a:pt x="26057" y="24259"/>
                      <a:pt x="23602" y="23151"/>
                    </a:cubicBezTo>
                    <a:cubicBezTo>
                      <a:pt x="23294" y="23047"/>
                      <a:pt x="22963" y="23000"/>
                      <a:pt x="22619" y="23000"/>
                    </a:cubicBezTo>
                    <a:cubicBezTo>
                      <a:pt x="20724" y="23000"/>
                      <a:pt x="18429" y="24427"/>
                      <a:pt x="17235" y="25610"/>
                    </a:cubicBezTo>
                    <a:cubicBezTo>
                      <a:pt x="16152" y="26576"/>
                      <a:pt x="15304" y="27738"/>
                      <a:pt x="14515" y="28951"/>
                    </a:cubicBezTo>
                    <a:cubicBezTo>
                      <a:pt x="13890" y="29866"/>
                      <a:pt x="13310" y="30832"/>
                      <a:pt x="12886" y="31860"/>
                    </a:cubicBezTo>
                    <a:cubicBezTo>
                      <a:pt x="12849" y="31961"/>
                      <a:pt x="12815" y="32057"/>
                      <a:pt x="12777" y="32158"/>
                    </a:cubicBezTo>
                    <a:cubicBezTo>
                      <a:pt x="12698" y="29887"/>
                      <a:pt x="12630" y="27621"/>
                      <a:pt x="12614" y="25350"/>
                    </a:cubicBezTo>
                    <a:cubicBezTo>
                      <a:pt x="12891" y="25174"/>
                      <a:pt x="13159" y="24989"/>
                      <a:pt x="13428" y="24792"/>
                    </a:cubicBezTo>
                    <a:cubicBezTo>
                      <a:pt x="14452" y="23965"/>
                      <a:pt x="15556" y="23252"/>
                      <a:pt x="16626" y="22488"/>
                    </a:cubicBezTo>
                    <a:cubicBezTo>
                      <a:pt x="18889" y="21082"/>
                      <a:pt x="21298" y="19696"/>
                      <a:pt x="22620" y="17275"/>
                    </a:cubicBezTo>
                    <a:cubicBezTo>
                      <a:pt x="23631" y="15772"/>
                      <a:pt x="24928" y="12611"/>
                      <a:pt x="23371" y="11134"/>
                    </a:cubicBezTo>
                    <a:cubicBezTo>
                      <a:pt x="22794" y="10750"/>
                      <a:pt x="22169" y="10586"/>
                      <a:pt x="21540" y="10586"/>
                    </a:cubicBezTo>
                    <a:cubicBezTo>
                      <a:pt x="20077" y="10586"/>
                      <a:pt x="18589" y="11473"/>
                      <a:pt x="17621" y="12553"/>
                    </a:cubicBezTo>
                    <a:cubicBezTo>
                      <a:pt x="15174" y="15046"/>
                      <a:pt x="13466" y="18164"/>
                      <a:pt x="12668" y="21564"/>
                    </a:cubicBezTo>
                    <a:cubicBezTo>
                      <a:pt x="12710" y="18668"/>
                      <a:pt x="12446" y="15785"/>
                      <a:pt x="12286" y="12893"/>
                    </a:cubicBezTo>
                    <a:cubicBezTo>
                      <a:pt x="12706" y="11096"/>
                      <a:pt x="13491" y="9367"/>
                      <a:pt x="13755" y="7516"/>
                    </a:cubicBezTo>
                    <a:cubicBezTo>
                      <a:pt x="14368" y="4897"/>
                      <a:pt x="13993" y="0"/>
                      <a:pt x="10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9" name="Google Shape;719;p15"/>
              <p:cNvSpPr/>
              <p:nvPr/>
            </p:nvSpPr>
            <p:spPr>
              <a:xfrm>
                <a:off x="688375" y="3368825"/>
                <a:ext cx="5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9" extrusionOk="0">
                    <a:moveTo>
                      <a:pt x="0" y="0"/>
                    </a:moveTo>
                    <a:lnTo>
                      <a:pt x="21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20" name="Google Shape;720;p15"/>
            <p:cNvGrpSpPr/>
            <p:nvPr/>
          </p:nvGrpSpPr>
          <p:grpSpPr>
            <a:xfrm rot="9980588" flipH="1">
              <a:off x="8659911" y="419551"/>
              <a:ext cx="466337" cy="851626"/>
              <a:chOff x="6361925" y="3713950"/>
              <a:chExt cx="466350" cy="851650"/>
            </a:xfrm>
          </p:grpSpPr>
          <p:sp>
            <p:nvSpPr>
              <p:cNvPr id="721" name="Google Shape;721;p15"/>
              <p:cNvSpPr/>
              <p:nvPr/>
            </p:nvSpPr>
            <p:spPr>
              <a:xfrm>
                <a:off x="6565175" y="3738925"/>
                <a:ext cx="206225" cy="494025"/>
              </a:xfrm>
              <a:custGeom>
                <a:avLst/>
                <a:gdLst/>
                <a:ahLst/>
                <a:cxnLst/>
                <a:rect l="l" t="t" r="r" b="b"/>
                <a:pathLst>
                  <a:path w="8249" h="1976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6" y="1906"/>
                      <a:pt x="315" y="3811"/>
                      <a:pt x="471" y="5717"/>
                    </a:cubicBezTo>
                    <a:cubicBezTo>
                      <a:pt x="651" y="7866"/>
                      <a:pt x="828" y="10015"/>
                      <a:pt x="1004" y="12164"/>
                    </a:cubicBezTo>
                    <a:cubicBezTo>
                      <a:pt x="1054" y="12176"/>
                      <a:pt x="1096" y="12201"/>
                      <a:pt x="1130" y="12243"/>
                    </a:cubicBezTo>
                    <a:cubicBezTo>
                      <a:pt x="1134" y="12248"/>
                      <a:pt x="1138" y="12252"/>
                      <a:pt x="1147" y="12256"/>
                    </a:cubicBezTo>
                    <a:cubicBezTo>
                      <a:pt x="1705" y="12907"/>
                      <a:pt x="2267" y="13561"/>
                      <a:pt x="2830" y="14212"/>
                    </a:cubicBezTo>
                    <a:cubicBezTo>
                      <a:pt x="4122" y="15706"/>
                      <a:pt x="5415" y="17205"/>
                      <a:pt x="6708" y="18699"/>
                    </a:cubicBezTo>
                    <a:cubicBezTo>
                      <a:pt x="7014" y="19051"/>
                      <a:pt x="7317" y="19404"/>
                      <a:pt x="7623" y="19761"/>
                    </a:cubicBezTo>
                    <a:cubicBezTo>
                      <a:pt x="8248" y="14569"/>
                      <a:pt x="7249" y="9192"/>
                      <a:pt x="4366" y="4793"/>
                    </a:cubicBezTo>
                    <a:cubicBezTo>
                      <a:pt x="3333" y="3354"/>
                      <a:pt x="2204" y="1956"/>
                      <a:pt x="878" y="777"/>
                    </a:cubicBezTo>
                    <a:cubicBezTo>
                      <a:pt x="592" y="508"/>
                      <a:pt x="299" y="248"/>
                      <a:pt x="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2" name="Google Shape;722;p15"/>
              <p:cNvSpPr/>
              <p:nvPr/>
            </p:nvSpPr>
            <p:spPr>
              <a:xfrm>
                <a:off x="6591925" y="4062425"/>
                <a:ext cx="161625" cy="243775"/>
              </a:xfrm>
              <a:custGeom>
                <a:avLst/>
                <a:gdLst/>
                <a:ahLst/>
                <a:cxnLst/>
                <a:rect l="l" t="t" r="r" b="b"/>
                <a:pathLst>
                  <a:path w="6465" h="975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1" y="949"/>
                      <a:pt x="156" y="1897"/>
                      <a:pt x="236" y="2842"/>
                    </a:cubicBezTo>
                    <a:cubicBezTo>
                      <a:pt x="249" y="2850"/>
                      <a:pt x="257" y="2863"/>
                      <a:pt x="265" y="2871"/>
                    </a:cubicBezTo>
                    <a:cubicBezTo>
                      <a:pt x="270" y="2875"/>
                      <a:pt x="274" y="2880"/>
                      <a:pt x="274" y="2884"/>
                    </a:cubicBezTo>
                    <a:cubicBezTo>
                      <a:pt x="274" y="2888"/>
                      <a:pt x="282" y="2888"/>
                      <a:pt x="282" y="2892"/>
                    </a:cubicBezTo>
                    <a:cubicBezTo>
                      <a:pt x="945" y="3677"/>
                      <a:pt x="1600" y="4466"/>
                      <a:pt x="2259" y="5251"/>
                    </a:cubicBezTo>
                    <a:cubicBezTo>
                      <a:pt x="3472" y="6703"/>
                      <a:pt x="4689" y="8155"/>
                      <a:pt x="5902" y="9608"/>
                    </a:cubicBezTo>
                    <a:cubicBezTo>
                      <a:pt x="5944" y="9654"/>
                      <a:pt x="5986" y="9704"/>
                      <a:pt x="6024" y="9750"/>
                    </a:cubicBezTo>
                    <a:cubicBezTo>
                      <a:pt x="6209" y="9003"/>
                      <a:pt x="6356" y="8244"/>
                      <a:pt x="6465" y="7480"/>
                    </a:cubicBezTo>
                    <a:cubicBezTo>
                      <a:pt x="6456" y="7476"/>
                      <a:pt x="6448" y="7467"/>
                      <a:pt x="6440" y="7455"/>
                    </a:cubicBezTo>
                    <a:cubicBezTo>
                      <a:pt x="5218" y="6040"/>
                      <a:pt x="3997" y="4626"/>
                      <a:pt x="2775" y="3215"/>
                    </a:cubicBezTo>
                    <a:cubicBezTo>
                      <a:pt x="1852" y="2145"/>
                      <a:pt x="929" y="1075"/>
                      <a:pt x="5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3" name="Google Shape;723;p15"/>
              <p:cNvSpPr/>
              <p:nvPr/>
            </p:nvSpPr>
            <p:spPr>
              <a:xfrm>
                <a:off x="6599500" y="4155175"/>
                <a:ext cx="139250" cy="385850"/>
              </a:xfrm>
              <a:custGeom>
                <a:avLst/>
                <a:gdLst/>
                <a:ahLst/>
                <a:cxnLst/>
                <a:rect l="l" t="t" r="r" b="b"/>
                <a:pathLst>
                  <a:path w="5570" h="154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55" y="651"/>
                      <a:pt x="109" y="1302"/>
                      <a:pt x="164" y="1952"/>
                    </a:cubicBezTo>
                    <a:lnTo>
                      <a:pt x="689" y="8315"/>
                    </a:lnTo>
                    <a:cubicBezTo>
                      <a:pt x="856" y="10351"/>
                      <a:pt x="1024" y="12387"/>
                      <a:pt x="1192" y="14422"/>
                    </a:cubicBezTo>
                    <a:cubicBezTo>
                      <a:pt x="1222" y="14758"/>
                      <a:pt x="1247" y="15094"/>
                      <a:pt x="1276" y="15434"/>
                    </a:cubicBezTo>
                    <a:cubicBezTo>
                      <a:pt x="2267" y="14095"/>
                      <a:pt x="3165" y="12676"/>
                      <a:pt x="3862" y="11174"/>
                    </a:cubicBezTo>
                    <a:cubicBezTo>
                      <a:pt x="4579" y="9713"/>
                      <a:pt x="5154" y="8189"/>
                      <a:pt x="5570" y="6620"/>
                    </a:cubicBezTo>
                    <a:cubicBezTo>
                      <a:pt x="5541" y="6607"/>
                      <a:pt x="5515" y="6586"/>
                      <a:pt x="5499" y="6561"/>
                    </a:cubicBezTo>
                    <a:cubicBezTo>
                      <a:pt x="4315" y="5151"/>
                      <a:pt x="3131" y="3736"/>
                      <a:pt x="1948" y="2317"/>
                    </a:cubicBezTo>
                    <a:cubicBezTo>
                      <a:pt x="1297" y="1545"/>
                      <a:pt x="651" y="773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4" name="Google Shape;724;p15"/>
              <p:cNvSpPr/>
              <p:nvPr/>
            </p:nvSpPr>
            <p:spPr>
              <a:xfrm>
                <a:off x="6434650" y="3969550"/>
                <a:ext cx="183850" cy="568225"/>
              </a:xfrm>
              <a:custGeom>
                <a:avLst/>
                <a:gdLst/>
                <a:ahLst/>
                <a:cxnLst/>
                <a:rect l="l" t="t" r="r" b="b"/>
                <a:pathLst>
                  <a:path w="7354" h="22729" extrusionOk="0">
                    <a:moveTo>
                      <a:pt x="5474" y="1"/>
                    </a:moveTo>
                    <a:cubicBezTo>
                      <a:pt x="4668" y="966"/>
                      <a:pt x="3853" y="1927"/>
                      <a:pt x="3047" y="2888"/>
                    </a:cubicBezTo>
                    <a:cubicBezTo>
                      <a:pt x="2036" y="4089"/>
                      <a:pt x="1029" y="5285"/>
                      <a:pt x="21" y="6481"/>
                    </a:cubicBezTo>
                    <a:cubicBezTo>
                      <a:pt x="17" y="6490"/>
                      <a:pt x="9" y="6498"/>
                      <a:pt x="0" y="6506"/>
                    </a:cubicBezTo>
                    <a:cubicBezTo>
                      <a:pt x="588" y="10922"/>
                      <a:pt x="2422" y="15249"/>
                      <a:pt x="4668" y="19023"/>
                    </a:cubicBezTo>
                    <a:cubicBezTo>
                      <a:pt x="5406" y="20383"/>
                      <a:pt x="6347" y="21583"/>
                      <a:pt x="7354" y="22729"/>
                    </a:cubicBezTo>
                    <a:cubicBezTo>
                      <a:pt x="7249" y="21453"/>
                      <a:pt x="7144" y="20173"/>
                      <a:pt x="7035" y="18897"/>
                    </a:cubicBezTo>
                    <a:cubicBezTo>
                      <a:pt x="6863" y="16769"/>
                      <a:pt x="6691" y="14645"/>
                      <a:pt x="6514" y="12521"/>
                    </a:cubicBezTo>
                    <a:lnTo>
                      <a:pt x="5990" y="6225"/>
                    </a:lnTo>
                    <a:cubicBezTo>
                      <a:pt x="5818" y="4148"/>
                      <a:pt x="5646" y="2074"/>
                      <a:pt x="54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5" name="Google Shape;725;p15"/>
              <p:cNvSpPr/>
              <p:nvPr/>
            </p:nvSpPr>
            <p:spPr>
              <a:xfrm>
                <a:off x="6426150" y="3737225"/>
                <a:ext cx="143875" cy="377900"/>
              </a:xfrm>
              <a:custGeom>
                <a:avLst/>
                <a:gdLst/>
                <a:ahLst/>
                <a:cxnLst/>
                <a:rect l="l" t="t" r="r" b="b"/>
                <a:pathLst>
                  <a:path w="5755" h="15116" extrusionOk="0">
                    <a:moveTo>
                      <a:pt x="5045" y="1"/>
                    </a:moveTo>
                    <a:cubicBezTo>
                      <a:pt x="4827" y="290"/>
                      <a:pt x="4613" y="584"/>
                      <a:pt x="4412" y="886"/>
                    </a:cubicBezTo>
                    <a:cubicBezTo>
                      <a:pt x="3161" y="2889"/>
                      <a:pt x="1751" y="5247"/>
                      <a:pt x="936" y="7451"/>
                    </a:cubicBezTo>
                    <a:cubicBezTo>
                      <a:pt x="172" y="9969"/>
                      <a:pt x="0" y="12555"/>
                      <a:pt x="265" y="15115"/>
                    </a:cubicBezTo>
                    <a:cubicBezTo>
                      <a:pt x="668" y="14633"/>
                      <a:pt x="1071" y="14154"/>
                      <a:pt x="1478" y="13676"/>
                    </a:cubicBezTo>
                    <a:cubicBezTo>
                      <a:pt x="2078" y="12958"/>
                      <a:pt x="2678" y="12240"/>
                      <a:pt x="3283" y="11522"/>
                    </a:cubicBezTo>
                    <a:cubicBezTo>
                      <a:pt x="4093" y="10561"/>
                      <a:pt x="4903" y="9596"/>
                      <a:pt x="5713" y="8635"/>
                    </a:cubicBezTo>
                    <a:cubicBezTo>
                      <a:pt x="5717" y="8630"/>
                      <a:pt x="5721" y="8626"/>
                      <a:pt x="5725" y="8618"/>
                    </a:cubicBezTo>
                    <a:cubicBezTo>
                      <a:pt x="5730" y="8614"/>
                      <a:pt x="5734" y="8609"/>
                      <a:pt x="5738" y="8605"/>
                    </a:cubicBezTo>
                    <a:cubicBezTo>
                      <a:pt x="5738" y="8601"/>
                      <a:pt x="5742" y="8597"/>
                      <a:pt x="5746" y="8597"/>
                    </a:cubicBezTo>
                    <a:cubicBezTo>
                      <a:pt x="5751" y="8593"/>
                      <a:pt x="5751" y="8588"/>
                      <a:pt x="5755" y="8584"/>
                    </a:cubicBezTo>
                    <a:cubicBezTo>
                      <a:pt x="5591" y="6578"/>
                      <a:pt x="5423" y="4572"/>
                      <a:pt x="5255" y="2570"/>
                    </a:cubicBezTo>
                    <a:cubicBezTo>
                      <a:pt x="5188" y="1713"/>
                      <a:pt x="5117" y="857"/>
                      <a:pt x="50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6" name="Google Shape;726;p15"/>
              <p:cNvSpPr/>
              <p:nvPr/>
            </p:nvSpPr>
            <p:spPr>
              <a:xfrm>
                <a:off x="6700550" y="4010475"/>
                <a:ext cx="147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5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2"/>
                      <a:pt x="275" y="505"/>
                      <a:pt x="336" y="505"/>
                    </a:cubicBezTo>
                    <a:cubicBezTo>
                      <a:pt x="467" y="505"/>
                      <a:pt x="591" y="403"/>
                      <a:pt x="588" y="248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7" name="Google Shape;727;p15"/>
              <p:cNvSpPr/>
              <p:nvPr/>
            </p:nvSpPr>
            <p:spPr>
              <a:xfrm>
                <a:off x="6682500" y="4021275"/>
                <a:ext cx="147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7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4"/>
                      <a:pt x="275" y="507"/>
                      <a:pt x="336" y="507"/>
                    </a:cubicBezTo>
                    <a:cubicBezTo>
                      <a:pt x="467" y="507"/>
                      <a:pt x="591" y="403"/>
                      <a:pt x="588" y="249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8" name="Google Shape;728;p15"/>
              <p:cNvSpPr/>
              <p:nvPr/>
            </p:nvSpPr>
            <p:spPr>
              <a:xfrm>
                <a:off x="6699700" y="4029050"/>
                <a:ext cx="1490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8" extrusionOk="0">
                    <a:moveTo>
                      <a:pt x="336" y="0"/>
                    </a:moveTo>
                    <a:cubicBezTo>
                      <a:pt x="110" y="5"/>
                      <a:pt x="1" y="277"/>
                      <a:pt x="164" y="437"/>
                    </a:cubicBezTo>
                    <a:cubicBezTo>
                      <a:pt x="215" y="486"/>
                      <a:pt x="276" y="508"/>
                      <a:pt x="337" y="508"/>
                    </a:cubicBezTo>
                    <a:cubicBezTo>
                      <a:pt x="468" y="508"/>
                      <a:pt x="595" y="405"/>
                      <a:pt x="592" y="252"/>
                    </a:cubicBezTo>
                    <a:cubicBezTo>
                      <a:pt x="588" y="114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9" name="Google Shape;729;p15"/>
              <p:cNvSpPr/>
              <p:nvPr/>
            </p:nvSpPr>
            <p:spPr>
              <a:xfrm>
                <a:off x="6449650" y="4018650"/>
                <a:ext cx="149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5" extrusionOk="0">
                    <a:moveTo>
                      <a:pt x="344" y="1"/>
                    </a:moveTo>
                    <a:cubicBezTo>
                      <a:pt x="341" y="1"/>
                      <a:pt x="339" y="1"/>
                      <a:pt x="336" y="1"/>
                    </a:cubicBezTo>
                    <a:cubicBezTo>
                      <a:pt x="110" y="1"/>
                      <a:pt x="0" y="278"/>
                      <a:pt x="164" y="433"/>
                    </a:cubicBezTo>
                    <a:cubicBezTo>
                      <a:pt x="215" y="483"/>
                      <a:pt x="277" y="505"/>
                      <a:pt x="338" y="505"/>
                    </a:cubicBezTo>
                    <a:cubicBezTo>
                      <a:pt x="469" y="505"/>
                      <a:pt x="595" y="403"/>
                      <a:pt x="592" y="249"/>
                    </a:cubicBezTo>
                    <a:cubicBezTo>
                      <a:pt x="588" y="113"/>
                      <a:pt x="479" y="1"/>
                      <a:pt x="34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0" name="Google Shape;730;p15"/>
              <p:cNvSpPr/>
              <p:nvPr/>
            </p:nvSpPr>
            <p:spPr>
              <a:xfrm>
                <a:off x="6548850" y="4167225"/>
                <a:ext cx="1477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6" extrusionOk="0">
                    <a:moveTo>
                      <a:pt x="257" y="1"/>
                    </a:moveTo>
                    <a:cubicBezTo>
                      <a:pt x="126" y="1"/>
                      <a:pt x="0" y="103"/>
                      <a:pt x="3" y="257"/>
                    </a:cubicBezTo>
                    <a:cubicBezTo>
                      <a:pt x="7" y="393"/>
                      <a:pt x="117" y="505"/>
                      <a:pt x="252" y="505"/>
                    </a:cubicBezTo>
                    <a:cubicBezTo>
                      <a:pt x="254" y="505"/>
                      <a:pt x="257" y="505"/>
                      <a:pt x="259" y="505"/>
                    </a:cubicBezTo>
                    <a:cubicBezTo>
                      <a:pt x="486" y="501"/>
                      <a:pt x="591" y="228"/>
                      <a:pt x="431" y="73"/>
                    </a:cubicBezTo>
                    <a:cubicBezTo>
                      <a:pt x="380" y="23"/>
                      <a:pt x="318" y="1"/>
                      <a:pt x="25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1" name="Google Shape;731;p15"/>
              <p:cNvSpPr/>
              <p:nvPr/>
            </p:nvSpPr>
            <p:spPr>
              <a:xfrm>
                <a:off x="6548275" y="4186025"/>
                <a:ext cx="148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07" extrusionOk="0">
                    <a:moveTo>
                      <a:pt x="333" y="1"/>
                    </a:moveTo>
                    <a:cubicBezTo>
                      <a:pt x="110" y="5"/>
                      <a:pt x="1" y="278"/>
                      <a:pt x="160" y="433"/>
                    </a:cubicBezTo>
                    <a:cubicBezTo>
                      <a:pt x="213" y="484"/>
                      <a:pt x="275" y="506"/>
                      <a:pt x="337" y="506"/>
                    </a:cubicBezTo>
                    <a:cubicBezTo>
                      <a:pt x="468" y="506"/>
                      <a:pt x="591" y="403"/>
                      <a:pt x="589" y="248"/>
                    </a:cubicBezTo>
                    <a:cubicBezTo>
                      <a:pt x="584" y="110"/>
                      <a:pt x="471" y="1"/>
                      <a:pt x="33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2" name="Google Shape;732;p15"/>
              <p:cNvSpPr/>
              <p:nvPr/>
            </p:nvSpPr>
            <p:spPr>
              <a:xfrm>
                <a:off x="6657100" y="4283625"/>
                <a:ext cx="1482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06" extrusionOk="0">
                    <a:moveTo>
                      <a:pt x="336" y="0"/>
                    </a:moveTo>
                    <a:cubicBezTo>
                      <a:pt x="110" y="4"/>
                      <a:pt x="0" y="277"/>
                      <a:pt x="164" y="432"/>
                    </a:cubicBezTo>
                    <a:cubicBezTo>
                      <a:pt x="215" y="483"/>
                      <a:pt x="277" y="506"/>
                      <a:pt x="338" y="506"/>
                    </a:cubicBezTo>
                    <a:cubicBezTo>
                      <a:pt x="468" y="506"/>
                      <a:pt x="592" y="402"/>
                      <a:pt x="592" y="248"/>
                    </a:cubicBezTo>
                    <a:cubicBezTo>
                      <a:pt x="588" y="109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008D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3" name="Google Shape;733;p15"/>
              <p:cNvSpPr/>
              <p:nvPr/>
            </p:nvSpPr>
            <p:spPr>
              <a:xfrm>
                <a:off x="6437475" y="3733875"/>
                <a:ext cx="288900" cy="298675"/>
              </a:xfrm>
              <a:custGeom>
                <a:avLst/>
                <a:gdLst/>
                <a:ahLst/>
                <a:cxnLst/>
                <a:rect l="l" t="t" r="r" b="b"/>
                <a:pathLst>
                  <a:path w="11556" h="11947" extrusionOk="0">
                    <a:moveTo>
                      <a:pt x="4959" y="1"/>
                    </a:moveTo>
                    <a:cubicBezTo>
                      <a:pt x="4665" y="1"/>
                      <a:pt x="4412" y="212"/>
                      <a:pt x="4257" y="454"/>
                    </a:cubicBezTo>
                    <a:cubicBezTo>
                      <a:pt x="3442" y="1394"/>
                      <a:pt x="2842" y="2418"/>
                      <a:pt x="2208" y="3488"/>
                    </a:cubicBezTo>
                    <a:cubicBezTo>
                      <a:pt x="1453" y="4743"/>
                      <a:pt x="836" y="6057"/>
                      <a:pt x="286" y="7413"/>
                    </a:cubicBezTo>
                    <a:cubicBezTo>
                      <a:pt x="168" y="7690"/>
                      <a:pt x="1" y="8017"/>
                      <a:pt x="139" y="8311"/>
                    </a:cubicBezTo>
                    <a:cubicBezTo>
                      <a:pt x="1327" y="10535"/>
                      <a:pt x="3525" y="11947"/>
                      <a:pt x="5842" y="11947"/>
                    </a:cubicBezTo>
                    <a:cubicBezTo>
                      <a:pt x="6849" y="11947"/>
                      <a:pt x="7878" y="11680"/>
                      <a:pt x="8857" y="11098"/>
                    </a:cubicBezTo>
                    <a:cubicBezTo>
                      <a:pt x="9902" y="10477"/>
                      <a:pt x="11098" y="9763"/>
                      <a:pt x="11472" y="8534"/>
                    </a:cubicBezTo>
                    <a:cubicBezTo>
                      <a:pt x="11539" y="8315"/>
                      <a:pt x="11556" y="7925"/>
                      <a:pt x="11245" y="7912"/>
                    </a:cubicBezTo>
                    <a:cubicBezTo>
                      <a:pt x="10855" y="5596"/>
                      <a:pt x="9029" y="3942"/>
                      <a:pt x="7501" y="2296"/>
                    </a:cubicBezTo>
                    <a:cubicBezTo>
                      <a:pt x="6834" y="1637"/>
                      <a:pt x="6229" y="924"/>
                      <a:pt x="5558" y="265"/>
                    </a:cubicBezTo>
                    <a:cubicBezTo>
                      <a:pt x="5423" y="147"/>
                      <a:pt x="5243" y="26"/>
                      <a:pt x="5058" y="9"/>
                    </a:cubicBezTo>
                    <a:cubicBezTo>
                      <a:pt x="5025" y="4"/>
                      <a:pt x="4992" y="1"/>
                      <a:pt x="495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4" name="Google Shape;734;p15"/>
              <p:cNvSpPr/>
              <p:nvPr/>
            </p:nvSpPr>
            <p:spPr>
              <a:xfrm>
                <a:off x="6482450" y="4273475"/>
                <a:ext cx="27625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11050" h="11014" extrusionOk="0">
                    <a:moveTo>
                      <a:pt x="10780" y="1"/>
                    </a:moveTo>
                    <a:cubicBezTo>
                      <a:pt x="10592" y="1"/>
                      <a:pt x="10435" y="265"/>
                      <a:pt x="10311" y="402"/>
                    </a:cubicBezTo>
                    <a:cubicBezTo>
                      <a:pt x="8759" y="2318"/>
                      <a:pt x="6489" y="3266"/>
                      <a:pt x="4160" y="3266"/>
                    </a:cubicBezTo>
                    <a:cubicBezTo>
                      <a:pt x="2973" y="3266"/>
                      <a:pt x="1771" y="3020"/>
                      <a:pt x="640" y="2530"/>
                    </a:cubicBezTo>
                    <a:cubicBezTo>
                      <a:pt x="562" y="2485"/>
                      <a:pt x="485" y="2466"/>
                      <a:pt x="416" y="2466"/>
                    </a:cubicBezTo>
                    <a:cubicBezTo>
                      <a:pt x="156" y="2466"/>
                      <a:pt x="0" y="2736"/>
                      <a:pt x="229" y="2912"/>
                    </a:cubicBezTo>
                    <a:cubicBezTo>
                      <a:pt x="233" y="2958"/>
                      <a:pt x="250" y="3004"/>
                      <a:pt x="279" y="3042"/>
                    </a:cubicBezTo>
                    <a:cubicBezTo>
                      <a:pt x="552" y="3428"/>
                      <a:pt x="762" y="3852"/>
                      <a:pt x="1010" y="4255"/>
                    </a:cubicBezTo>
                    <a:cubicBezTo>
                      <a:pt x="1845" y="6102"/>
                      <a:pt x="3129" y="7667"/>
                      <a:pt x="4372" y="9258"/>
                    </a:cubicBezTo>
                    <a:cubicBezTo>
                      <a:pt x="4749" y="9570"/>
                      <a:pt x="5338" y="11014"/>
                      <a:pt x="5886" y="11014"/>
                    </a:cubicBezTo>
                    <a:cubicBezTo>
                      <a:pt x="5972" y="11014"/>
                      <a:pt x="6056" y="10979"/>
                      <a:pt x="6139" y="10899"/>
                    </a:cubicBezTo>
                    <a:cubicBezTo>
                      <a:pt x="7654" y="8633"/>
                      <a:pt x="8863" y="6123"/>
                      <a:pt x="9975" y="3621"/>
                    </a:cubicBezTo>
                    <a:cubicBezTo>
                      <a:pt x="10218" y="2861"/>
                      <a:pt x="10466" y="2098"/>
                      <a:pt x="10693" y="1329"/>
                    </a:cubicBezTo>
                    <a:cubicBezTo>
                      <a:pt x="10743" y="1128"/>
                      <a:pt x="10919" y="813"/>
                      <a:pt x="10760" y="654"/>
                    </a:cubicBezTo>
                    <a:cubicBezTo>
                      <a:pt x="10827" y="578"/>
                      <a:pt x="10890" y="507"/>
                      <a:pt x="10953" y="431"/>
                    </a:cubicBezTo>
                    <a:cubicBezTo>
                      <a:pt x="11049" y="330"/>
                      <a:pt x="11049" y="171"/>
                      <a:pt x="10949" y="74"/>
                    </a:cubicBezTo>
                    <a:cubicBezTo>
                      <a:pt x="10890" y="22"/>
                      <a:pt x="10834" y="1"/>
                      <a:pt x="10780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5" name="Google Shape;735;p15"/>
              <p:cNvSpPr/>
              <p:nvPr/>
            </p:nvSpPr>
            <p:spPr>
              <a:xfrm>
                <a:off x="6361925" y="3713950"/>
                <a:ext cx="466350" cy="851650"/>
              </a:xfrm>
              <a:custGeom>
                <a:avLst/>
                <a:gdLst/>
                <a:ahLst/>
                <a:cxnLst/>
                <a:rect l="l" t="t" r="r" b="b"/>
                <a:pathLst>
                  <a:path w="18654" h="34066" extrusionOk="0">
                    <a:moveTo>
                      <a:pt x="7614" y="928"/>
                    </a:moveTo>
                    <a:cubicBezTo>
                      <a:pt x="7686" y="1788"/>
                      <a:pt x="7757" y="2644"/>
                      <a:pt x="7824" y="3501"/>
                    </a:cubicBezTo>
                    <a:cubicBezTo>
                      <a:pt x="7992" y="5507"/>
                      <a:pt x="8160" y="7509"/>
                      <a:pt x="8324" y="9511"/>
                    </a:cubicBezTo>
                    <a:lnTo>
                      <a:pt x="8315" y="9524"/>
                    </a:lnTo>
                    <a:lnTo>
                      <a:pt x="8307" y="9536"/>
                    </a:lnTo>
                    <a:lnTo>
                      <a:pt x="8303" y="9540"/>
                    </a:lnTo>
                    <a:lnTo>
                      <a:pt x="8290" y="9553"/>
                    </a:lnTo>
                    <a:cubicBezTo>
                      <a:pt x="8286" y="9557"/>
                      <a:pt x="8282" y="9561"/>
                      <a:pt x="8278" y="9570"/>
                    </a:cubicBezTo>
                    <a:cubicBezTo>
                      <a:pt x="7472" y="10535"/>
                      <a:pt x="6657" y="11496"/>
                      <a:pt x="5847" y="12453"/>
                    </a:cubicBezTo>
                    <a:cubicBezTo>
                      <a:pt x="5247" y="13171"/>
                      <a:pt x="4643" y="13889"/>
                      <a:pt x="4043" y="14607"/>
                    </a:cubicBezTo>
                    <a:cubicBezTo>
                      <a:pt x="3640" y="15081"/>
                      <a:pt x="3237" y="15559"/>
                      <a:pt x="2838" y="16038"/>
                    </a:cubicBezTo>
                    <a:cubicBezTo>
                      <a:pt x="2578" y="13477"/>
                      <a:pt x="2741" y="10896"/>
                      <a:pt x="3501" y="8378"/>
                    </a:cubicBezTo>
                    <a:cubicBezTo>
                      <a:pt x="4320" y="6178"/>
                      <a:pt x="5730" y="3820"/>
                      <a:pt x="6981" y="1817"/>
                    </a:cubicBezTo>
                    <a:cubicBezTo>
                      <a:pt x="7182" y="1515"/>
                      <a:pt x="7400" y="1221"/>
                      <a:pt x="7614" y="928"/>
                    </a:cubicBezTo>
                    <a:close/>
                    <a:moveTo>
                      <a:pt x="8131" y="995"/>
                    </a:moveTo>
                    <a:lnTo>
                      <a:pt x="8131" y="995"/>
                    </a:lnTo>
                    <a:cubicBezTo>
                      <a:pt x="8429" y="1247"/>
                      <a:pt x="8722" y="1503"/>
                      <a:pt x="9008" y="1771"/>
                    </a:cubicBezTo>
                    <a:cubicBezTo>
                      <a:pt x="10334" y="2951"/>
                      <a:pt x="11463" y="4353"/>
                      <a:pt x="12500" y="5788"/>
                    </a:cubicBezTo>
                    <a:cubicBezTo>
                      <a:pt x="15379" y="10187"/>
                      <a:pt x="16366" y="15559"/>
                      <a:pt x="15745" y="20743"/>
                    </a:cubicBezTo>
                    <a:lnTo>
                      <a:pt x="14838" y="19698"/>
                    </a:lnTo>
                    <a:cubicBezTo>
                      <a:pt x="13545" y="18199"/>
                      <a:pt x="12252" y="16705"/>
                      <a:pt x="10964" y="15207"/>
                    </a:cubicBezTo>
                    <a:lnTo>
                      <a:pt x="9277" y="13255"/>
                    </a:lnTo>
                    <a:cubicBezTo>
                      <a:pt x="9268" y="13251"/>
                      <a:pt x="9264" y="13247"/>
                      <a:pt x="9260" y="13238"/>
                    </a:cubicBezTo>
                    <a:cubicBezTo>
                      <a:pt x="9226" y="13200"/>
                      <a:pt x="9184" y="13175"/>
                      <a:pt x="9134" y="13167"/>
                    </a:cubicBezTo>
                    <a:cubicBezTo>
                      <a:pt x="8958" y="11014"/>
                      <a:pt x="8777" y="8865"/>
                      <a:pt x="8601" y="6712"/>
                    </a:cubicBezTo>
                    <a:cubicBezTo>
                      <a:pt x="8441" y="4806"/>
                      <a:pt x="8286" y="2900"/>
                      <a:pt x="8131" y="995"/>
                    </a:cubicBezTo>
                    <a:close/>
                    <a:moveTo>
                      <a:pt x="9197" y="13939"/>
                    </a:moveTo>
                    <a:lnTo>
                      <a:pt x="9201" y="13943"/>
                    </a:lnTo>
                    <a:cubicBezTo>
                      <a:pt x="10124" y="15010"/>
                      <a:pt x="11048" y="16080"/>
                      <a:pt x="11971" y="17150"/>
                    </a:cubicBezTo>
                    <a:cubicBezTo>
                      <a:pt x="13193" y="18565"/>
                      <a:pt x="14414" y="19975"/>
                      <a:pt x="15635" y="21389"/>
                    </a:cubicBezTo>
                    <a:cubicBezTo>
                      <a:pt x="15644" y="21398"/>
                      <a:pt x="15652" y="21406"/>
                      <a:pt x="15661" y="21410"/>
                    </a:cubicBezTo>
                    <a:cubicBezTo>
                      <a:pt x="15551" y="22174"/>
                      <a:pt x="15400" y="22934"/>
                      <a:pt x="15220" y="23681"/>
                    </a:cubicBezTo>
                    <a:cubicBezTo>
                      <a:pt x="15178" y="23635"/>
                      <a:pt x="15140" y="23589"/>
                      <a:pt x="15102" y="23543"/>
                    </a:cubicBezTo>
                    <a:cubicBezTo>
                      <a:pt x="13885" y="22090"/>
                      <a:pt x="12672" y="20638"/>
                      <a:pt x="11455" y="19186"/>
                    </a:cubicBezTo>
                    <a:cubicBezTo>
                      <a:pt x="10800" y="18401"/>
                      <a:pt x="10145" y="17612"/>
                      <a:pt x="9482" y="16831"/>
                    </a:cubicBezTo>
                    <a:lnTo>
                      <a:pt x="9474" y="16819"/>
                    </a:lnTo>
                    <a:cubicBezTo>
                      <a:pt x="9470" y="16814"/>
                      <a:pt x="9470" y="16810"/>
                      <a:pt x="9465" y="16810"/>
                    </a:cubicBezTo>
                    <a:cubicBezTo>
                      <a:pt x="9457" y="16802"/>
                      <a:pt x="9444" y="16793"/>
                      <a:pt x="9436" y="16785"/>
                    </a:cubicBezTo>
                    <a:cubicBezTo>
                      <a:pt x="9356" y="15836"/>
                      <a:pt x="9277" y="14888"/>
                      <a:pt x="9197" y="13939"/>
                    </a:cubicBezTo>
                    <a:close/>
                    <a:moveTo>
                      <a:pt x="8383" y="10225"/>
                    </a:moveTo>
                    <a:cubicBezTo>
                      <a:pt x="8555" y="12298"/>
                      <a:pt x="8727" y="14372"/>
                      <a:pt x="8899" y="16445"/>
                    </a:cubicBezTo>
                    <a:lnTo>
                      <a:pt x="9423" y="22741"/>
                    </a:lnTo>
                    <a:cubicBezTo>
                      <a:pt x="9600" y="24869"/>
                      <a:pt x="9772" y="26993"/>
                      <a:pt x="9948" y="29121"/>
                    </a:cubicBezTo>
                    <a:cubicBezTo>
                      <a:pt x="10053" y="30392"/>
                      <a:pt x="10158" y="31668"/>
                      <a:pt x="10267" y="32944"/>
                    </a:cubicBezTo>
                    <a:cubicBezTo>
                      <a:pt x="9256" y="31803"/>
                      <a:pt x="8315" y="30607"/>
                      <a:pt x="7577" y="29251"/>
                    </a:cubicBezTo>
                    <a:cubicBezTo>
                      <a:pt x="5331" y="25473"/>
                      <a:pt x="3501" y="21142"/>
                      <a:pt x="2918" y="16722"/>
                    </a:cubicBezTo>
                    <a:cubicBezTo>
                      <a:pt x="2922" y="16718"/>
                      <a:pt x="2926" y="16714"/>
                      <a:pt x="2934" y="16709"/>
                    </a:cubicBezTo>
                    <a:cubicBezTo>
                      <a:pt x="3942" y="15513"/>
                      <a:pt x="4949" y="14313"/>
                      <a:pt x="5956" y="13112"/>
                    </a:cubicBezTo>
                    <a:cubicBezTo>
                      <a:pt x="6767" y="12151"/>
                      <a:pt x="7572" y="11186"/>
                      <a:pt x="8383" y="10225"/>
                    </a:cubicBezTo>
                    <a:close/>
                    <a:moveTo>
                      <a:pt x="9507" y="17645"/>
                    </a:moveTo>
                    <a:lnTo>
                      <a:pt x="11451" y="19966"/>
                    </a:lnTo>
                    <a:cubicBezTo>
                      <a:pt x="12634" y="21381"/>
                      <a:pt x="13818" y="22795"/>
                      <a:pt x="15002" y="24210"/>
                    </a:cubicBezTo>
                    <a:cubicBezTo>
                      <a:pt x="15023" y="24231"/>
                      <a:pt x="15044" y="24248"/>
                      <a:pt x="15069" y="24264"/>
                    </a:cubicBezTo>
                    <a:cubicBezTo>
                      <a:pt x="14653" y="25834"/>
                      <a:pt x="14087" y="27362"/>
                      <a:pt x="13369" y="28823"/>
                    </a:cubicBezTo>
                    <a:cubicBezTo>
                      <a:pt x="12672" y="30325"/>
                      <a:pt x="11770" y="31736"/>
                      <a:pt x="10783" y="33070"/>
                    </a:cubicBezTo>
                    <a:cubicBezTo>
                      <a:pt x="10754" y="32739"/>
                      <a:pt x="10729" y="32403"/>
                      <a:pt x="10699" y="32071"/>
                    </a:cubicBezTo>
                    <a:cubicBezTo>
                      <a:pt x="10532" y="30036"/>
                      <a:pt x="10364" y="28000"/>
                      <a:pt x="10196" y="25964"/>
                    </a:cubicBezTo>
                    <a:lnTo>
                      <a:pt x="9671" y="19601"/>
                    </a:lnTo>
                    <a:lnTo>
                      <a:pt x="9507" y="17645"/>
                    </a:lnTo>
                    <a:close/>
                    <a:moveTo>
                      <a:pt x="7686" y="0"/>
                    </a:moveTo>
                    <a:cubicBezTo>
                      <a:pt x="7686" y="0"/>
                      <a:pt x="7682" y="4"/>
                      <a:pt x="7682" y="8"/>
                    </a:cubicBezTo>
                    <a:cubicBezTo>
                      <a:pt x="7623" y="76"/>
                      <a:pt x="7564" y="143"/>
                      <a:pt x="7509" y="210"/>
                    </a:cubicBezTo>
                    <a:lnTo>
                      <a:pt x="7488" y="239"/>
                    </a:lnTo>
                    <a:lnTo>
                      <a:pt x="7421" y="323"/>
                    </a:lnTo>
                    <a:cubicBezTo>
                      <a:pt x="7400" y="344"/>
                      <a:pt x="7384" y="365"/>
                      <a:pt x="7363" y="390"/>
                    </a:cubicBezTo>
                    <a:cubicBezTo>
                      <a:pt x="7367" y="390"/>
                      <a:pt x="7371" y="395"/>
                      <a:pt x="7375" y="399"/>
                    </a:cubicBezTo>
                    <a:cubicBezTo>
                      <a:pt x="6229" y="1906"/>
                      <a:pt x="5327" y="3572"/>
                      <a:pt x="4412" y="5234"/>
                    </a:cubicBezTo>
                    <a:cubicBezTo>
                      <a:pt x="1" y="12747"/>
                      <a:pt x="2859" y="22149"/>
                      <a:pt x="6939" y="29184"/>
                    </a:cubicBezTo>
                    <a:cubicBezTo>
                      <a:pt x="7845" y="30825"/>
                      <a:pt x="8974" y="32294"/>
                      <a:pt x="10221" y="33679"/>
                    </a:cubicBezTo>
                    <a:cubicBezTo>
                      <a:pt x="10275" y="33721"/>
                      <a:pt x="10326" y="33767"/>
                      <a:pt x="10376" y="33817"/>
                    </a:cubicBezTo>
                    <a:cubicBezTo>
                      <a:pt x="10443" y="33889"/>
                      <a:pt x="10519" y="33960"/>
                      <a:pt x="10586" y="34036"/>
                    </a:cubicBezTo>
                    <a:cubicBezTo>
                      <a:pt x="10590" y="34044"/>
                      <a:pt x="10599" y="34057"/>
                      <a:pt x="10607" y="34065"/>
                    </a:cubicBezTo>
                    <a:cubicBezTo>
                      <a:pt x="10666" y="33998"/>
                      <a:pt x="10725" y="33927"/>
                      <a:pt x="10779" y="33859"/>
                    </a:cubicBezTo>
                    <a:cubicBezTo>
                      <a:pt x="10830" y="33801"/>
                      <a:pt x="10871" y="33742"/>
                      <a:pt x="10918" y="33687"/>
                    </a:cubicBezTo>
                    <a:cubicBezTo>
                      <a:pt x="10934" y="33671"/>
                      <a:pt x="10947" y="33654"/>
                      <a:pt x="10960" y="33637"/>
                    </a:cubicBezTo>
                    <a:cubicBezTo>
                      <a:pt x="10997" y="33587"/>
                      <a:pt x="11039" y="33540"/>
                      <a:pt x="11077" y="33490"/>
                    </a:cubicBezTo>
                    <a:cubicBezTo>
                      <a:pt x="11128" y="33423"/>
                      <a:pt x="11182" y="33360"/>
                      <a:pt x="11241" y="33305"/>
                    </a:cubicBezTo>
                    <a:cubicBezTo>
                      <a:pt x="11249" y="33297"/>
                      <a:pt x="11253" y="33293"/>
                      <a:pt x="11262" y="33289"/>
                    </a:cubicBezTo>
                    <a:cubicBezTo>
                      <a:pt x="12269" y="31920"/>
                      <a:pt x="13176" y="30481"/>
                      <a:pt x="13877" y="28932"/>
                    </a:cubicBezTo>
                    <a:cubicBezTo>
                      <a:pt x="18653" y="19093"/>
                      <a:pt x="16802" y="7102"/>
                      <a:pt x="8101" y="298"/>
                    </a:cubicBezTo>
                    <a:lnTo>
                      <a:pt x="7849" y="118"/>
                    </a:lnTo>
                    <a:cubicBezTo>
                      <a:pt x="7799" y="76"/>
                      <a:pt x="7740" y="38"/>
                      <a:pt x="7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36" name="Google Shape;736;p15"/>
            <p:cNvGrpSpPr/>
            <p:nvPr/>
          </p:nvGrpSpPr>
          <p:grpSpPr>
            <a:xfrm>
              <a:off x="8163761" y="-84036"/>
              <a:ext cx="1056429" cy="1058094"/>
              <a:chOff x="8087561" y="-40373"/>
              <a:chExt cx="1056429" cy="1058094"/>
            </a:xfrm>
          </p:grpSpPr>
          <p:sp>
            <p:nvSpPr>
              <p:cNvPr id="737" name="Google Shape;737;p15"/>
              <p:cNvSpPr/>
              <p:nvPr/>
            </p:nvSpPr>
            <p:spPr>
              <a:xfrm rot="1891135">
                <a:off x="8340542" y="135820"/>
                <a:ext cx="328562" cy="299386"/>
              </a:xfrm>
              <a:custGeom>
                <a:avLst/>
                <a:gdLst/>
                <a:ahLst/>
                <a:cxnLst/>
                <a:rect l="l" t="t" r="r" b="b"/>
                <a:pathLst>
                  <a:path w="13142" h="11975" extrusionOk="0">
                    <a:moveTo>
                      <a:pt x="4613" y="0"/>
                    </a:moveTo>
                    <a:cubicBezTo>
                      <a:pt x="4701" y="1230"/>
                      <a:pt x="4814" y="2472"/>
                      <a:pt x="5104" y="3665"/>
                    </a:cubicBezTo>
                    <a:cubicBezTo>
                      <a:pt x="5217" y="4244"/>
                      <a:pt x="5419" y="4802"/>
                      <a:pt x="5591" y="5364"/>
                    </a:cubicBezTo>
                    <a:cubicBezTo>
                      <a:pt x="5591" y="5369"/>
                      <a:pt x="5591" y="5369"/>
                      <a:pt x="5591" y="5373"/>
                    </a:cubicBezTo>
                    <a:cubicBezTo>
                      <a:pt x="5570" y="5377"/>
                      <a:pt x="5549" y="5381"/>
                      <a:pt x="5528" y="5390"/>
                    </a:cubicBezTo>
                    <a:cubicBezTo>
                      <a:pt x="5519" y="5394"/>
                      <a:pt x="5515" y="5394"/>
                      <a:pt x="5507" y="5398"/>
                    </a:cubicBezTo>
                    <a:cubicBezTo>
                      <a:pt x="5505" y="5396"/>
                      <a:pt x="5504" y="5395"/>
                      <a:pt x="5503" y="5395"/>
                    </a:cubicBezTo>
                    <a:cubicBezTo>
                      <a:pt x="5502" y="5395"/>
                      <a:pt x="5501" y="5396"/>
                      <a:pt x="5498" y="5398"/>
                    </a:cubicBezTo>
                    <a:cubicBezTo>
                      <a:pt x="5461" y="5406"/>
                      <a:pt x="5427" y="5415"/>
                      <a:pt x="5389" y="5427"/>
                    </a:cubicBezTo>
                    <a:lnTo>
                      <a:pt x="5373" y="5432"/>
                    </a:lnTo>
                    <a:cubicBezTo>
                      <a:pt x="5347" y="5436"/>
                      <a:pt x="5318" y="5440"/>
                      <a:pt x="5297" y="5448"/>
                    </a:cubicBezTo>
                    <a:lnTo>
                      <a:pt x="5217" y="5457"/>
                    </a:lnTo>
                    <a:lnTo>
                      <a:pt x="5096" y="5478"/>
                    </a:lnTo>
                    <a:lnTo>
                      <a:pt x="5079" y="5482"/>
                    </a:lnTo>
                    <a:cubicBezTo>
                      <a:pt x="5049" y="5486"/>
                      <a:pt x="5016" y="5490"/>
                      <a:pt x="4986" y="5499"/>
                    </a:cubicBezTo>
                    <a:cubicBezTo>
                      <a:pt x="4134" y="5637"/>
                      <a:pt x="3291" y="5839"/>
                      <a:pt x="2472" y="6107"/>
                    </a:cubicBezTo>
                    <a:cubicBezTo>
                      <a:pt x="1629" y="6439"/>
                      <a:pt x="772" y="6787"/>
                      <a:pt x="0" y="7266"/>
                    </a:cubicBezTo>
                    <a:cubicBezTo>
                      <a:pt x="722" y="8563"/>
                      <a:pt x="2065" y="9595"/>
                      <a:pt x="3328" y="10284"/>
                    </a:cubicBezTo>
                    <a:cubicBezTo>
                      <a:pt x="5347" y="11350"/>
                      <a:pt x="7568" y="11971"/>
                      <a:pt x="9838" y="11971"/>
                    </a:cubicBezTo>
                    <a:cubicBezTo>
                      <a:pt x="9857" y="11973"/>
                      <a:pt x="9876" y="11974"/>
                      <a:pt x="9896" y="11974"/>
                    </a:cubicBezTo>
                    <a:cubicBezTo>
                      <a:pt x="10083" y="11974"/>
                      <a:pt x="10331" y="11882"/>
                      <a:pt x="10532" y="11882"/>
                    </a:cubicBezTo>
                    <a:cubicBezTo>
                      <a:pt x="10543" y="11882"/>
                      <a:pt x="10554" y="11882"/>
                      <a:pt x="10565" y="11883"/>
                    </a:cubicBezTo>
                    <a:cubicBezTo>
                      <a:pt x="10321" y="10980"/>
                      <a:pt x="10338" y="10028"/>
                      <a:pt x="10619" y="9134"/>
                    </a:cubicBezTo>
                    <a:cubicBezTo>
                      <a:pt x="10653" y="9024"/>
                      <a:pt x="10690" y="8911"/>
                      <a:pt x="10737" y="8802"/>
                    </a:cubicBezTo>
                    <a:cubicBezTo>
                      <a:pt x="9759" y="8122"/>
                      <a:pt x="8705" y="7543"/>
                      <a:pt x="7723" y="6867"/>
                    </a:cubicBezTo>
                    <a:lnTo>
                      <a:pt x="7723" y="6867"/>
                    </a:lnTo>
                    <a:cubicBezTo>
                      <a:pt x="7811" y="6884"/>
                      <a:pt x="7899" y="6905"/>
                      <a:pt x="7992" y="6926"/>
                    </a:cubicBezTo>
                    <a:lnTo>
                      <a:pt x="8008" y="6926"/>
                    </a:lnTo>
                    <a:cubicBezTo>
                      <a:pt x="8046" y="6934"/>
                      <a:pt x="8084" y="6947"/>
                      <a:pt x="8113" y="6955"/>
                    </a:cubicBezTo>
                    <a:lnTo>
                      <a:pt x="8126" y="6955"/>
                    </a:lnTo>
                    <a:lnTo>
                      <a:pt x="8378" y="7022"/>
                    </a:lnTo>
                    <a:cubicBezTo>
                      <a:pt x="8382" y="7027"/>
                      <a:pt x="8386" y="7027"/>
                      <a:pt x="8390" y="7027"/>
                    </a:cubicBezTo>
                    <a:lnTo>
                      <a:pt x="8462" y="7052"/>
                    </a:lnTo>
                    <a:lnTo>
                      <a:pt x="8462" y="7048"/>
                    </a:lnTo>
                    <a:cubicBezTo>
                      <a:pt x="8474" y="7056"/>
                      <a:pt x="8491" y="7060"/>
                      <a:pt x="8504" y="7064"/>
                    </a:cubicBezTo>
                    <a:lnTo>
                      <a:pt x="8546" y="7081"/>
                    </a:lnTo>
                    <a:lnTo>
                      <a:pt x="8558" y="7081"/>
                    </a:lnTo>
                    <a:lnTo>
                      <a:pt x="8583" y="7094"/>
                    </a:lnTo>
                    <a:cubicBezTo>
                      <a:pt x="8588" y="7094"/>
                      <a:pt x="8592" y="7094"/>
                      <a:pt x="8592" y="7098"/>
                    </a:cubicBezTo>
                    <a:lnTo>
                      <a:pt x="8609" y="7098"/>
                    </a:lnTo>
                    <a:cubicBezTo>
                      <a:pt x="8609" y="7098"/>
                      <a:pt x="8613" y="7102"/>
                      <a:pt x="8613" y="7102"/>
                    </a:cubicBezTo>
                    <a:lnTo>
                      <a:pt x="8630" y="7102"/>
                    </a:lnTo>
                    <a:lnTo>
                      <a:pt x="8634" y="7106"/>
                    </a:lnTo>
                    <a:lnTo>
                      <a:pt x="8991" y="7241"/>
                    </a:lnTo>
                    <a:cubicBezTo>
                      <a:pt x="9091" y="7283"/>
                      <a:pt x="9192" y="7329"/>
                      <a:pt x="9293" y="7371"/>
                    </a:cubicBezTo>
                    <a:lnTo>
                      <a:pt x="9276" y="7362"/>
                    </a:lnTo>
                    <a:lnTo>
                      <a:pt x="9276" y="7362"/>
                    </a:lnTo>
                    <a:cubicBezTo>
                      <a:pt x="9444" y="7434"/>
                      <a:pt x="9612" y="7509"/>
                      <a:pt x="9775" y="7593"/>
                    </a:cubicBezTo>
                    <a:lnTo>
                      <a:pt x="10132" y="7820"/>
                    </a:lnTo>
                    <a:cubicBezTo>
                      <a:pt x="10392" y="8000"/>
                      <a:pt x="10657" y="8181"/>
                      <a:pt x="10917" y="8370"/>
                    </a:cubicBezTo>
                    <a:cubicBezTo>
                      <a:pt x="11110" y="7988"/>
                      <a:pt x="11349" y="7631"/>
                      <a:pt x="11631" y="7312"/>
                    </a:cubicBezTo>
                    <a:cubicBezTo>
                      <a:pt x="11958" y="6938"/>
                      <a:pt x="12344" y="6615"/>
                      <a:pt x="12768" y="6359"/>
                    </a:cubicBezTo>
                    <a:cubicBezTo>
                      <a:pt x="12772" y="6355"/>
                      <a:pt x="12781" y="6351"/>
                      <a:pt x="12785" y="6347"/>
                    </a:cubicBezTo>
                    <a:cubicBezTo>
                      <a:pt x="12819" y="6326"/>
                      <a:pt x="12852" y="6305"/>
                      <a:pt x="12886" y="6288"/>
                    </a:cubicBezTo>
                    <a:cubicBezTo>
                      <a:pt x="12936" y="6258"/>
                      <a:pt x="12986" y="6229"/>
                      <a:pt x="13041" y="6200"/>
                    </a:cubicBezTo>
                    <a:cubicBezTo>
                      <a:pt x="13049" y="6195"/>
                      <a:pt x="13058" y="6195"/>
                      <a:pt x="13066" y="6191"/>
                    </a:cubicBezTo>
                    <a:cubicBezTo>
                      <a:pt x="13091" y="6179"/>
                      <a:pt x="13117" y="6162"/>
                      <a:pt x="13142" y="6153"/>
                    </a:cubicBezTo>
                    <a:cubicBezTo>
                      <a:pt x="11488" y="2917"/>
                      <a:pt x="8097" y="802"/>
                      <a:pt x="461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8" name="Google Shape;738;p15"/>
              <p:cNvSpPr/>
              <p:nvPr/>
            </p:nvSpPr>
            <p:spPr>
              <a:xfrm rot="1891135">
                <a:off x="8650951" y="202726"/>
                <a:ext cx="324487" cy="306962"/>
              </a:xfrm>
              <a:custGeom>
                <a:avLst/>
                <a:gdLst/>
                <a:ahLst/>
                <a:cxnLst/>
                <a:rect l="l" t="t" r="r" b="b"/>
                <a:pathLst>
                  <a:path w="12979" h="12278" extrusionOk="0">
                    <a:moveTo>
                      <a:pt x="2548" y="0"/>
                    </a:moveTo>
                    <a:cubicBezTo>
                      <a:pt x="252" y="2766"/>
                      <a:pt x="1" y="6980"/>
                      <a:pt x="1528" y="10158"/>
                    </a:cubicBezTo>
                    <a:cubicBezTo>
                      <a:pt x="1814" y="10049"/>
                      <a:pt x="2108" y="9969"/>
                      <a:pt x="2406" y="9914"/>
                    </a:cubicBezTo>
                    <a:cubicBezTo>
                      <a:pt x="2696" y="9863"/>
                      <a:pt x="2988" y="9837"/>
                      <a:pt x="3280" y="9837"/>
                    </a:cubicBezTo>
                    <a:cubicBezTo>
                      <a:pt x="3796" y="9837"/>
                      <a:pt x="4309" y="9917"/>
                      <a:pt x="4802" y="10078"/>
                    </a:cubicBezTo>
                    <a:cubicBezTo>
                      <a:pt x="4890" y="9688"/>
                      <a:pt x="5000" y="9306"/>
                      <a:pt x="5113" y="8924"/>
                    </a:cubicBezTo>
                    <a:lnTo>
                      <a:pt x="5180" y="8781"/>
                    </a:lnTo>
                    <a:cubicBezTo>
                      <a:pt x="5251" y="8643"/>
                      <a:pt x="5327" y="8508"/>
                      <a:pt x="5390" y="8366"/>
                    </a:cubicBezTo>
                    <a:cubicBezTo>
                      <a:pt x="5423" y="8294"/>
                      <a:pt x="5457" y="8223"/>
                      <a:pt x="5499" y="8156"/>
                    </a:cubicBezTo>
                    <a:cubicBezTo>
                      <a:pt x="5612" y="7958"/>
                      <a:pt x="5742" y="7770"/>
                      <a:pt x="5885" y="7589"/>
                    </a:cubicBezTo>
                    <a:cubicBezTo>
                      <a:pt x="5885" y="7589"/>
                      <a:pt x="5889" y="7585"/>
                      <a:pt x="5889" y="7581"/>
                    </a:cubicBezTo>
                    <a:cubicBezTo>
                      <a:pt x="5889" y="7576"/>
                      <a:pt x="5894" y="7572"/>
                      <a:pt x="5898" y="7568"/>
                    </a:cubicBezTo>
                    <a:lnTo>
                      <a:pt x="5898" y="7576"/>
                    </a:lnTo>
                    <a:lnTo>
                      <a:pt x="6145" y="7283"/>
                    </a:lnTo>
                    <a:lnTo>
                      <a:pt x="6145" y="7283"/>
                    </a:lnTo>
                    <a:cubicBezTo>
                      <a:pt x="5856" y="8282"/>
                      <a:pt x="5507" y="9251"/>
                      <a:pt x="5272" y="10259"/>
                    </a:cubicBezTo>
                    <a:lnTo>
                      <a:pt x="5335" y="10288"/>
                    </a:lnTo>
                    <a:cubicBezTo>
                      <a:pt x="5759" y="10485"/>
                      <a:pt x="6154" y="10737"/>
                      <a:pt x="6511" y="11043"/>
                    </a:cubicBezTo>
                    <a:cubicBezTo>
                      <a:pt x="6876" y="11362"/>
                      <a:pt x="7195" y="11736"/>
                      <a:pt x="7459" y="12143"/>
                    </a:cubicBezTo>
                    <a:cubicBezTo>
                      <a:pt x="7484" y="12189"/>
                      <a:pt x="7514" y="12231"/>
                      <a:pt x="7539" y="12277"/>
                    </a:cubicBezTo>
                    <a:cubicBezTo>
                      <a:pt x="7551" y="12273"/>
                      <a:pt x="7560" y="12269"/>
                      <a:pt x="7572" y="12269"/>
                    </a:cubicBezTo>
                    <a:cubicBezTo>
                      <a:pt x="8185" y="12013"/>
                      <a:pt x="8714" y="11606"/>
                      <a:pt x="9218" y="11182"/>
                    </a:cubicBezTo>
                    <a:cubicBezTo>
                      <a:pt x="11094" y="9171"/>
                      <a:pt x="12681" y="6573"/>
                      <a:pt x="12979" y="3795"/>
                    </a:cubicBezTo>
                    <a:cubicBezTo>
                      <a:pt x="12243" y="3599"/>
                      <a:pt x="11459" y="3491"/>
                      <a:pt x="10676" y="3491"/>
                    </a:cubicBezTo>
                    <a:cubicBezTo>
                      <a:pt x="9275" y="3491"/>
                      <a:pt x="7875" y="3836"/>
                      <a:pt x="6750" y="4638"/>
                    </a:cubicBezTo>
                    <a:cubicBezTo>
                      <a:pt x="6733" y="4643"/>
                      <a:pt x="6720" y="4651"/>
                      <a:pt x="6704" y="4664"/>
                    </a:cubicBezTo>
                    <a:cubicBezTo>
                      <a:pt x="6674" y="4685"/>
                      <a:pt x="6645" y="4706"/>
                      <a:pt x="6615" y="4727"/>
                    </a:cubicBezTo>
                    <a:cubicBezTo>
                      <a:pt x="6498" y="4810"/>
                      <a:pt x="6385" y="4894"/>
                      <a:pt x="6267" y="4974"/>
                    </a:cubicBezTo>
                    <a:cubicBezTo>
                      <a:pt x="6255" y="4983"/>
                      <a:pt x="6242" y="4991"/>
                      <a:pt x="6225" y="5004"/>
                    </a:cubicBezTo>
                    <a:cubicBezTo>
                      <a:pt x="6221" y="4974"/>
                      <a:pt x="6213" y="4945"/>
                      <a:pt x="6204" y="4920"/>
                    </a:cubicBezTo>
                    <a:cubicBezTo>
                      <a:pt x="6192" y="4865"/>
                      <a:pt x="6171" y="4810"/>
                      <a:pt x="6150" y="4756"/>
                    </a:cubicBezTo>
                    <a:cubicBezTo>
                      <a:pt x="6124" y="4693"/>
                      <a:pt x="6099" y="4626"/>
                      <a:pt x="6070" y="4559"/>
                    </a:cubicBezTo>
                    <a:cubicBezTo>
                      <a:pt x="6053" y="4512"/>
                      <a:pt x="6032" y="4471"/>
                      <a:pt x="6007" y="4429"/>
                    </a:cubicBezTo>
                    <a:cubicBezTo>
                      <a:pt x="5998" y="4408"/>
                      <a:pt x="5990" y="4391"/>
                      <a:pt x="5982" y="4374"/>
                    </a:cubicBezTo>
                    <a:cubicBezTo>
                      <a:pt x="5323" y="2569"/>
                      <a:pt x="4064" y="1171"/>
                      <a:pt x="254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9" name="Google Shape;739;p15"/>
              <p:cNvSpPr/>
              <p:nvPr/>
            </p:nvSpPr>
            <p:spPr>
              <a:xfrm rot="1891135">
                <a:off x="8624880" y="541597"/>
                <a:ext cx="285661" cy="261685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10467" extrusionOk="0">
                    <a:moveTo>
                      <a:pt x="3997" y="4829"/>
                    </a:moveTo>
                    <a:lnTo>
                      <a:pt x="4004" y="4831"/>
                    </a:lnTo>
                    <a:lnTo>
                      <a:pt x="4004" y="4831"/>
                    </a:lnTo>
                    <a:cubicBezTo>
                      <a:pt x="4002" y="4830"/>
                      <a:pt x="3999" y="4829"/>
                      <a:pt x="3997" y="4829"/>
                    </a:cubicBezTo>
                    <a:close/>
                    <a:moveTo>
                      <a:pt x="4111" y="4848"/>
                    </a:moveTo>
                    <a:cubicBezTo>
                      <a:pt x="4112" y="4848"/>
                      <a:pt x="4113" y="4849"/>
                      <a:pt x="4114" y="4850"/>
                    </a:cubicBezTo>
                    <a:cubicBezTo>
                      <a:pt x="4113" y="4850"/>
                      <a:pt x="4112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50"/>
                      <a:pt x="4110" y="4850"/>
                      <a:pt x="4110" y="4850"/>
                    </a:cubicBezTo>
                    <a:cubicBezTo>
                      <a:pt x="4110" y="4850"/>
                      <a:pt x="4110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50"/>
                      <a:pt x="4110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49"/>
                      <a:pt x="4111" y="4848"/>
                      <a:pt x="4111" y="4848"/>
                    </a:cubicBezTo>
                    <a:close/>
                    <a:moveTo>
                      <a:pt x="4754" y="1"/>
                    </a:moveTo>
                    <a:cubicBezTo>
                      <a:pt x="3935" y="1"/>
                      <a:pt x="3114" y="78"/>
                      <a:pt x="2305" y="233"/>
                    </a:cubicBezTo>
                    <a:cubicBezTo>
                      <a:pt x="2218" y="245"/>
                      <a:pt x="2135" y="277"/>
                      <a:pt x="2048" y="277"/>
                    </a:cubicBezTo>
                    <a:cubicBezTo>
                      <a:pt x="2039" y="277"/>
                      <a:pt x="2029" y="276"/>
                      <a:pt x="2020" y="275"/>
                    </a:cubicBezTo>
                    <a:lnTo>
                      <a:pt x="2020" y="275"/>
                    </a:lnTo>
                    <a:cubicBezTo>
                      <a:pt x="2272" y="901"/>
                      <a:pt x="2393" y="1572"/>
                      <a:pt x="2385" y="2248"/>
                    </a:cubicBezTo>
                    <a:cubicBezTo>
                      <a:pt x="2381" y="2706"/>
                      <a:pt x="2305" y="3167"/>
                      <a:pt x="2167" y="3604"/>
                    </a:cubicBezTo>
                    <a:cubicBezTo>
                      <a:pt x="3145" y="4108"/>
                      <a:pt x="4148" y="4569"/>
                      <a:pt x="5201" y="4892"/>
                    </a:cubicBezTo>
                    <a:lnTo>
                      <a:pt x="5193" y="4892"/>
                    </a:lnTo>
                    <a:cubicBezTo>
                      <a:pt x="5084" y="4905"/>
                      <a:pt x="4971" y="4905"/>
                      <a:pt x="4861" y="4905"/>
                    </a:cubicBezTo>
                    <a:cubicBezTo>
                      <a:pt x="4744" y="4905"/>
                      <a:pt x="4626" y="4905"/>
                      <a:pt x="4513" y="4897"/>
                    </a:cubicBezTo>
                    <a:cubicBezTo>
                      <a:pt x="4396" y="4888"/>
                      <a:pt x="4291" y="4871"/>
                      <a:pt x="4177" y="4855"/>
                    </a:cubicBezTo>
                    <a:cubicBezTo>
                      <a:pt x="4160" y="4855"/>
                      <a:pt x="4148" y="4855"/>
                      <a:pt x="4135" y="4850"/>
                    </a:cubicBezTo>
                    <a:lnTo>
                      <a:pt x="4119" y="4850"/>
                    </a:lnTo>
                    <a:cubicBezTo>
                      <a:pt x="4116" y="4848"/>
                      <a:pt x="4114" y="4847"/>
                      <a:pt x="4113" y="4847"/>
                    </a:cubicBezTo>
                    <a:cubicBezTo>
                      <a:pt x="4112" y="4847"/>
                      <a:pt x="4112" y="4847"/>
                      <a:pt x="4111" y="4848"/>
                    </a:cubicBezTo>
                    <a:lnTo>
                      <a:pt x="4111" y="4848"/>
                    </a:lnTo>
                    <a:cubicBezTo>
                      <a:pt x="4111" y="4847"/>
                      <a:pt x="4111" y="4847"/>
                      <a:pt x="4111" y="4847"/>
                    </a:cubicBezTo>
                    <a:cubicBezTo>
                      <a:pt x="4110" y="4847"/>
                      <a:pt x="4110" y="4848"/>
                      <a:pt x="4110" y="4850"/>
                    </a:cubicBezTo>
                    <a:lnTo>
                      <a:pt x="4110" y="4850"/>
                    </a:lnTo>
                    <a:cubicBezTo>
                      <a:pt x="4091" y="4846"/>
                      <a:pt x="4075" y="4846"/>
                      <a:pt x="4060" y="4842"/>
                    </a:cubicBezTo>
                    <a:lnTo>
                      <a:pt x="4004" y="4831"/>
                    </a:lnTo>
                    <a:lnTo>
                      <a:pt x="4004" y="4831"/>
                    </a:lnTo>
                    <a:cubicBezTo>
                      <a:pt x="4009" y="4832"/>
                      <a:pt x="4013" y="4835"/>
                      <a:pt x="4018" y="4836"/>
                    </a:cubicBezTo>
                    <a:lnTo>
                      <a:pt x="4018" y="4836"/>
                    </a:lnTo>
                    <a:lnTo>
                      <a:pt x="3808" y="4792"/>
                    </a:lnTo>
                    <a:lnTo>
                      <a:pt x="3787" y="4792"/>
                    </a:lnTo>
                    <a:lnTo>
                      <a:pt x="3737" y="4779"/>
                    </a:lnTo>
                    <a:cubicBezTo>
                      <a:pt x="3514" y="4720"/>
                      <a:pt x="3296" y="4653"/>
                      <a:pt x="3078" y="4586"/>
                    </a:cubicBezTo>
                    <a:lnTo>
                      <a:pt x="2830" y="4502"/>
                    </a:lnTo>
                    <a:cubicBezTo>
                      <a:pt x="2545" y="4372"/>
                      <a:pt x="2268" y="4229"/>
                      <a:pt x="1990" y="4082"/>
                    </a:cubicBezTo>
                    <a:cubicBezTo>
                      <a:pt x="1860" y="4393"/>
                      <a:pt x="1701" y="4687"/>
                      <a:pt x="1512" y="4964"/>
                    </a:cubicBezTo>
                    <a:cubicBezTo>
                      <a:pt x="1252" y="5337"/>
                      <a:pt x="941" y="5677"/>
                      <a:pt x="593" y="5967"/>
                    </a:cubicBezTo>
                    <a:cubicBezTo>
                      <a:pt x="408" y="6126"/>
                      <a:pt x="211" y="6265"/>
                      <a:pt x="1" y="6387"/>
                    </a:cubicBezTo>
                    <a:cubicBezTo>
                      <a:pt x="1658" y="9086"/>
                      <a:pt x="4898" y="10466"/>
                      <a:pt x="8014" y="10466"/>
                    </a:cubicBezTo>
                    <a:cubicBezTo>
                      <a:pt x="8435" y="10466"/>
                      <a:pt x="8853" y="10441"/>
                      <a:pt x="9264" y="10391"/>
                    </a:cubicBezTo>
                    <a:cubicBezTo>
                      <a:pt x="9554" y="10336"/>
                      <a:pt x="9844" y="10307"/>
                      <a:pt x="10133" y="10244"/>
                    </a:cubicBezTo>
                    <a:cubicBezTo>
                      <a:pt x="9625" y="8913"/>
                      <a:pt x="8903" y="7658"/>
                      <a:pt x="7854" y="6689"/>
                    </a:cubicBezTo>
                    <a:cubicBezTo>
                      <a:pt x="7816" y="6643"/>
                      <a:pt x="7774" y="6596"/>
                      <a:pt x="7737" y="6546"/>
                    </a:cubicBezTo>
                    <a:cubicBezTo>
                      <a:pt x="7720" y="6529"/>
                      <a:pt x="7699" y="6508"/>
                      <a:pt x="7682" y="6487"/>
                    </a:cubicBezTo>
                    <a:cubicBezTo>
                      <a:pt x="7665" y="6466"/>
                      <a:pt x="7665" y="6462"/>
                      <a:pt x="7653" y="6450"/>
                    </a:cubicBezTo>
                    <a:cubicBezTo>
                      <a:pt x="7619" y="6412"/>
                      <a:pt x="7585" y="6370"/>
                      <a:pt x="7552" y="6328"/>
                    </a:cubicBezTo>
                    <a:cubicBezTo>
                      <a:pt x="7527" y="6298"/>
                      <a:pt x="7506" y="6269"/>
                      <a:pt x="7485" y="6240"/>
                    </a:cubicBezTo>
                    <a:cubicBezTo>
                      <a:pt x="7476" y="6231"/>
                      <a:pt x="7472" y="6223"/>
                      <a:pt x="7464" y="6215"/>
                    </a:cubicBezTo>
                    <a:cubicBezTo>
                      <a:pt x="7485" y="6181"/>
                      <a:pt x="7510" y="6156"/>
                      <a:pt x="7539" y="6135"/>
                    </a:cubicBezTo>
                    <a:cubicBezTo>
                      <a:pt x="8328" y="5660"/>
                      <a:pt x="9046" y="5073"/>
                      <a:pt x="9671" y="4401"/>
                    </a:cubicBezTo>
                    <a:cubicBezTo>
                      <a:pt x="10419" y="3717"/>
                      <a:pt x="10989" y="2878"/>
                      <a:pt x="11401" y="1971"/>
                    </a:cubicBezTo>
                    <a:cubicBezTo>
                      <a:pt x="11405" y="1950"/>
                      <a:pt x="11413" y="1929"/>
                      <a:pt x="11426" y="1912"/>
                    </a:cubicBezTo>
                    <a:cubicBezTo>
                      <a:pt x="9437" y="639"/>
                      <a:pt x="7104" y="1"/>
                      <a:pt x="475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15"/>
              <p:cNvSpPr/>
              <p:nvPr/>
            </p:nvSpPr>
            <p:spPr>
              <a:xfrm rot="1891135">
                <a:off x="8244821" y="452433"/>
                <a:ext cx="353138" cy="322062"/>
              </a:xfrm>
              <a:custGeom>
                <a:avLst/>
                <a:gdLst/>
                <a:ahLst/>
                <a:cxnLst/>
                <a:rect l="l" t="t" r="r" b="b"/>
                <a:pathLst>
                  <a:path w="14125" h="12882" extrusionOk="0">
                    <a:moveTo>
                      <a:pt x="7073" y="1"/>
                    </a:moveTo>
                    <a:cubicBezTo>
                      <a:pt x="6225" y="156"/>
                      <a:pt x="5474" y="731"/>
                      <a:pt x="4798" y="1230"/>
                    </a:cubicBezTo>
                    <a:cubicBezTo>
                      <a:pt x="3069" y="2519"/>
                      <a:pt x="1663" y="4227"/>
                      <a:pt x="840" y="6221"/>
                    </a:cubicBezTo>
                    <a:cubicBezTo>
                      <a:pt x="462" y="7174"/>
                      <a:pt x="105" y="8139"/>
                      <a:pt x="1" y="9163"/>
                    </a:cubicBezTo>
                    <a:cubicBezTo>
                      <a:pt x="280" y="9200"/>
                      <a:pt x="572" y="9217"/>
                      <a:pt x="872" y="9217"/>
                    </a:cubicBezTo>
                    <a:cubicBezTo>
                      <a:pt x="2653" y="9217"/>
                      <a:pt x="4719" y="8614"/>
                      <a:pt x="6171" y="7845"/>
                    </a:cubicBezTo>
                    <a:lnTo>
                      <a:pt x="6171" y="7841"/>
                    </a:lnTo>
                    <a:cubicBezTo>
                      <a:pt x="6187" y="7833"/>
                      <a:pt x="6204" y="7828"/>
                      <a:pt x="6225" y="7820"/>
                    </a:cubicBezTo>
                    <a:cubicBezTo>
                      <a:pt x="6229" y="7820"/>
                      <a:pt x="6233" y="7816"/>
                      <a:pt x="6238" y="7816"/>
                    </a:cubicBezTo>
                    <a:lnTo>
                      <a:pt x="6301" y="7791"/>
                    </a:lnTo>
                    <a:cubicBezTo>
                      <a:pt x="6389" y="7753"/>
                      <a:pt x="6481" y="7715"/>
                      <a:pt x="6569" y="7673"/>
                    </a:cubicBezTo>
                    <a:cubicBezTo>
                      <a:pt x="6586" y="7711"/>
                      <a:pt x="6603" y="7749"/>
                      <a:pt x="6624" y="7782"/>
                    </a:cubicBezTo>
                    <a:cubicBezTo>
                      <a:pt x="6641" y="7820"/>
                      <a:pt x="6662" y="7854"/>
                      <a:pt x="6678" y="7887"/>
                    </a:cubicBezTo>
                    <a:cubicBezTo>
                      <a:pt x="6720" y="7959"/>
                      <a:pt x="6758" y="8030"/>
                      <a:pt x="6796" y="8097"/>
                    </a:cubicBezTo>
                    <a:cubicBezTo>
                      <a:pt x="6846" y="8194"/>
                      <a:pt x="6897" y="8290"/>
                      <a:pt x="6943" y="8387"/>
                    </a:cubicBezTo>
                    <a:cubicBezTo>
                      <a:pt x="6947" y="8387"/>
                      <a:pt x="6947" y="8391"/>
                      <a:pt x="6947" y="8391"/>
                    </a:cubicBezTo>
                    <a:cubicBezTo>
                      <a:pt x="6947" y="8391"/>
                      <a:pt x="6947" y="8395"/>
                      <a:pt x="6947" y="8395"/>
                    </a:cubicBezTo>
                    <a:cubicBezTo>
                      <a:pt x="6947" y="8399"/>
                      <a:pt x="6951" y="8403"/>
                      <a:pt x="6951" y="8408"/>
                    </a:cubicBezTo>
                    <a:cubicBezTo>
                      <a:pt x="6955" y="8416"/>
                      <a:pt x="6964" y="8424"/>
                      <a:pt x="6968" y="8437"/>
                    </a:cubicBezTo>
                    <a:lnTo>
                      <a:pt x="6968" y="8441"/>
                    </a:lnTo>
                    <a:cubicBezTo>
                      <a:pt x="6976" y="8462"/>
                      <a:pt x="6989" y="8483"/>
                      <a:pt x="7002" y="8500"/>
                    </a:cubicBezTo>
                    <a:cubicBezTo>
                      <a:pt x="7371" y="9209"/>
                      <a:pt x="7799" y="9894"/>
                      <a:pt x="8336" y="10469"/>
                    </a:cubicBezTo>
                    <a:cubicBezTo>
                      <a:pt x="9222" y="11451"/>
                      <a:pt x="10137" y="12500"/>
                      <a:pt x="11434" y="12882"/>
                    </a:cubicBezTo>
                    <a:cubicBezTo>
                      <a:pt x="12764" y="9629"/>
                      <a:pt x="14124" y="6200"/>
                      <a:pt x="13885" y="2653"/>
                    </a:cubicBezTo>
                    <a:cubicBezTo>
                      <a:pt x="13877" y="2649"/>
                      <a:pt x="13873" y="2645"/>
                      <a:pt x="13868" y="2641"/>
                    </a:cubicBezTo>
                    <a:cubicBezTo>
                      <a:pt x="13831" y="2657"/>
                      <a:pt x="13789" y="2674"/>
                      <a:pt x="13751" y="2691"/>
                    </a:cubicBezTo>
                    <a:cubicBezTo>
                      <a:pt x="13310" y="2876"/>
                      <a:pt x="12848" y="2997"/>
                      <a:pt x="12374" y="3048"/>
                    </a:cubicBezTo>
                    <a:cubicBezTo>
                      <a:pt x="12192" y="3067"/>
                      <a:pt x="12008" y="3076"/>
                      <a:pt x="11825" y="3076"/>
                    </a:cubicBezTo>
                    <a:cubicBezTo>
                      <a:pt x="11521" y="3076"/>
                      <a:pt x="11217" y="3050"/>
                      <a:pt x="10918" y="2997"/>
                    </a:cubicBezTo>
                    <a:lnTo>
                      <a:pt x="10871" y="2989"/>
                    </a:lnTo>
                    <a:cubicBezTo>
                      <a:pt x="10691" y="2955"/>
                      <a:pt x="10515" y="2909"/>
                      <a:pt x="10338" y="2855"/>
                    </a:cubicBezTo>
                    <a:cubicBezTo>
                      <a:pt x="10095" y="3186"/>
                      <a:pt x="9873" y="3535"/>
                      <a:pt x="9675" y="3900"/>
                    </a:cubicBezTo>
                    <a:cubicBezTo>
                      <a:pt x="9600" y="3996"/>
                      <a:pt x="9524" y="4097"/>
                      <a:pt x="9449" y="4198"/>
                    </a:cubicBezTo>
                    <a:cubicBezTo>
                      <a:pt x="9360" y="4311"/>
                      <a:pt x="9277" y="4420"/>
                      <a:pt x="9180" y="4525"/>
                    </a:cubicBezTo>
                    <a:cubicBezTo>
                      <a:pt x="9138" y="4567"/>
                      <a:pt x="9096" y="4609"/>
                      <a:pt x="9054" y="4655"/>
                    </a:cubicBezTo>
                    <a:cubicBezTo>
                      <a:pt x="9054" y="4660"/>
                      <a:pt x="9050" y="4660"/>
                      <a:pt x="9050" y="4664"/>
                    </a:cubicBezTo>
                    <a:lnTo>
                      <a:pt x="9050" y="4660"/>
                    </a:lnTo>
                    <a:cubicBezTo>
                      <a:pt x="9046" y="4668"/>
                      <a:pt x="9037" y="4672"/>
                      <a:pt x="9033" y="4681"/>
                    </a:cubicBezTo>
                    <a:cubicBezTo>
                      <a:pt x="8979" y="4739"/>
                      <a:pt x="8924" y="4802"/>
                      <a:pt x="8869" y="4861"/>
                    </a:cubicBezTo>
                    <a:cubicBezTo>
                      <a:pt x="8785" y="4953"/>
                      <a:pt x="8706" y="5041"/>
                      <a:pt x="8622" y="5125"/>
                    </a:cubicBezTo>
                    <a:cubicBezTo>
                      <a:pt x="8538" y="5205"/>
                      <a:pt x="8462" y="5281"/>
                      <a:pt x="8383" y="5365"/>
                    </a:cubicBezTo>
                    <a:cubicBezTo>
                      <a:pt x="8475" y="5100"/>
                      <a:pt x="8672" y="4815"/>
                      <a:pt x="8731" y="4634"/>
                    </a:cubicBezTo>
                    <a:cubicBezTo>
                      <a:pt x="9083" y="3971"/>
                      <a:pt x="9398" y="3270"/>
                      <a:pt x="9852" y="2666"/>
                    </a:cubicBezTo>
                    <a:cubicBezTo>
                      <a:pt x="9318" y="2431"/>
                      <a:pt x="8832" y="2103"/>
                      <a:pt x="8408" y="1705"/>
                    </a:cubicBezTo>
                    <a:cubicBezTo>
                      <a:pt x="7904" y="1226"/>
                      <a:pt x="7505" y="643"/>
                      <a:pt x="7245" y="1"/>
                    </a:cubicBezTo>
                    <a:cubicBezTo>
                      <a:pt x="7218" y="9"/>
                      <a:pt x="7189" y="13"/>
                      <a:pt x="7161" y="13"/>
                    </a:cubicBezTo>
                    <a:cubicBezTo>
                      <a:pt x="7132" y="13"/>
                      <a:pt x="7102" y="9"/>
                      <a:pt x="707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15"/>
              <p:cNvSpPr/>
              <p:nvPr/>
            </p:nvSpPr>
            <p:spPr>
              <a:xfrm rot="1891135">
                <a:off x="8439677" y="303168"/>
                <a:ext cx="398265" cy="386415"/>
              </a:xfrm>
              <a:custGeom>
                <a:avLst/>
                <a:gdLst/>
                <a:ahLst/>
                <a:cxnLst/>
                <a:rect l="l" t="t" r="r" b="b"/>
                <a:pathLst>
                  <a:path w="15930" h="15456" extrusionOk="0">
                    <a:moveTo>
                      <a:pt x="7635" y="3136"/>
                    </a:moveTo>
                    <a:cubicBezTo>
                      <a:pt x="7707" y="3136"/>
                      <a:pt x="7778" y="3138"/>
                      <a:pt x="7849" y="3140"/>
                    </a:cubicBezTo>
                    <a:cubicBezTo>
                      <a:pt x="8047" y="3153"/>
                      <a:pt x="8248" y="3174"/>
                      <a:pt x="8441" y="3207"/>
                    </a:cubicBezTo>
                    <a:cubicBezTo>
                      <a:pt x="8655" y="3245"/>
                      <a:pt x="8861" y="3296"/>
                      <a:pt x="9067" y="3359"/>
                    </a:cubicBezTo>
                    <a:lnTo>
                      <a:pt x="9075" y="3359"/>
                    </a:lnTo>
                    <a:cubicBezTo>
                      <a:pt x="9079" y="3363"/>
                      <a:pt x="9092" y="3363"/>
                      <a:pt x="9096" y="3367"/>
                    </a:cubicBezTo>
                    <a:cubicBezTo>
                      <a:pt x="9268" y="3426"/>
                      <a:pt x="9444" y="3493"/>
                      <a:pt x="9616" y="3568"/>
                    </a:cubicBezTo>
                    <a:cubicBezTo>
                      <a:pt x="9625" y="3573"/>
                      <a:pt x="9637" y="3577"/>
                      <a:pt x="9646" y="3581"/>
                    </a:cubicBezTo>
                    <a:cubicBezTo>
                      <a:pt x="9835" y="3673"/>
                      <a:pt x="10024" y="3778"/>
                      <a:pt x="10204" y="3892"/>
                    </a:cubicBezTo>
                    <a:cubicBezTo>
                      <a:pt x="10368" y="3997"/>
                      <a:pt x="10523" y="4114"/>
                      <a:pt x="10674" y="4240"/>
                    </a:cubicBezTo>
                    <a:cubicBezTo>
                      <a:pt x="10834" y="4374"/>
                      <a:pt x="10985" y="4517"/>
                      <a:pt x="11127" y="4672"/>
                    </a:cubicBezTo>
                    <a:cubicBezTo>
                      <a:pt x="11262" y="4819"/>
                      <a:pt x="11388" y="4975"/>
                      <a:pt x="11505" y="5138"/>
                    </a:cubicBezTo>
                    <a:cubicBezTo>
                      <a:pt x="11619" y="5298"/>
                      <a:pt x="11719" y="5466"/>
                      <a:pt x="11816" y="5642"/>
                    </a:cubicBezTo>
                    <a:cubicBezTo>
                      <a:pt x="11820" y="5650"/>
                      <a:pt x="11824" y="5654"/>
                      <a:pt x="11828" y="5667"/>
                    </a:cubicBezTo>
                    <a:cubicBezTo>
                      <a:pt x="12013" y="6020"/>
                      <a:pt x="12156" y="6393"/>
                      <a:pt x="12248" y="6779"/>
                    </a:cubicBezTo>
                    <a:lnTo>
                      <a:pt x="12252" y="6809"/>
                    </a:lnTo>
                    <a:cubicBezTo>
                      <a:pt x="12299" y="7010"/>
                      <a:pt x="12332" y="7216"/>
                      <a:pt x="12353" y="7422"/>
                    </a:cubicBezTo>
                    <a:cubicBezTo>
                      <a:pt x="12374" y="7640"/>
                      <a:pt x="12378" y="7858"/>
                      <a:pt x="12370" y="8076"/>
                    </a:cubicBezTo>
                    <a:cubicBezTo>
                      <a:pt x="12361" y="8286"/>
                      <a:pt x="12336" y="8500"/>
                      <a:pt x="12303" y="8710"/>
                    </a:cubicBezTo>
                    <a:cubicBezTo>
                      <a:pt x="12265" y="8899"/>
                      <a:pt x="12223" y="9088"/>
                      <a:pt x="12164" y="9273"/>
                    </a:cubicBezTo>
                    <a:lnTo>
                      <a:pt x="12164" y="9277"/>
                    </a:lnTo>
                    <a:cubicBezTo>
                      <a:pt x="12097" y="9487"/>
                      <a:pt x="12017" y="9696"/>
                      <a:pt x="11925" y="9898"/>
                    </a:cubicBezTo>
                    <a:cubicBezTo>
                      <a:pt x="11837" y="10083"/>
                      <a:pt x="11740" y="10259"/>
                      <a:pt x="11631" y="10427"/>
                    </a:cubicBezTo>
                    <a:cubicBezTo>
                      <a:pt x="11585" y="10498"/>
                      <a:pt x="11535" y="10574"/>
                      <a:pt x="11476" y="10649"/>
                    </a:cubicBezTo>
                    <a:cubicBezTo>
                      <a:pt x="11518" y="10691"/>
                      <a:pt x="11547" y="10750"/>
                      <a:pt x="11551" y="10809"/>
                    </a:cubicBezTo>
                    <a:cubicBezTo>
                      <a:pt x="11514" y="10951"/>
                      <a:pt x="11413" y="11069"/>
                      <a:pt x="11279" y="11136"/>
                    </a:cubicBezTo>
                    <a:cubicBezTo>
                      <a:pt x="11279" y="11178"/>
                      <a:pt x="11274" y="11220"/>
                      <a:pt x="11262" y="11262"/>
                    </a:cubicBezTo>
                    <a:cubicBezTo>
                      <a:pt x="10825" y="11854"/>
                      <a:pt x="10124" y="12106"/>
                      <a:pt x="9491" y="12416"/>
                    </a:cubicBezTo>
                    <a:cubicBezTo>
                      <a:pt x="8938" y="12675"/>
                      <a:pt x="8346" y="12803"/>
                      <a:pt x="7757" y="12803"/>
                    </a:cubicBezTo>
                    <a:cubicBezTo>
                      <a:pt x="6924" y="12803"/>
                      <a:pt x="6097" y="12548"/>
                      <a:pt x="5394" y="12051"/>
                    </a:cubicBezTo>
                    <a:cubicBezTo>
                      <a:pt x="5293" y="11997"/>
                      <a:pt x="5184" y="11938"/>
                      <a:pt x="5083" y="11871"/>
                    </a:cubicBezTo>
                    <a:cubicBezTo>
                      <a:pt x="4911" y="11757"/>
                      <a:pt x="4752" y="11640"/>
                      <a:pt x="4592" y="11510"/>
                    </a:cubicBezTo>
                    <a:cubicBezTo>
                      <a:pt x="4437" y="11375"/>
                      <a:pt x="4286" y="11228"/>
                      <a:pt x="4143" y="11077"/>
                    </a:cubicBezTo>
                    <a:cubicBezTo>
                      <a:pt x="4013" y="10935"/>
                      <a:pt x="3887" y="10784"/>
                      <a:pt x="3774" y="10624"/>
                    </a:cubicBezTo>
                    <a:cubicBezTo>
                      <a:pt x="3656" y="10452"/>
                      <a:pt x="3547" y="10276"/>
                      <a:pt x="3451" y="10095"/>
                    </a:cubicBezTo>
                    <a:cubicBezTo>
                      <a:pt x="3358" y="9919"/>
                      <a:pt x="3274" y="9734"/>
                      <a:pt x="3203" y="9550"/>
                    </a:cubicBezTo>
                    <a:cubicBezTo>
                      <a:pt x="3203" y="9550"/>
                      <a:pt x="3199" y="9537"/>
                      <a:pt x="3195" y="9529"/>
                    </a:cubicBezTo>
                    <a:cubicBezTo>
                      <a:pt x="3127" y="9340"/>
                      <a:pt x="3069" y="9147"/>
                      <a:pt x="3018" y="8949"/>
                    </a:cubicBezTo>
                    <a:cubicBezTo>
                      <a:pt x="2972" y="8748"/>
                      <a:pt x="2939" y="8538"/>
                      <a:pt x="2918" y="8332"/>
                    </a:cubicBezTo>
                    <a:cubicBezTo>
                      <a:pt x="2901" y="8118"/>
                      <a:pt x="2892" y="7908"/>
                      <a:pt x="2901" y="7694"/>
                    </a:cubicBezTo>
                    <a:cubicBezTo>
                      <a:pt x="2913" y="7480"/>
                      <a:pt x="2934" y="7262"/>
                      <a:pt x="2968" y="7048"/>
                    </a:cubicBezTo>
                    <a:cubicBezTo>
                      <a:pt x="3010" y="6847"/>
                      <a:pt x="3056" y="6645"/>
                      <a:pt x="3119" y="6448"/>
                    </a:cubicBezTo>
                    <a:cubicBezTo>
                      <a:pt x="3182" y="6246"/>
                      <a:pt x="3258" y="6049"/>
                      <a:pt x="3346" y="5856"/>
                    </a:cubicBezTo>
                    <a:cubicBezTo>
                      <a:pt x="3438" y="5667"/>
                      <a:pt x="3543" y="5482"/>
                      <a:pt x="3656" y="5302"/>
                    </a:cubicBezTo>
                    <a:cubicBezTo>
                      <a:pt x="3757" y="5147"/>
                      <a:pt x="3870" y="4996"/>
                      <a:pt x="3988" y="4849"/>
                    </a:cubicBezTo>
                    <a:cubicBezTo>
                      <a:pt x="3992" y="4844"/>
                      <a:pt x="3992" y="4844"/>
                      <a:pt x="3996" y="4840"/>
                    </a:cubicBezTo>
                    <a:cubicBezTo>
                      <a:pt x="4001" y="4836"/>
                      <a:pt x="4001" y="4832"/>
                      <a:pt x="4005" y="4828"/>
                    </a:cubicBezTo>
                    <a:cubicBezTo>
                      <a:pt x="4135" y="4677"/>
                      <a:pt x="4269" y="4534"/>
                      <a:pt x="4416" y="4400"/>
                    </a:cubicBezTo>
                    <a:lnTo>
                      <a:pt x="4454" y="4282"/>
                    </a:lnTo>
                    <a:cubicBezTo>
                      <a:pt x="4494" y="4191"/>
                      <a:pt x="4584" y="4135"/>
                      <a:pt x="4681" y="4135"/>
                    </a:cubicBezTo>
                    <a:cubicBezTo>
                      <a:pt x="4696" y="4135"/>
                      <a:pt x="4711" y="4136"/>
                      <a:pt x="4727" y="4139"/>
                    </a:cubicBezTo>
                    <a:cubicBezTo>
                      <a:pt x="4785" y="4089"/>
                      <a:pt x="4848" y="4043"/>
                      <a:pt x="4907" y="3997"/>
                    </a:cubicBezTo>
                    <a:cubicBezTo>
                      <a:pt x="4995" y="3938"/>
                      <a:pt x="5113" y="3862"/>
                      <a:pt x="5235" y="3791"/>
                    </a:cubicBezTo>
                    <a:cubicBezTo>
                      <a:pt x="5293" y="3753"/>
                      <a:pt x="5352" y="3724"/>
                      <a:pt x="5411" y="3690"/>
                    </a:cubicBezTo>
                    <a:cubicBezTo>
                      <a:pt x="5776" y="3497"/>
                      <a:pt x="6166" y="3354"/>
                      <a:pt x="6569" y="3258"/>
                    </a:cubicBezTo>
                    <a:cubicBezTo>
                      <a:pt x="6779" y="3212"/>
                      <a:pt x="6993" y="3174"/>
                      <a:pt x="7211" y="3153"/>
                    </a:cubicBezTo>
                    <a:cubicBezTo>
                      <a:pt x="7351" y="3142"/>
                      <a:pt x="7493" y="3136"/>
                      <a:pt x="7635" y="3136"/>
                    </a:cubicBezTo>
                    <a:close/>
                    <a:moveTo>
                      <a:pt x="10775" y="1"/>
                    </a:moveTo>
                    <a:cubicBezTo>
                      <a:pt x="10586" y="97"/>
                      <a:pt x="10393" y="253"/>
                      <a:pt x="10242" y="307"/>
                    </a:cubicBezTo>
                    <a:cubicBezTo>
                      <a:pt x="9587" y="702"/>
                      <a:pt x="8932" y="1243"/>
                      <a:pt x="8588" y="1940"/>
                    </a:cubicBezTo>
                    <a:cubicBezTo>
                      <a:pt x="8297" y="1896"/>
                      <a:pt x="8003" y="1874"/>
                      <a:pt x="7709" y="1874"/>
                    </a:cubicBezTo>
                    <a:cubicBezTo>
                      <a:pt x="7245" y="1874"/>
                      <a:pt x="6781" y="1929"/>
                      <a:pt x="6326" y="2036"/>
                    </a:cubicBezTo>
                    <a:cubicBezTo>
                      <a:pt x="5956" y="2125"/>
                      <a:pt x="5595" y="2251"/>
                      <a:pt x="5251" y="2406"/>
                    </a:cubicBezTo>
                    <a:cubicBezTo>
                      <a:pt x="5243" y="2410"/>
                      <a:pt x="5235" y="2410"/>
                      <a:pt x="5230" y="2414"/>
                    </a:cubicBezTo>
                    <a:cubicBezTo>
                      <a:pt x="4282" y="2847"/>
                      <a:pt x="3463" y="3522"/>
                      <a:pt x="2859" y="4370"/>
                    </a:cubicBezTo>
                    <a:cubicBezTo>
                      <a:pt x="2456" y="4177"/>
                      <a:pt x="1843" y="4060"/>
                      <a:pt x="1629" y="4013"/>
                    </a:cubicBezTo>
                    <a:cubicBezTo>
                      <a:pt x="1552" y="3992"/>
                      <a:pt x="1403" y="3980"/>
                      <a:pt x="1219" y="3980"/>
                    </a:cubicBezTo>
                    <a:cubicBezTo>
                      <a:pt x="855" y="3980"/>
                      <a:pt x="355" y="4028"/>
                      <a:pt x="1" y="4148"/>
                    </a:cubicBezTo>
                    <a:lnTo>
                      <a:pt x="21" y="4160"/>
                    </a:lnTo>
                    <a:lnTo>
                      <a:pt x="80" y="4202"/>
                    </a:lnTo>
                    <a:cubicBezTo>
                      <a:pt x="89" y="4206"/>
                      <a:pt x="97" y="4211"/>
                      <a:pt x="105" y="4219"/>
                    </a:cubicBezTo>
                    <a:cubicBezTo>
                      <a:pt x="122" y="4227"/>
                      <a:pt x="135" y="4236"/>
                      <a:pt x="152" y="4244"/>
                    </a:cubicBezTo>
                    <a:cubicBezTo>
                      <a:pt x="328" y="4341"/>
                      <a:pt x="504" y="4441"/>
                      <a:pt x="676" y="4542"/>
                    </a:cubicBezTo>
                    <a:cubicBezTo>
                      <a:pt x="815" y="4546"/>
                      <a:pt x="949" y="4563"/>
                      <a:pt x="1079" y="4597"/>
                    </a:cubicBezTo>
                    <a:cubicBezTo>
                      <a:pt x="1054" y="4714"/>
                      <a:pt x="1117" y="4836"/>
                      <a:pt x="1226" y="4886"/>
                    </a:cubicBezTo>
                    <a:cubicBezTo>
                      <a:pt x="1587" y="5016"/>
                      <a:pt x="1956" y="5134"/>
                      <a:pt x="2313" y="5285"/>
                    </a:cubicBezTo>
                    <a:cubicBezTo>
                      <a:pt x="2120" y="5675"/>
                      <a:pt x="1973" y="6087"/>
                      <a:pt x="1877" y="6507"/>
                    </a:cubicBezTo>
                    <a:cubicBezTo>
                      <a:pt x="1709" y="7224"/>
                      <a:pt x="1675" y="7963"/>
                      <a:pt x="1772" y="8693"/>
                    </a:cubicBezTo>
                    <a:cubicBezTo>
                      <a:pt x="1969" y="10150"/>
                      <a:pt x="2691" y="11484"/>
                      <a:pt x="3803" y="12446"/>
                    </a:cubicBezTo>
                    <a:cubicBezTo>
                      <a:pt x="4345" y="12907"/>
                      <a:pt x="4957" y="13268"/>
                      <a:pt x="5621" y="13516"/>
                    </a:cubicBezTo>
                    <a:cubicBezTo>
                      <a:pt x="5453" y="13671"/>
                      <a:pt x="5306" y="13869"/>
                      <a:pt x="5142" y="14020"/>
                    </a:cubicBezTo>
                    <a:cubicBezTo>
                      <a:pt x="4974" y="14041"/>
                      <a:pt x="4895" y="14204"/>
                      <a:pt x="4802" y="14334"/>
                    </a:cubicBezTo>
                    <a:cubicBezTo>
                      <a:pt x="4777" y="14381"/>
                      <a:pt x="4752" y="14418"/>
                      <a:pt x="4727" y="14460"/>
                    </a:cubicBezTo>
                    <a:cubicBezTo>
                      <a:pt x="4689" y="14519"/>
                      <a:pt x="4651" y="14582"/>
                      <a:pt x="4613" y="14641"/>
                    </a:cubicBezTo>
                    <a:cubicBezTo>
                      <a:pt x="4559" y="14721"/>
                      <a:pt x="4508" y="14805"/>
                      <a:pt x="4462" y="14893"/>
                    </a:cubicBezTo>
                    <a:cubicBezTo>
                      <a:pt x="4416" y="14977"/>
                      <a:pt x="4370" y="15077"/>
                      <a:pt x="4320" y="15174"/>
                    </a:cubicBezTo>
                    <a:lnTo>
                      <a:pt x="4320" y="15165"/>
                    </a:lnTo>
                    <a:cubicBezTo>
                      <a:pt x="4278" y="15266"/>
                      <a:pt x="4236" y="15359"/>
                      <a:pt x="4189" y="15455"/>
                    </a:cubicBezTo>
                    <a:cubicBezTo>
                      <a:pt x="5184" y="15333"/>
                      <a:pt x="6045" y="14616"/>
                      <a:pt x="6649" y="13806"/>
                    </a:cubicBezTo>
                    <a:cubicBezTo>
                      <a:pt x="6666" y="13806"/>
                      <a:pt x="6683" y="13814"/>
                      <a:pt x="6699" y="13818"/>
                    </a:cubicBezTo>
                    <a:cubicBezTo>
                      <a:pt x="7026" y="13877"/>
                      <a:pt x="7360" y="13907"/>
                      <a:pt x="7694" y="13907"/>
                    </a:cubicBezTo>
                    <a:cubicBezTo>
                      <a:pt x="7717" y="13907"/>
                      <a:pt x="7739" y="13907"/>
                      <a:pt x="7761" y="13906"/>
                    </a:cubicBezTo>
                    <a:cubicBezTo>
                      <a:pt x="9667" y="13898"/>
                      <a:pt x="11455" y="12991"/>
                      <a:pt x="12584" y="11459"/>
                    </a:cubicBezTo>
                    <a:cubicBezTo>
                      <a:pt x="12676" y="11329"/>
                      <a:pt x="12760" y="11199"/>
                      <a:pt x="12844" y="11061"/>
                    </a:cubicBezTo>
                    <a:cubicBezTo>
                      <a:pt x="13016" y="11136"/>
                      <a:pt x="13188" y="11195"/>
                      <a:pt x="13369" y="11241"/>
                    </a:cubicBezTo>
                    <a:cubicBezTo>
                      <a:pt x="13610" y="11282"/>
                      <a:pt x="13870" y="11307"/>
                      <a:pt x="14133" y="11307"/>
                    </a:cubicBezTo>
                    <a:cubicBezTo>
                      <a:pt x="14778" y="11307"/>
                      <a:pt x="15447" y="11162"/>
                      <a:pt x="15929" y="10775"/>
                    </a:cubicBezTo>
                    <a:lnTo>
                      <a:pt x="15719" y="10725"/>
                    </a:lnTo>
                    <a:lnTo>
                      <a:pt x="15711" y="10721"/>
                    </a:lnTo>
                    <a:lnTo>
                      <a:pt x="15694" y="10716"/>
                    </a:lnTo>
                    <a:lnTo>
                      <a:pt x="15702" y="10716"/>
                    </a:lnTo>
                    <a:cubicBezTo>
                      <a:pt x="15539" y="10679"/>
                      <a:pt x="15375" y="10637"/>
                      <a:pt x="15211" y="10595"/>
                    </a:cubicBezTo>
                    <a:cubicBezTo>
                      <a:pt x="15132" y="10574"/>
                      <a:pt x="15052" y="10553"/>
                      <a:pt x="14976" y="10532"/>
                    </a:cubicBezTo>
                    <a:cubicBezTo>
                      <a:pt x="14890" y="10538"/>
                      <a:pt x="14803" y="10542"/>
                      <a:pt x="14716" y="10542"/>
                    </a:cubicBezTo>
                    <a:cubicBezTo>
                      <a:pt x="14524" y="10542"/>
                      <a:pt x="14333" y="10526"/>
                      <a:pt x="14145" y="10494"/>
                    </a:cubicBezTo>
                    <a:cubicBezTo>
                      <a:pt x="13956" y="10376"/>
                      <a:pt x="13730" y="10339"/>
                      <a:pt x="13503" y="10301"/>
                    </a:cubicBezTo>
                    <a:cubicBezTo>
                      <a:pt x="13423" y="10288"/>
                      <a:pt x="13344" y="10271"/>
                      <a:pt x="13268" y="10255"/>
                    </a:cubicBezTo>
                    <a:cubicBezTo>
                      <a:pt x="14322" y="7795"/>
                      <a:pt x="13625" y="4928"/>
                      <a:pt x="11551" y="3233"/>
                    </a:cubicBezTo>
                    <a:cubicBezTo>
                      <a:pt x="10993" y="2775"/>
                      <a:pt x="10355" y="2423"/>
                      <a:pt x="9675" y="2192"/>
                    </a:cubicBezTo>
                    <a:cubicBezTo>
                      <a:pt x="9717" y="2053"/>
                      <a:pt x="9759" y="1911"/>
                      <a:pt x="9826" y="1822"/>
                    </a:cubicBezTo>
                    <a:cubicBezTo>
                      <a:pt x="9910" y="1566"/>
                      <a:pt x="10221" y="1289"/>
                      <a:pt x="10204" y="1000"/>
                    </a:cubicBezTo>
                    <a:cubicBezTo>
                      <a:pt x="10212" y="975"/>
                      <a:pt x="10221" y="949"/>
                      <a:pt x="10229" y="920"/>
                    </a:cubicBezTo>
                    <a:cubicBezTo>
                      <a:pt x="10343" y="844"/>
                      <a:pt x="10456" y="765"/>
                      <a:pt x="10573" y="698"/>
                    </a:cubicBezTo>
                    <a:cubicBezTo>
                      <a:pt x="10645" y="467"/>
                      <a:pt x="10712" y="236"/>
                      <a:pt x="10775" y="5"/>
                    </a:cubicBezTo>
                    <a:cubicBezTo>
                      <a:pt x="10775" y="5"/>
                      <a:pt x="10775" y="1"/>
                      <a:pt x="107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15"/>
              <p:cNvSpPr/>
              <p:nvPr/>
            </p:nvSpPr>
            <p:spPr>
              <a:xfrm rot="1891135">
                <a:off x="8523831" y="677799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323" y="0"/>
                    </a:moveTo>
                    <a:cubicBezTo>
                      <a:pt x="132" y="0"/>
                      <a:pt x="1" y="219"/>
                      <a:pt x="112" y="392"/>
                    </a:cubicBezTo>
                    <a:cubicBezTo>
                      <a:pt x="164" y="470"/>
                      <a:pt x="244" y="506"/>
                      <a:pt x="323" y="506"/>
                    </a:cubicBezTo>
                    <a:cubicBezTo>
                      <a:pt x="435" y="506"/>
                      <a:pt x="547" y="432"/>
                      <a:pt x="574" y="304"/>
                    </a:cubicBezTo>
                    <a:cubicBezTo>
                      <a:pt x="599" y="165"/>
                      <a:pt x="511" y="35"/>
                      <a:pt x="377" y="6"/>
                    </a:cubicBezTo>
                    <a:cubicBezTo>
                      <a:pt x="358" y="2"/>
                      <a:pt x="340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15"/>
              <p:cNvSpPr/>
              <p:nvPr/>
            </p:nvSpPr>
            <p:spPr>
              <a:xfrm rot="1891135">
                <a:off x="8536917" y="667108"/>
                <a:ext cx="1497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7" extrusionOk="0">
                    <a:moveTo>
                      <a:pt x="322" y="0"/>
                    </a:moveTo>
                    <a:cubicBezTo>
                      <a:pt x="128" y="0"/>
                      <a:pt x="0" y="219"/>
                      <a:pt x="112" y="392"/>
                    </a:cubicBezTo>
                    <a:cubicBezTo>
                      <a:pt x="164" y="470"/>
                      <a:pt x="244" y="507"/>
                      <a:pt x="323" y="507"/>
                    </a:cubicBezTo>
                    <a:cubicBezTo>
                      <a:pt x="435" y="507"/>
                      <a:pt x="545" y="434"/>
                      <a:pt x="569" y="304"/>
                    </a:cubicBezTo>
                    <a:cubicBezTo>
                      <a:pt x="599" y="170"/>
                      <a:pt x="510" y="35"/>
                      <a:pt x="376" y="6"/>
                    </a:cubicBezTo>
                    <a:cubicBezTo>
                      <a:pt x="358" y="2"/>
                      <a:pt x="339" y="0"/>
                      <a:pt x="322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15"/>
              <p:cNvSpPr/>
              <p:nvPr/>
            </p:nvSpPr>
            <p:spPr>
              <a:xfrm rot="1891135">
                <a:off x="8403342" y="505937"/>
                <a:ext cx="15001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7" extrusionOk="0">
                    <a:moveTo>
                      <a:pt x="323" y="0"/>
                    </a:moveTo>
                    <a:cubicBezTo>
                      <a:pt x="132" y="0"/>
                      <a:pt x="1" y="219"/>
                      <a:pt x="112" y="392"/>
                    </a:cubicBezTo>
                    <a:cubicBezTo>
                      <a:pt x="164" y="470"/>
                      <a:pt x="245" y="507"/>
                      <a:pt x="324" y="507"/>
                    </a:cubicBezTo>
                    <a:cubicBezTo>
                      <a:pt x="437" y="507"/>
                      <a:pt x="547" y="434"/>
                      <a:pt x="574" y="304"/>
                    </a:cubicBezTo>
                    <a:cubicBezTo>
                      <a:pt x="599" y="170"/>
                      <a:pt x="511" y="35"/>
                      <a:pt x="377" y="6"/>
                    </a:cubicBezTo>
                    <a:cubicBezTo>
                      <a:pt x="358" y="2"/>
                      <a:pt x="340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15"/>
              <p:cNvSpPr/>
              <p:nvPr/>
            </p:nvSpPr>
            <p:spPr>
              <a:xfrm rot="1891135">
                <a:off x="8420477" y="500020"/>
                <a:ext cx="1527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08" extrusionOk="0">
                    <a:moveTo>
                      <a:pt x="327" y="1"/>
                    </a:moveTo>
                    <a:cubicBezTo>
                      <a:pt x="281" y="1"/>
                      <a:pt x="233" y="14"/>
                      <a:pt x="190" y="44"/>
                    </a:cubicBezTo>
                    <a:cubicBezTo>
                      <a:pt x="1" y="166"/>
                      <a:pt x="55" y="456"/>
                      <a:pt x="273" y="502"/>
                    </a:cubicBezTo>
                    <a:cubicBezTo>
                      <a:pt x="292" y="506"/>
                      <a:pt x="309" y="507"/>
                      <a:pt x="327" y="507"/>
                    </a:cubicBezTo>
                    <a:cubicBezTo>
                      <a:pt x="444" y="507"/>
                      <a:pt x="546" y="425"/>
                      <a:pt x="576" y="309"/>
                    </a:cubicBezTo>
                    <a:cubicBezTo>
                      <a:pt x="611" y="139"/>
                      <a:pt x="475" y="1"/>
                      <a:pt x="32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15"/>
              <p:cNvSpPr/>
              <p:nvPr/>
            </p:nvSpPr>
            <p:spPr>
              <a:xfrm rot="1891135">
                <a:off x="8415170" y="518962"/>
                <a:ext cx="1497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8" extrusionOk="0">
                    <a:moveTo>
                      <a:pt x="326" y="0"/>
                    </a:moveTo>
                    <a:cubicBezTo>
                      <a:pt x="132" y="0"/>
                      <a:pt x="1" y="219"/>
                      <a:pt x="116" y="392"/>
                    </a:cubicBezTo>
                    <a:cubicBezTo>
                      <a:pt x="167" y="471"/>
                      <a:pt x="246" y="507"/>
                      <a:pt x="325" y="507"/>
                    </a:cubicBezTo>
                    <a:cubicBezTo>
                      <a:pt x="436" y="507"/>
                      <a:pt x="547" y="434"/>
                      <a:pt x="574" y="304"/>
                    </a:cubicBezTo>
                    <a:cubicBezTo>
                      <a:pt x="599" y="170"/>
                      <a:pt x="515" y="35"/>
                      <a:pt x="381" y="6"/>
                    </a:cubicBezTo>
                    <a:cubicBezTo>
                      <a:pt x="362" y="2"/>
                      <a:pt x="344" y="0"/>
                      <a:pt x="32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15"/>
              <p:cNvSpPr/>
              <p:nvPr/>
            </p:nvSpPr>
            <p:spPr>
              <a:xfrm rot="1891135">
                <a:off x="8466287" y="392501"/>
                <a:ext cx="20976" cy="14801"/>
              </a:xfrm>
              <a:custGeom>
                <a:avLst/>
                <a:gdLst/>
                <a:ahLst/>
                <a:cxnLst/>
                <a:rect l="l" t="t" r="r" b="b"/>
                <a:pathLst>
                  <a:path w="839" h="592" extrusionOk="0">
                    <a:moveTo>
                      <a:pt x="370" y="1"/>
                    </a:moveTo>
                    <a:cubicBezTo>
                      <a:pt x="140" y="1"/>
                      <a:pt x="0" y="354"/>
                      <a:pt x="279" y="503"/>
                    </a:cubicBezTo>
                    <a:cubicBezTo>
                      <a:pt x="346" y="565"/>
                      <a:pt x="413" y="591"/>
                      <a:pt x="473" y="591"/>
                    </a:cubicBezTo>
                    <a:cubicBezTo>
                      <a:pt x="703" y="591"/>
                      <a:pt x="839" y="220"/>
                      <a:pt x="543" y="67"/>
                    </a:cubicBezTo>
                    <a:cubicBezTo>
                      <a:pt x="483" y="20"/>
                      <a:pt x="424" y="1"/>
                      <a:pt x="370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15"/>
              <p:cNvSpPr/>
              <p:nvPr/>
            </p:nvSpPr>
            <p:spPr>
              <a:xfrm rot="1891135">
                <a:off x="8599980" y="298240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4" y="1"/>
                    </a:moveTo>
                    <a:cubicBezTo>
                      <a:pt x="161" y="1"/>
                      <a:pt x="50" y="75"/>
                      <a:pt x="25" y="207"/>
                    </a:cubicBezTo>
                    <a:cubicBezTo>
                      <a:pt x="0" y="342"/>
                      <a:pt x="88" y="472"/>
                      <a:pt x="227" y="501"/>
                    </a:cubicBezTo>
                    <a:cubicBezTo>
                      <a:pt x="243" y="504"/>
                      <a:pt x="260" y="506"/>
                      <a:pt x="275" y="506"/>
                    </a:cubicBezTo>
                    <a:cubicBezTo>
                      <a:pt x="468" y="506"/>
                      <a:pt x="599" y="281"/>
                      <a:pt x="483" y="111"/>
                    </a:cubicBezTo>
                    <a:cubicBezTo>
                      <a:pt x="430" y="36"/>
                      <a:pt x="351" y="1"/>
                      <a:pt x="27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15"/>
              <p:cNvSpPr/>
              <p:nvPr/>
            </p:nvSpPr>
            <p:spPr>
              <a:xfrm rot="1891135">
                <a:off x="8595255" y="279213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5" y="1"/>
                    </a:moveTo>
                    <a:cubicBezTo>
                      <a:pt x="162" y="1"/>
                      <a:pt x="51" y="75"/>
                      <a:pt x="26" y="207"/>
                    </a:cubicBezTo>
                    <a:cubicBezTo>
                      <a:pt x="1" y="342"/>
                      <a:pt x="89" y="472"/>
                      <a:pt x="227" y="501"/>
                    </a:cubicBezTo>
                    <a:cubicBezTo>
                      <a:pt x="244" y="504"/>
                      <a:pt x="261" y="506"/>
                      <a:pt x="277" y="506"/>
                    </a:cubicBezTo>
                    <a:cubicBezTo>
                      <a:pt x="469" y="506"/>
                      <a:pt x="600" y="285"/>
                      <a:pt x="483" y="111"/>
                    </a:cubicBezTo>
                    <a:cubicBezTo>
                      <a:pt x="431" y="36"/>
                      <a:pt x="352" y="1"/>
                      <a:pt x="2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15"/>
              <p:cNvSpPr/>
              <p:nvPr/>
            </p:nvSpPr>
            <p:spPr>
              <a:xfrm rot="1891135">
                <a:off x="8704593" y="300217"/>
                <a:ext cx="1527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07" extrusionOk="0">
                    <a:moveTo>
                      <a:pt x="282" y="1"/>
                    </a:moveTo>
                    <a:cubicBezTo>
                      <a:pt x="162" y="1"/>
                      <a:pt x="58" y="84"/>
                      <a:pt x="35" y="206"/>
                    </a:cubicBezTo>
                    <a:cubicBezTo>
                      <a:pt x="0" y="372"/>
                      <a:pt x="134" y="506"/>
                      <a:pt x="282" y="506"/>
                    </a:cubicBezTo>
                    <a:cubicBezTo>
                      <a:pt x="329" y="506"/>
                      <a:pt x="377" y="493"/>
                      <a:pt x="421" y="462"/>
                    </a:cubicBezTo>
                    <a:cubicBezTo>
                      <a:pt x="610" y="336"/>
                      <a:pt x="552" y="47"/>
                      <a:pt x="329" y="5"/>
                    </a:cubicBezTo>
                    <a:cubicBezTo>
                      <a:pt x="313" y="2"/>
                      <a:pt x="29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15"/>
              <p:cNvSpPr/>
              <p:nvPr/>
            </p:nvSpPr>
            <p:spPr>
              <a:xfrm rot="1891135">
                <a:off x="8716743" y="282418"/>
                <a:ext cx="149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6" extrusionOk="0">
                    <a:moveTo>
                      <a:pt x="274" y="1"/>
                    </a:moveTo>
                    <a:cubicBezTo>
                      <a:pt x="161" y="1"/>
                      <a:pt x="51" y="75"/>
                      <a:pt x="26" y="207"/>
                    </a:cubicBezTo>
                    <a:cubicBezTo>
                      <a:pt x="1" y="341"/>
                      <a:pt x="89" y="476"/>
                      <a:pt x="223" y="501"/>
                    </a:cubicBezTo>
                    <a:cubicBezTo>
                      <a:pt x="240" y="504"/>
                      <a:pt x="257" y="506"/>
                      <a:pt x="273" y="506"/>
                    </a:cubicBezTo>
                    <a:cubicBezTo>
                      <a:pt x="468" y="506"/>
                      <a:pt x="595" y="285"/>
                      <a:pt x="479" y="111"/>
                    </a:cubicBezTo>
                    <a:cubicBezTo>
                      <a:pt x="428" y="36"/>
                      <a:pt x="350" y="1"/>
                      <a:pt x="27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15"/>
              <p:cNvSpPr/>
              <p:nvPr/>
            </p:nvSpPr>
            <p:spPr>
              <a:xfrm rot="1891135">
                <a:off x="8722440" y="301837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7" y="0"/>
                    </a:moveTo>
                    <a:cubicBezTo>
                      <a:pt x="163" y="0"/>
                      <a:pt x="51" y="75"/>
                      <a:pt x="26" y="207"/>
                    </a:cubicBezTo>
                    <a:cubicBezTo>
                      <a:pt x="1" y="341"/>
                      <a:pt x="89" y="471"/>
                      <a:pt x="228" y="500"/>
                    </a:cubicBezTo>
                    <a:cubicBezTo>
                      <a:pt x="244" y="504"/>
                      <a:pt x="261" y="505"/>
                      <a:pt x="277" y="505"/>
                    </a:cubicBezTo>
                    <a:cubicBezTo>
                      <a:pt x="469" y="505"/>
                      <a:pt x="600" y="284"/>
                      <a:pt x="484" y="110"/>
                    </a:cubicBezTo>
                    <a:cubicBezTo>
                      <a:pt x="432" y="35"/>
                      <a:pt x="354" y="0"/>
                      <a:pt x="27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15"/>
              <p:cNvSpPr/>
              <p:nvPr/>
            </p:nvSpPr>
            <p:spPr>
              <a:xfrm rot="1891135">
                <a:off x="8807347" y="467077"/>
                <a:ext cx="15001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8" extrusionOk="0">
                    <a:moveTo>
                      <a:pt x="276" y="1"/>
                    </a:moveTo>
                    <a:cubicBezTo>
                      <a:pt x="162" y="1"/>
                      <a:pt x="50" y="75"/>
                      <a:pt x="26" y="205"/>
                    </a:cubicBezTo>
                    <a:cubicBezTo>
                      <a:pt x="0" y="343"/>
                      <a:pt x="88" y="473"/>
                      <a:pt x="227" y="503"/>
                    </a:cubicBezTo>
                    <a:cubicBezTo>
                      <a:pt x="244" y="506"/>
                      <a:pt x="260" y="508"/>
                      <a:pt x="276" y="508"/>
                    </a:cubicBezTo>
                    <a:cubicBezTo>
                      <a:pt x="468" y="508"/>
                      <a:pt x="599" y="283"/>
                      <a:pt x="483" y="113"/>
                    </a:cubicBezTo>
                    <a:cubicBezTo>
                      <a:pt x="432" y="36"/>
                      <a:pt x="354" y="1"/>
                      <a:pt x="27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15"/>
              <p:cNvSpPr/>
              <p:nvPr/>
            </p:nvSpPr>
            <p:spPr>
              <a:xfrm rot="1891135">
                <a:off x="8822431" y="461152"/>
                <a:ext cx="14976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6" extrusionOk="0">
                    <a:moveTo>
                      <a:pt x="274" y="0"/>
                    </a:moveTo>
                    <a:cubicBezTo>
                      <a:pt x="161" y="0"/>
                      <a:pt x="49" y="74"/>
                      <a:pt x="22" y="206"/>
                    </a:cubicBezTo>
                    <a:cubicBezTo>
                      <a:pt x="1" y="340"/>
                      <a:pt x="89" y="474"/>
                      <a:pt x="223" y="499"/>
                    </a:cubicBezTo>
                    <a:cubicBezTo>
                      <a:pt x="242" y="503"/>
                      <a:pt x="260" y="505"/>
                      <a:pt x="277" y="505"/>
                    </a:cubicBezTo>
                    <a:cubicBezTo>
                      <a:pt x="471" y="505"/>
                      <a:pt x="599" y="283"/>
                      <a:pt x="483" y="113"/>
                    </a:cubicBezTo>
                    <a:cubicBezTo>
                      <a:pt x="432" y="36"/>
                      <a:pt x="353" y="0"/>
                      <a:pt x="27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15"/>
              <p:cNvSpPr/>
              <p:nvPr/>
            </p:nvSpPr>
            <p:spPr>
              <a:xfrm rot="1891135">
                <a:off x="8794342" y="567756"/>
                <a:ext cx="15001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9" extrusionOk="0">
                    <a:moveTo>
                      <a:pt x="274" y="0"/>
                    </a:moveTo>
                    <a:cubicBezTo>
                      <a:pt x="161" y="0"/>
                      <a:pt x="50" y="75"/>
                      <a:pt x="26" y="206"/>
                    </a:cubicBezTo>
                    <a:cubicBezTo>
                      <a:pt x="0" y="345"/>
                      <a:pt x="93" y="475"/>
                      <a:pt x="227" y="504"/>
                    </a:cubicBezTo>
                    <a:cubicBezTo>
                      <a:pt x="244" y="507"/>
                      <a:pt x="261" y="509"/>
                      <a:pt x="277" y="509"/>
                    </a:cubicBezTo>
                    <a:cubicBezTo>
                      <a:pt x="472" y="509"/>
                      <a:pt x="599" y="284"/>
                      <a:pt x="483" y="114"/>
                    </a:cubicBezTo>
                    <a:cubicBezTo>
                      <a:pt x="432" y="36"/>
                      <a:pt x="352" y="0"/>
                      <a:pt x="27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15"/>
              <p:cNvSpPr/>
              <p:nvPr/>
            </p:nvSpPr>
            <p:spPr>
              <a:xfrm rot="1891135">
                <a:off x="8681808" y="704023"/>
                <a:ext cx="15001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5" extrusionOk="0">
                    <a:moveTo>
                      <a:pt x="323" y="1"/>
                    </a:moveTo>
                    <a:cubicBezTo>
                      <a:pt x="131" y="1"/>
                      <a:pt x="0" y="221"/>
                      <a:pt x="116" y="392"/>
                    </a:cubicBezTo>
                    <a:cubicBezTo>
                      <a:pt x="168" y="469"/>
                      <a:pt x="247" y="505"/>
                      <a:pt x="325" y="505"/>
                    </a:cubicBezTo>
                    <a:cubicBezTo>
                      <a:pt x="438" y="505"/>
                      <a:pt x="549" y="431"/>
                      <a:pt x="574" y="299"/>
                    </a:cubicBezTo>
                    <a:cubicBezTo>
                      <a:pt x="599" y="165"/>
                      <a:pt x="511" y="31"/>
                      <a:pt x="372" y="6"/>
                    </a:cubicBezTo>
                    <a:cubicBezTo>
                      <a:pt x="356" y="2"/>
                      <a:pt x="339" y="1"/>
                      <a:pt x="32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15"/>
              <p:cNvSpPr/>
              <p:nvPr/>
            </p:nvSpPr>
            <p:spPr>
              <a:xfrm rot="1891135">
                <a:off x="8670301" y="689812"/>
                <a:ext cx="149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6" extrusionOk="0">
                    <a:moveTo>
                      <a:pt x="323" y="0"/>
                    </a:moveTo>
                    <a:cubicBezTo>
                      <a:pt x="128" y="0"/>
                      <a:pt x="1" y="221"/>
                      <a:pt x="117" y="396"/>
                    </a:cubicBezTo>
                    <a:cubicBezTo>
                      <a:pt x="168" y="471"/>
                      <a:pt x="246" y="505"/>
                      <a:pt x="323" y="505"/>
                    </a:cubicBezTo>
                    <a:cubicBezTo>
                      <a:pt x="435" y="505"/>
                      <a:pt x="545" y="431"/>
                      <a:pt x="570" y="299"/>
                    </a:cubicBezTo>
                    <a:cubicBezTo>
                      <a:pt x="596" y="165"/>
                      <a:pt x="507" y="35"/>
                      <a:pt x="373" y="5"/>
                    </a:cubicBezTo>
                    <a:cubicBezTo>
                      <a:pt x="356" y="2"/>
                      <a:pt x="339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15"/>
              <p:cNvSpPr/>
              <p:nvPr/>
            </p:nvSpPr>
            <p:spPr>
              <a:xfrm rot="1891135">
                <a:off x="8686217" y="687320"/>
                <a:ext cx="15201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08" h="507" extrusionOk="0">
                    <a:moveTo>
                      <a:pt x="327" y="0"/>
                    </a:moveTo>
                    <a:cubicBezTo>
                      <a:pt x="279" y="0"/>
                      <a:pt x="231" y="14"/>
                      <a:pt x="185" y="44"/>
                    </a:cubicBezTo>
                    <a:cubicBezTo>
                      <a:pt x="1" y="170"/>
                      <a:pt x="59" y="460"/>
                      <a:pt x="282" y="502"/>
                    </a:cubicBezTo>
                    <a:cubicBezTo>
                      <a:pt x="297" y="505"/>
                      <a:pt x="313" y="506"/>
                      <a:pt x="328" y="506"/>
                    </a:cubicBezTo>
                    <a:cubicBezTo>
                      <a:pt x="445" y="506"/>
                      <a:pt x="550" y="423"/>
                      <a:pt x="576" y="300"/>
                    </a:cubicBezTo>
                    <a:cubicBezTo>
                      <a:pt x="608" y="135"/>
                      <a:pt x="475" y="0"/>
                      <a:pt x="32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15"/>
              <p:cNvSpPr/>
              <p:nvPr/>
            </p:nvSpPr>
            <p:spPr>
              <a:xfrm rot="1891135">
                <a:off x="8358676" y="97690"/>
                <a:ext cx="210333" cy="243734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9749" extrusionOk="0">
                    <a:moveTo>
                      <a:pt x="5312" y="1"/>
                    </a:moveTo>
                    <a:cubicBezTo>
                      <a:pt x="5284" y="1"/>
                      <a:pt x="5255" y="1"/>
                      <a:pt x="5226" y="2"/>
                    </a:cubicBezTo>
                    <a:cubicBezTo>
                      <a:pt x="4328" y="95"/>
                      <a:pt x="5671" y="4695"/>
                      <a:pt x="5747" y="5455"/>
                    </a:cubicBezTo>
                    <a:cubicBezTo>
                      <a:pt x="3908" y="5736"/>
                      <a:pt x="1785" y="6059"/>
                      <a:pt x="387" y="7419"/>
                    </a:cubicBezTo>
                    <a:cubicBezTo>
                      <a:pt x="1" y="7927"/>
                      <a:pt x="1428" y="9404"/>
                      <a:pt x="1831" y="9748"/>
                    </a:cubicBezTo>
                    <a:cubicBezTo>
                      <a:pt x="4995" y="9513"/>
                      <a:pt x="8412" y="4271"/>
                      <a:pt x="8194" y="1232"/>
                    </a:cubicBezTo>
                    <a:cubicBezTo>
                      <a:pt x="8139" y="909"/>
                      <a:pt x="7753" y="892"/>
                      <a:pt x="7514" y="783"/>
                    </a:cubicBezTo>
                    <a:cubicBezTo>
                      <a:pt x="6792" y="458"/>
                      <a:pt x="6132" y="1"/>
                      <a:pt x="5312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15"/>
              <p:cNvSpPr/>
              <p:nvPr/>
            </p:nvSpPr>
            <p:spPr>
              <a:xfrm rot="1891135">
                <a:off x="8701986" y="219602"/>
                <a:ext cx="323087" cy="166631"/>
              </a:xfrm>
              <a:custGeom>
                <a:avLst/>
                <a:gdLst/>
                <a:ahLst/>
                <a:cxnLst/>
                <a:rect l="l" t="t" r="r" b="b"/>
                <a:pathLst>
                  <a:path w="12923" h="6665" extrusionOk="0">
                    <a:moveTo>
                      <a:pt x="1931" y="0"/>
                    </a:moveTo>
                    <a:cubicBezTo>
                      <a:pt x="1251" y="277"/>
                      <a:pt x="928" y="1222"/>
                      <a:pt x="584" y="1843"/>
                    </a:cubicBezTo>
                    <a:cubicBezTo>
                      <a:pt x="546" y="1843"/>
                      <a:pt x="512" y="1847"/>
                      <a:pt x="479" y="1864"/>
                    </a:cubicBezTo>
                    <a:cubicBezTo>
                      <a:pt x="0" y="2170"/>
                      <a:pt x="949" y="3039"/>
                      <a:pt x="1205" y="3295"/>
                    </a:cubicBezTo>
                    <a:cubicBezTo>
                      <a:pt x="3115" y="4999"/>
                      <a:pt x="5541" y="5927"/>
                      <a:pt x="8004" y="6468"/>
                    </a:cubicBezTo>
                    <a:cubicBezTo>
                      <a:pt x="8646" y="6602"/>
                      <a:pt x="9300" y="6664"/>
                      <a:pt x="9954" y="6664"/>
                    </a:cubicBezTo>
                    <a:cubicBezTo>
                      <a:pt x="10614" y="6664"/>
                      <a:pt x="11273" y="6601"/>
                      <a:pt x="11920" y="6485"/>
                    </a:cubicBezTo>
                    <a:cubicBezTo>
                      <a:pt x="12143" y="6422"/>
                      <a:pt x="12155" y="6149"/>
                      <a:pt x="12185" y="5969"/>
                    </a:cubicBezTo>
                    <a:cubicBezTo>
                      <a:pt x="12450" y="3802"/>
                      <a:pt x="12923" y="3540"/>
                      <a:pt x="11601" y="3540"/>
                    </a:cubicBezTo>
                    <a:cubicBezTo>
                      <a:pt x="11266" y="3540"/>
                      <a:pt x="10817" y="3557"/>
                      <a:pt x="10221" y="3564"/>
                    </a:cubicBezTo>
                    <a:cubicBezTo>
                      <a:pt x="10148" y="3457"/>
                      <a:pt x="9968" y="3411"/>
                      <a:pt x="9719" y="3411"/>
                    </a:cubicBezTo>
                    <a:cubicBezTo>
                      <a:pt x="8672" y="3411"/>
                      <a:pt x="6399" y="4230"/>
                      <a:pt x="5666" y="4857"/>
                    </a:cubicBezTo>
                    <a:cubicBezTo>
                      <a:pt x="5662" y="4827"/>
                      <a:pt x="5658" y="4798"/>
                      <a:pt x="5654" y="4773"/>
                    </a:cubicBezTo>
                    <a:cubicBezTo>
                      <a:pt x="5616" y="3858"/>
                      <a:pt x="4974" y="3140"/>
                      <a:pt x="4470" y="2426"/>
                    </a:cubicBezTo>
                    <a:cubicBezTo>
                      <a:pt x="3883" y="1419"/>
                      <a:pt x="3031" y="454"/>
                      <a:pt x="1931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15"/>
              <p:cNvSpPr/>
              <p:nvPr/>
            </p:nvSpPr>
            <p:spPr>
              <a:xfrm rot="1891135">
                <a:off x="8756854" y="594374"/>
                <a:ext cx="145156" cy="254960"/>
              </a:xfrm>
              <a:custGeom>
                <a:avLst/>
                <a:gdLst/>
                <a:ahLst/>
                <a:cxnLst/>
                <a:rect l="l" t="t" r="r" b="b"/>
                <a:pathLst>
                  <a:path w="5806" h="10198" extrusionOk="0">
                    <a:moveTo>
                      <a:pt x="3601" y="1"/>
                    </a:moveTo>
                    <a:cubicBezTo>
                      <a:pt x="3579" y="1"/>
                      <a:pt x="3555" y="4"/>
                      <a:pt x="3530" y="11"/>
                    </a:cubicBezTo>
                    <a:cubicBezTo>
                      <a:pt x="1062" y="2529"/>
                      <a:pt x="1" y="6932"/>
                      <a:pt x="1747" y="10126"/>
                    </a:cubicBezTo>
                    <a:cubicBezTo>
                      <a:pt x="1810" y="10176"/>
                      <a:pt x="1872" y="10198"/>
                      <a:pt x="1928" y="10198"/>
                    </a:cubicBezTo>
                    <a:cubicBezTo>
                      <a:pt x="2000" y="10198"/>
                      <a:pt x="2063" y="10163"/>
                      <a:pt x="2108" y="10109"/>
                    </a:cubicBezTo>
                    <a:cubicBezTo>
                      <a:pt x="2120" y="10114"/>
                      <a:pt x="2137" y="10114"/>
                      <a:pt x="2154" y="10114"/>
                    </a:cubicBezTo>
                    <a:cubicBezTo>
                      <a:pt x="2867" y="10114"/>
                      <a:pt x="3572" y="10000"/>
                      <a:pt x="4278" y="9946"/>
                    </a:cubicBezTo>
                    <a:cubicBezTo>
                      <a:pt x="4529" y="9832"/>
                      <a:pt x="4416" y="9560"/>
                      <a:pt x="4273" y="9409"/>
                    </a:cubicBezTo>
                    <a:cubicBezTo>
                      <a:pt x="3472" y="8141"/>
                      <a:pt x="2762" y="6794"/>
                      <a:pt x="1663" y="5740"/>
                    </a:cubicBezTo>
                    <a:cubicBezTo>
                      <a:pt x="3002" y="4766"/>
                      <a:pt x="4450" y="3797"/>
                      <a:pt x="5323" y="2361"/>
                    </a:cubicBezTo>
                    <a:cubicBezTo>
                      <a:pt x="5457" y="2021"/>
                      <a:pt x="5805" y="1648"/>
                      <a:pt x="5671" y="1270"/>
                    </a:cubicBezTo>
                    <a:cubicBezTo>
                      <a:pt x="5285" y="779"/>
                      <a:pt x="4580" y="670"/>
                      <a:pt x="4038" y="393"/>
                    </a:cubicBezTo>
                    <a:cubicBezTo>
                      <a:pt x="3980" y="368"/>
                      <a:pt x="3917" y="326"/>
                      <a:pt x="3849" y="296"/>
                    </a:cubicBezTo>
                    <a:cubicBezTo>
                      <a:pt x="3868" y="153"/>
                      <a:pt x="3758" y="1"/>
                      <a:pt x="3601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15"/>
              <p:cNvSpPr/>
              <p:nvPr/>
            </p:nvSpPr>
            <p:spPr>
              <a:xfrm rot="1891135">
                <a:off x="8204447" y="575499"/>
                <a:ext cx="314937" cy="173982"/>
              </a:xfrm>
              <a:custGeom>
                <a:avLst/>
                <a:gdLst/>
                <a:ahLst/>
                <a:cxnLst/>
                <a:rect l="l" t="t" r="r" b="b"/>
                <a:pathLst>
                  <a:path w="12597" h="6959" extrusionOk="0">
                    <a:moveTo>
                      <a:pt x="2713" y="1"/>
                    </a:moveTo>
                    <a:cubicBezTo>
                      <a:pt x="2355" y="1"/>
                      <a:pt x="1997" y="25"/>
                      <a:pt x="1637" y="75"/>
                    </a:cubicBezTo>
                    <a:cubicBezTo>
                      <a:pt x="1322" y="113"/>
                      <a:pt x="370" y="210"/>
                      <a:pt x="844" y="684"/>
                    </a:cubicBezTo>
                    <a:cubicBezTo>
                      <a:pt x="449" y="1284"/>
                      <a:pt x="357" y="1998"/>
                      <a:pt x="122" y="2661"/>
                    </a:cubicBezTo>
                    <a:cubicBezTo>
                      <a:pt x="17" y="2904"/>
                      <a:pt x="0" y="3236"/>
                      <a:pt x="286" y="3358"/>
                    </a:cubicBezTo>
                    <a:cubicBezTo>
                      <a:pt x="416" y="3421"/>
                      <a:pt x="557" y="3443"/>
                      <a:pt x="701" y="3443"/>
                    </a:cubicBezTo>
                    <a:cubicBezTo>
                      <a:pt x="890" y="3443"/>
                      <a:pt x="1084" y="3405"/>
                      <a:pt x="1268" y="3374"/>
                    </a:cubicBezTo>
                    <a:cubicBezTo>
                      <a:pt x="2246" y="3295"/>
                      <a:pt x="3224" y="3211"/>
                      <a:pt x="4151" y="2858"/>
                    </a:cubicBezTo>
                    <a:cubicBezTo>
                      <a:pt x="4949" y="2627"/>
                      <a:pt x="5960" y="2497"/>
                      <a:pt x="6569" y="1880"/>
                    </a:cubicBezTo>
                    <a:lnTo>
                      <a:pt x="6573" y="1876"/>
                    </a:lnTo>
                    <a:cubicBezTo>
                      <a:pt x="7048" y="3106"/>
                      <a:pt x="7916" y="4088"/>
                      <a:pt x="8773" y="5070"/>
                    </a:cubicBezTo>
                    <a:cubicBezTo>
                      <a:pt x="9402" y="5721"/>
                      <a:pt x="10007" y="6514"/>
                      <a:pt x="10892" y="6812"/>
                    </a:cubicBezTo>
                    <a:cubicBezTo>
                      <a:pt x="11126" y="6847"/>
                      <a:pt x="11438" y="6958"/>
                      <a:pt x="11711" y="6958"/>
                    </a:cubicBezTo>
                    <a:cubicBezTo>
                      <a:pt x="11888" y="6958"/>
                      <a:pt x="12049" y="6911"/>
                      <a:pt x="12160" y="6766"/>
                    </a:cubicBezTo>
                    <a:cubicBezTo>
                      <a:pt x="12223" y="6619"/>
                      <a:pt x="12227" y="6505"/>
                      <a:pt x="12294" y="6346"/>
                    </a:cubicBezTo>
                    <a:cubicBezTo>
                      <a:pt x="12399" y="6082"/>
                      <a:pt x="12596" y="5737"/>
                      <a:pt x="12441" y="5452"/>
                    </a:cubicBezTo>
                    <a:cubicBezTo>
                      <a:pt x="11413" y="4017"/>
                      <a:pt x="10053" y="2812"/>
                      <a:pt x="8542" y="1893"/>
                    </a:cubicBezTo>
                    <a:cubicBezTo>
                      <a:pt x="6795" y="805"/>
                      <a:pt x="4780" y="1"/>
                      <a:pt x="2713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15"/>
              <p:cNvSpPr/>
              <p:nvPr/>
            </p:nvSpPr>
            <p:spPr>
              <a:xfrm rot="1891135">
                <a:off x="8520418" y="387312"/>
                <a:ext cx="222383" cy="222333"/>
              </a:xfrm>
              <a:custGeom>
                <a:avLst/>
                <a:gdLst/>
                <a:ahLst/>
                <a:cxnLst/>
                <a:rect l="l" t="t" r="r" b="b"/>
                <a:pathLst>
                  <a:path w="8895" h="8893" extrusionOk="0">
                    <a:moveTo>
                      <a:pt x="4458" y="0"/>
                    </a:moveTo>
                    <a:cubicBezTo>
                      <a:pt x="4290" y="0"/>
                      <a:pt x="4123" y="9"/>
                      <a:pt x="3958" y="27"/>
                    </a:cubicBezTo>
                    <a:cubicBezTo>
                      <a:pt x="3946" y="31"/>
                      <a:pt x="3937" y="31"/>
                      <a:pt x="3925" y="31"/>
                    </a:cubicBezTo>
                    <a:cubicBezTo>
                      <a:pt x="3749" y="56"/>
                      <a:pt x="3576" y="85"/>
                      <a:pt x="3400" y="127"/>
                    </a:cubicBezTo>
                    <a:cubicBezTo>
                      <a:pt x="3199" y="178"/>
                      <a:pt x="2997" y="241"/>
                      <a:pt x="2800" y="316"/>
                    </a:cubicBezTo>
                    <a:cubicBezTo>
                      <a:pt x="2640" y="383"/>
                      <a:pt x="2481" y="455"/>
                      <a:pt x="2330" y="539"/>
                    </a:cubicBezTo>
                    <a:cubicBezTo>
                      <a:pt x="2321" y="539"/>
                      <a:pt x="2321" y="539"/>
                      <a:pt x="2317" y="543"/>
                    </a:cubicBezTo>
                    <a:cubicBezTo>
                      <a:pt x="2309" y="551"/>
                      <a:pt x="2300" y="556"/>
                      <a:pt x="2300" y="556"/>
                    </a:cubicBezTo>
                    <a:cubicBezTo>
                      <a:pt x="2292" y="560"/>
                      <a:pt x="2288" y="564"/>
                      <a:pt x="2279" y="564"/>
                    </a:cubicBezTo>
                    <a:cubicBezTo>
                      <a:pt x="2120" y="656"/>
                      <a:pt x="1965" y="757"/>
                      <a:pt x="1814" y="866"/>
                    </a:cubicBezTo>
                    <a:cubicBezTo>
                      <a:pt x="1675" y="971"/>
                      <a:pt x="1537" y="1084"/>
                      <a:pt x="1411" y="1202"/>
                    </a:cubicBezTo>
                    <a:cubicBezTo>
                      <a:pt x="1276" y="1332"/>
                      <a:pt x="1146" y="1471"/>
                      <a:pt x="1024" y="1613"/>
                    </a:cubicBezTo>
                    <a:cubicBezTo>
                      <a:pt x="890" y="1777"/>
                      <a:pt x="768" y="1945"/>
                      <a:pt x="659" y="2125"/>
                    </a:cubicBezTo>
                    <a:cubicBezTo>
                      <a:pt x="554" y="2293"/>
                      <a:pt x="462" y="2465"/>
                      <a:pt x="382" y="2646"/>
                    </a:cubicBezTo>
                    <a:cubicBezTo>
                      <a:pt x="311" y="2814"/>
                      <a:pt x="244" y="2990"/>
                      <a:pt x="189" y="3166"/>
                    </a:cubicBezTo>
                    <a:cubicBezTo>
                      <a:pt x="139" y="3343"/>
                      <a:pt x="97" y="3523"/>
                      <a:pt x="63" y="3703"/>
                    </a:cubicBezTo>
                    <a:cubicBezTo>
                      <a:pt x="34" y="3909"/>
                      <a:pt x="13" y="4115"/>
                      <a:pt x="0" y="4325"/>
                    </a:cubicBezTo>
                    <a:cubicBezTo>
                      <a:pt x="0" y="4514"/>
                      <a:pt x="5" y="4702"/>
                      <a:pt x="21" y="4887"/>
                    </a:cubicBezTo>
                    <a:lnTo>
                      <a:pt x="21" y="4912"/>
                    </a:lnTo>
                    <a:cubicBezTo>
                      <a:pt x="21" y="4916"/>
                      <a:pt x="21" y="4916"/>
                      <a:pt x="21" y="4921"/>
                    </a:cubicBezTo>
                    <a:cubicBezTo>
                      <a:pt x="47" y="5126"/>
                      <a:pt x="84" y="5336"/>
                      <a:pt x="135" y="5542"/>
                    </a:cubicBezTo>
                    <a:cubicBezTo>
                      <a:pt x="185" y="5722"/>
                      <a:pt x="244" y="5903"/>
                      <a:pt x="311" y="6079"/>
                    </a:cubicBezTo>
                    <a:cubicBezTo>
                      <a:pt x="382" y="6264"/>
                      <a:pt x="470" y="6444"/>
                      <a:pt x="567" y="6616"/>
                    </a:cubicBezTo>
                    <a:cubicBezTo>
                      <a:pt x="655" y="6776"/>
                      <a:pt x="756" y="6927"/>
                      <a:pt x="840" y="7049"/>
                    </a:cubicBezTo>
                    <a:cubicBezTo>
                      <a:pt x="957" y="7208"/>
                      <a:pt x="1087" y="7363"/>
                      <a:pt x="1222" y="7506"/>
                    </a:cubicBezTo>
                    <a:cubicBezTo>
                      <a:pt x="1360" y="7649"/>
                      <a:pt x="1507" y="7787"/>
                      <a:pt x="1658" y="7913"/>
                    </a:cubicBezTo>
                    <a:cubicBezTo>
                      <a:pt x="1801" y="8027"/>
                      <a:pt x="1948" y="8127"/>
                      <a:pt x="2074" y="8207"/>
                    </a:cubicBezTo>
                    <a:cubicBezTo>
                      <a:pt x="2246" y="8316"/>
                      <a:pt x="2422" y="8409"/>
                      <a:pt x="2603" y="8497"/>
                    </a:cubicBezTo>
                    <a:cubicBezTo>
                      <a:pt x="2771" y="8568"/>
                      <a:pt x="2943" y="8635"/>
                      <a:pt x="3119" y="8694"/>
                    </a:cubicBezTo>
                    <a:cubicBezTo>
                      <a:pt x="3123" y="8694"/>
                      <a:pt x="3127" y="8698"/>
                      <a:pt x="3136" y="8698"/>
                    </a:cubicBezTo>
                    <a:cubicBezTo>
                      <a:pt x="3136" y="8698"/>
                      <a:pt x="3140" y="8698"/>
                      <a:pt x="3140" y="8702"/>
                    </a:cubicBezTo>
                    <a:cubicBezTo>
                      <a:pt x="3341" y="8757"/>
                      <a:pt x="3547" y="8803"/>
                      <a:pt x="3753" y="8841"/>
                    </a:cubicBezTo>
                    <a:cubicBezTo>
                      <a:pt x="3937" y="8866"/>
                      <a:pt x="4122" y="8887"/>
                      <a:pt x="4307" y="8891"/>
                    </a:cubicBezTo>
                    <a:cubicBezTo>
                      <a:pt x="4354" y="8892"/>
                      <a:pt x="4402" y="8893"/>
                      <a:pt x="4449" y="8893"/>
                    </a:cubicBezTo>
                    <a:cubicBezTo>
                      <a:pt x="4602" y="8893"/>
                      <a:pt x="4753" y="8887"/>
                      <a:pt x="4907" y="8875"/>
                    </a:cubicBezTo>
                    <a:cubicBezTo>
                      <a:pt x="5100" y="8849"/>
                      <a:pt x="5289" y="8816"/>
                      <a:pt x="5478" y="8778"/>
                    </a:cubicBezTo>
                    <a:cubicBezTo>
                      <a:pt x="5482" y="8774"/>
                      <a:pt x="5486" y="8774"/>
                      <a:pt x="5495" y="8770"/>
                    </a:cubicBezTo>
                    <a:lnTo>
                      <a:pt x="5499" y="8770"/>
                    </a:lnTo>
                    <a:cubicBezTo>
                      <a:pt x="5692" y="8719"/>
                      <a:pt x="5889" y="8660"/>
                      <a:pt x="6078" y="8589"/>
                    </a:cubicBezTo>
                    <a:cubicBezTo>
                      <a:pt x="6250" y="8518"/>
                      <a:pt x="6418" y="8438"/>
                      <a:pt x="6582" y="8350"/>
                    </a:cubicBezTo>
                    <a:cubicBezTo>
                      <a:pt x="6771" y="8245"/>
                      <a:pt x="6951" y="8127"/>
                      <a:pt x="7127" y="7997"/>
                    </a:cubicBezTo>
                    <a:cubicBezTo>
                      <a:pt x="7257" y="7897"/>
                      <a:pt x="7379" y="7796"/>
                      <a:pt x="7497" y="7687"/>
                    </a:cubicBezTo>
                    <a:cubicBezTo>
                      <a:pt x="7505" y="7687"/>
                      <a:pt x="7509" y="7678"/>
                      <a:pt x="7509" y="7674"/>
                    </a:cubicBezTo>
                    <a:cubicBezTo>
                      <a:pt x="7648" y="7536"/>
                      <a:pt x="7782" y="7397"/>
                      <a:pt x="7908" y="7242"/>
                    </a:cubicBezTo>
                    <a:cubicBezTo>
                      <a:pt x="8030" y="7086"/>
                      <a:pt x="8147" y="6923"/>
                      <a:pt x="8252" y="6755"/>
                    </a:cubicBezTo>
                    <a:cubicBezTo>
                      <a:pt x="8349" y="6591"/>
                      <a:pt x="8441" y="6427"/>
                      <a:pt x="8517" y="6251"/>
                    </a:cubicBezTo>
                    <a:cubicBezTo>
                      <a:pt x="8588" y="6079"/>
                      <a:pt x="8651" y="5907"/>
                      <a:pt x="8705" y="5727"/>
                    </a:cubicBezTo>
                    <a:cubicBezTo>
                      <a:pt x="8760" y="5542"/>
                      <a:pt x="8806" y="5349"/>
                      <a:pt x="8840" y="5156"/>
                    </a:cubicBezTo>
                    <a:cubicBezTo>
                      <a:pt x="8869" y="4954"/>
                      <a:pt x="8890" y="4753"/>
                      <a:pt x="8894" y="4551"/>
                    </a:cubicBezTo>
                    <a:cubicBezTo>
                      <a:pt x="8894" y="4371"/>
                      <a:pt x="8890" y="4195"/>
                      <a:pt x="8878" y="4031"/>
                    </a:cubicBezTo>
                    <a:cubicBezTo>
                      <a:pt x="8873" y="4018"/>
                      <a:pt x="8873" y="4010"/>
                      <a:pt x="8873" y="3997"/>
                    </a:cubicBezTo>
                    <a:cubicBezTo>
                      <a:pt x="8873" y="3997"/>
                      <a:pt x="8873" y="3997"/>
                      <a:pt x="8873" y="3993"/>
                    </a:cubicBezTo>
                    <a:cubicBezTo>
                      <a:pt x="8848" y="3792"/>
                      <a:pt x="8815" y="3594"/>
                      <a:pt x="8768" y="3397"/>
                    </a:cubicBezTo>
                    <a:cubicBezTo>
                      <a:pt x="8768" y="3389"/>
                      <a:pt x="8764" y="3384"/>
                      <a:pt x="8764" y="3380"/>
                    </a:cubicBezTo>
                    <a:lnTo>
                      <a:pt x="8764" y="3376"/>
                    </a:lnTo>
                    <a:cubicBezTo>
                      <a:pt x="8710" y="3175"/>
                      <a:pt x="8647" y="2982"/>
                      <a:pt x="8588" y="2818"/>
                    </a:cubicBezTo>
                    <a:cubicBezTo>
                      <a:pt x="8512" y="2633"/>
                      <a:pt x="8424" y="2448"/>
                      <a:pt x="8328" y="2272"/>
                    </a:cubicBezTo>
                    <a:cubicBezTo>
                      <a:pt x="8235" y="2113"/>
                      <a:pt x="8139" y="1962"/>
                      <a:pt x="8051" y="1840"/>
                    </a:cubicBezTo>
                    <a:cubicBezTo>
                      <a:pt x="7937" y="1689"/>
                      <a:pt x="7820" y="1546"/>
                      <a:pt x="7698" y="1408"/>
                    </a:cubicBezTo>
                    <a:cubicBezTo>
                      <a:pt x="7564" y="1269"/>
                      <a:pt x="7421" y="1139"/>
                      <a:pt x="7278" y="1017"/>
                    </a:cubicBezTo>
                    <a:cubicBezTo>
                      <a:pt x="7132" y="900"/>
                      <a:pt x="6980" y="791"/>
                      <a:pt x="6825" y="686"/>
                    </a:cubicBezTo>
                    <a:cubicBezTo>
                      <a:pt x="6649" y="581"/>
                      <a:pt x="6468" y="484"/>
                      <a:pt x="6284" y="396"/>
                    </a:cubicBezTo>
                    <a:cubicBezTo>
                      <a:pt x="6095" y="316"/>
                      <a:pt x="5902" y="241"/>
                      <a:pt x="5704" y="182"/>
                    </a:cubicBezTo>
                    <a:cubicBezTo>
                      <a:pt x="5516" y="127"/>
                      <a:pt x="5327" y="85"/>
                      <a:pt x="5138" y="52"/>
                    </a:cubicBezTo>
                    <a:cubicBezTo>
                      <a:pt x="4945" y="27"/>
                      <a:pt x="4752" y="6"/>
                      <a:pt x="4559" y="1"/>
                    </a:cubicBezTo>
                    <a:cubicBezTo>
                      <a:pt x="4525" y="1"/>
                      <a:pt x="4491" y="0"/>
                      <a:pt x="44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15"/>
              <p:cNvSpPr/>
              <p:nvPr/>
            </p:nvSpPr>
            <p:spPr>
              <a:xfrm rot="1891135">
                <a:off x="8608853" y="427378"/>
                <a:ext cx="15201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08" h="505" extrusionOk="0">
                    <a:moveTo>
                      <a:pt x="276" y="1"/>
                    </a:moveTo>
                    <a:cubicBezTo>
                      <a:pt x="156" y="1"/>
                      <a:pt x="47" y="88"/>
                      <a:pt x="28" y="214"/>
                    </a:cubicBezTo>
                    <a:cubicBezTo>
                      <a:pt x="0" y="377"/>
                      <a:pt x="134" y="505"/>
                      <a:pt x="278" y="505"/>
                    </a:cubicBezTo>
                    <a:cubicBezTo>
                      <a:pt x="327" y="505"/>
                      <a:pt x="377" y="490"/>
                      <a:pt x="423" y="457"/>
                    </a:cubicBezTo>
                    <a:cubicBezTo>
                      <a:pt x="608" y="323"/>
                      <a:pt x="536" y="37"/>
                      <a:pt x="314" y="4"/>
                    </a:cubicBezTo>
                    <a:cubicBezTo>
                      <a:pt x="301" y="2"/>
                      <a:pt x="288" y="1"/>
                      <a:pt x="27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15"/>
              <p:cNvSpPr/>
              <p:nvPr/>
            </p:nvSpPr>
            <p:spPr>
              <a:xfrm rot="1891135">
                <a:off x="8619034" y="412235"/>
                <a:ext cx="15051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509" extrusionOk="0">
                    <a:moveTo>
                      <a:pt x="275" y="1"/>
                    </a:moveTo>
                    <a:cubicBezTo>
                      <a:pt x="159" y="1"/>
                      <a:pt x="45" y="80"/>
                      <a:pt x="22" y="216"/>
                    </a:cubicBezTo>
                    <a:cubicBezTo>
                      <a:pt x="1" y="350"/>
                      <a:pt x="97" y="480"/>
                      <a:pt x="232" y="505"/>
                    </a:cubicBezTo>
                    <a:cubicBezTo>
                      <a:pt x="245" y="507"/>
                      <a:pt x="258" y="508"/>
                      <a:pt x="272" y="508"/>
                    </a:cubicBezTo>
                    <a:cubicBezTo>
                      <a:pt x="472" y="508"/>
                      <a:pt x="601" y="276"/>
                      <a:pt x="479" y="106"/>
                    </a:cubicBezTo>
                    <a:cubicBezTo>
                      <a:pt x="426" y="34"/>
                      <a:pt x="351" y="1"/>
                      <a:pt x="2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15"/>
              <p:cNvSpPr/>
              <p:nvPr/>
            </p:nvSpPr>
            <p:spPr>
              <a:xfrm rot="1891135">
                <a:off x="8627550" y="426654"/>
                <a:ext cx="1492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8" extrusionOk="0">
                    <a:moveTo>
                      <a:pt x="271" y="1"/>
                    </a:moveTo>
                    <a:cubicBezTo>
                      <a:pt x="155" y="1"/>
                      <a:pt x="42" y="80"/>
                      <a:pt x="21" y="215"/>
                    </a:cubicBezTo>
                    <a:cubicBezTo>
                      <a:pt x="0" y="350"/>
                      <a:pt x="93" y="480"/>
                      <a:pt x="231" y="505"/>
                    </a:cubicBezTo>
                    <a:cubicBezTo>
                      <a:pt x="245" y="507"/>
                      <a:pt x="258" y="508"/>
                      <a:pt x="271" y="508"/>
                    </a:cubicBezTo>
                    <a:cubicBezTo>
                      <a:pt x="471" y="508"/>
                      <a:pt x="597" y="276"/>
                      <a:pt x="475" y="106"/>
                    </a:cubicBezTo>
                    <a:cubicBezTo>
                      <a:pt x="422" y="34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15"/>
              <p:cNvSpPr/>
              <p:nvPr/>
            </p:nvSpPr>
            <p:spPr>
              <a:xfrm rot="1891135">
                <a:off x="8646637" y="561941"/>
                <a:ext cx="14926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9" extrusionOk="0">
                    <a:moveTo>
                      <a:pt x="271" y="1"/>
                    </a:moveTo>
                    <a:cubicBezTo>
                      <a:pt x="155" y="1"/>
                      <a:pt x="41" y="80"/>
                      <a:pt x="21" y="215"/>
                    </a:cubicBezTo>
                    <a:cubicBezTo>
                      <a:pt x="0" y="350"/>
                      <a:pt x="92" y="480"/>
                      <a:pt x="231" y="505"/>
                    </a:cubicBezTo>
                    <a:cubicBezTo>
                      <a:pt x="244" y="507"/>
                      <a:pt x="258" y="508"/>
                      <a:pt x="271" y="508"/>
                    </a:cubicBezTo>
                    <a:cubicBezTo>
                      <a:pt x="471" y="508"/>
                      <a:pt x="596" y="276"/>
                      <a:pt x="474" y="106"/>
                    </a:cubicBezTo>
                    <a:cubicBezTo>
                      <a:pt x="422" y="34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15"/>
              <p:cNvSpPr/>
              <p:nvPr/>
            </p:nvSpPr>
            <p:spPr>
              <a:xfrm rot="1891135">
                <a:off x="8660340" y="570515"/>
                <a:ext cx="1492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7" extrusionOk="0">
                    <a:moveTo>
                      <a:pt x="271" y="1"/>
                    </a:moveTo>
                    <a:cubicBezTo>
                      <a:pt x="155" y="1"/>
                      <a:pt x="42" y="79"/>
                      <a:pt x="21" y="214"/>
                    </a:cubicBezTo>
                    <a:cubicBezTo>
                      <a:pt x="0" y="352"/>
                      <a:pt x="93" y="478"/>
                      <a:pt x="231" y="503"/>
                    </a:cubicBezTo>
                    <a:cubicBezTo>
                      <a:pt x="245" y="505"/>
                      <a:pt x="258" y="506"/>
                      <a:pt x="271" y="506"/>
                    </a:cubicBezTo>
                    <a:cubicBezTo>
                      <a:pt x="471" y="506"/>
                      <a:pt x="597" y="274"/>
                      <a:pt x="475" y="104"/>
                    </a:cubicBezTo>
                    <a:cubicBezTo>
                      <a:pt x="422" y="33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15"/>
              <p:cNvSpPr/>
              <p:nvPr/>
            </p:nvSpPr>
            <p:spPr>
              <a:xfrm rot="1891135">
                <a:off x="8508286" y="394917"/>
                <a:ext cx="213158" cy="216733"/>
              </a:xfrm>
              <a:custGeom>
                <a:avLst/>
                <a:gdLst/>
                <a:ahLst/>
                <a:cxnLst/>
                <a:rect l="l" t="t" r="r" b="b"/>
                <a:pathLst>
                  <a:path w="8526" h="8669" extrusionOk="0">
                    <a:moveTo>
                      <a:pt x="1651" y="1"/>
                    </a:moveTo>
                    <a:cubicBezTo>
                      <a:pt x="1555" y="1"/>
                      <a:pt x="1468" y="57"/>
                      <a:pt x="1428" y="148"/>
                    </a:cubicBezTo>
                    <a:lnTo>
                      <a:pt x="1386" y="265"/>
                    </a:lnTo>
                    <a:cubicBezTo>
                      <a:pt x="1306" y="517"/>
                      <a:pt x="1235" y="773"/>
                      <a:pt x="1147" y="1025"/>
                    </a:cubicBezTo>
                    <a:cubicBezTo>
                      <a:pt x="1117" y="1012"/>
                      <a:pt x="1086" y="1006"/>
                      <a:pt x="1056" y="1006"/>
                    </a:cubicBezTo>
                    <a:cubicBezTo>
                      <a:pt x="986" y="1006"/>
                      <a:pt x="919" y="1038"/>
                      <a:pt x="878" y="1096"/>
                    </a:cubicBezTo>
                    <a:cubicBezTo>
                      <a:pt x="484" y="1529"/>
                      <a:pt x="270" y="2095"/>
                      <a:pt x="156" y="2662"/>
                    </a:cubicBezTo>
                    <a:cubicBezTo>
                      <a:pt x="102" y="2805"/>
                      <a:pt x="148" y="2989"/>
                      <a:pt x="312" y="3035"/>
                    </a:cubicBezTo>
                    <a:cubicBezTo>
                      <a:pt x="328" y="3040"/>
                      <a:pt x="345" y="3044"/>
                      <a:pt x="362" y="3044"/>
                    </a:cubicBezTo>
                    <a:cubicBezTo>
                      <a:pt x="1" y="4840"/>
                      <a:pt x="861" y="6859"/>
                      <a:pt x="2364" y="7917"/>
                    </a:cubicBezTo>
                    <a:cubicBezTo>
                      <a:pt x="3067" y="8414"/>
                      <a:pt x="3894" y="8668"/>
                      <a:pt x="4727" y="8668"/>
                    </a:cubicBezTo>
                    <a:cubicBezTo>
                      <a:pt x="5316" y="8668"/>
                      <a:pt x="5908" y="8541"/>
                      <a:pt x="6461" y="8282"/>
                    </a:cubicBezTo>
                    <a:cubicBezTo>
                      <a:pt x="7094" y="7976"/>
                      <a:pt x="7795" y="7720"/>
                      <a:pt x="8232" y="7128"/>
                    </a:cubicBezTo>
                    <a:cubicBezTo>
                      <a:pt x="8244" y="7086"/>
                      <a:pt x="8249" y="7044"/>
                      <a:pt x="8249" y="7002"/>
                    </a:cubicBezTo>
                    <a:cubicBezTo>
                      <a:pt x="8383" y="6939"/>
                      <a:pt x="8484" y="6821"/>
                      <a:pt x="8526" y="6675"/>
                    </a:cubicBezTo>
                    <a:cubicBezTo>
                      <a:pt x="8517" y="6616"/>
                      <a:pt x="8492" y="6561"/>
                      <a:pt x="8446" y="6519"/>
                    </a:cubicBezTo>
                    <a:cubicBezTo>
                      <a:pt x="8402" y="6475"/>
                      <a:pt x="8339" y="6450"/>
                      <a:pt x="8276" y="6450"/>
                    </a:cubicBezTo>
                    <a:cubicBezTo>
                      <a:pt x="8267" y="6450"/>
                      <a:pt x="8258" y="6451"/>
                      <a:pt x="8249" y="6452"/>
                    </a:cubicBezTo>
                    <a:cubicBezTo>
                      <a:pt x="7832" y="6598"/>
                      <a:pt x="7393" y="6665"/>
                      <a:pt x="6949" y="6665"/>
                    </a:cubicBezTo>
                    <a:cubicBezTo>
                      <a:pt x="5580" y="6665"/>
                      <a:pt x="4168" y="6025"/>
                      <a:pt x="3220" y="5084"/>
                    </a:cubicBezTo>
                    <a:cubicBezTo>
                      <a:pt x="2087" y="4022"/>
                      <a:pt x="1634" y="2335"/>
                      <a:pt x="1936" y="811"/>
                    </a:cubicBezTo>
                    <a:cubicBezTo>
                      <a:pt x="1957" y="551"/>
                      <a:pt x="2188" y="64"/>
                      <a:pt x="1781" y="9"/>
                    </a:cubicBezTo>
                    <a:cubicBezTo>
                      <a:pt x="1764" y="9"/>
                      <a:pt x="1751" y="9"/>
                      <a:pt x="1734" y="13"/>
                    </a:cubicBezTo>
                    <a:cubicBezTo>
                      <a:pt x="1722" y="9"/>
                      <a:pt x="1709" y="5"/>
                      <a:pt x="1697" y="5"/>
                    </a:cubicBezTo>
                    <a:cubicBezTo>
                      <a:pt x="1681" y="2"/>
                      <a:pt x="1666" y="1"/>
                      <a:pt x="165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15"/>
              <p:cNvSpPr/>
              <p:nvPr/>
            </p:nvSpPr>
            <p:spPr>
              <a:xfrm rot="1891135">
                <a:off x="8661143" y="427402"/>
                <a:ext cx="127980" cy="104554"/>
              </a:xfrm>
              <a:custGeom>
                <a:avLst/>
                <a:gdLst/>
                <a:ahLst/>
                <a:cxnLst/>
                <a:rect l="l" t="t" r="r" b="b"/>
                <a:pathLst>
                  <a:path w="5119" h="4182" extrusionOk="0">
                    <a:moveTo>
                      <a:pt x="441" y="0"/>
                    </a:moveTo>
                    <a:cubicBezTo>
                      <a:pt x="381" y="0"/>
                      <a:pt x="320" y="21"/>
                      <a:pt x="269" y="66"/>
                    </a:cubicBezTo>
                    <a:cubicBezTo>
                      <a:pt x="1" y="549"/>
                      <a:pt x="324" y="1174"/>
                      <a:pt x="487" y="1653"/>
                    </a:cubicBezTo>
                    <a:cubicBezTo>
                      <a:pt x="1012" y="2811"/>
                      <a:pt x="2112" y="3676"/>
                      <a:pt x="3312" y="4058"/>
                    </a:cubicBezTo>
                    <a:cubicBezTo>
                      <a:pt x="3607" y="4143"/>
                      <a:pt x="3837" y="4181"/>
                      <a:pt x="4012" y="4181"/>
                    </a:cubicBezTo>
                    <a:cubicBezTo>
                      <a:pt x="5118" y="4181"/>
                      <a:pt x="4048" y="2661"/>
                      <a:pt x="3476" y="1951"/>
                    </a:cubicBezTo>
                    <a:cubicBezTo>
                      <a:pt x="2737" y="1149"/>
                      <a:pt x="1805" y="347"/>
                      <a:pt x="689" y="201"/>
                    </a:cubicBezTo>
                    <a:cubicBezTo>
                      <a:pt x="661" y="74"/>
                      <a:pt x="553" y="0"/>
                      <a:pt x="441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15"/>
              <p:cNvSpPr/>
              <p:nvPr/>
            </p:nvSpPr>
            <p:spPr>
              <a:xfrm rot="1891135">
                <a:off x="8765895" y="385655"/>
                <a:ext cx="425" cy="750"/>
              </a:xfrm>
              <a:custGeom>
                <a:avLst/>
                <a:gdLst/>
                <a:ahLst/>
                <a:cxnLst/>
                <a:rect l="l" t="t" r="r" b="b"/>
                <a:pathLst>
                  <a:path w="17" h="30" extrusionOk="0">
                    <a:moveTo>
                      <a:pt x="17" y="0"/>
                    </a:moveTo>
                    <a:lnTo>
                      <a:pt x="17" y="0"/>
                    </a:lnTo>
                    <a:cubicBezTo>
                      <a:pt x="13" y="4"/>
                      <a:pt x="10" y="7"/>
                      <a:pt x="9" y="13"/>
                    </a:cubicBezTo>
                    <a:lnTo>
                      <a:pt x="9" y="13"/>
                    </a:lnTo>
                    <a:cubicBezTo>
                      <a:pt x="12" y="8"/>
                      <a:pt x="15" y="4"/>
                      <a:pt x="17" y="0"/>
                    </a:cubicBezTo>
                    <a:close/>
                    <a:moveTo>
                      <a:pt x="9" y="13"/>
                    </a:moveTo>
                    <a:lnTo>
                      <a:pt x="9" y="13"/>
                    </a:lnTo>
                    <a:cubicBezTo>
                      <a:pt x="6" y="18"/>
                      <a:pt x="2" y="23"/>
                      <a:pt x="0" y="30"/>
                    </a:cubicBezTo>
                    <a:lnTo>
                      <a:pt x="8" y="17"/>
                    </a:lnTo>
                    <a:cubicBezTo>
                      <a:pt x="8" y="16"/>
                      <a:pt x="9" y="14"/>
                      <a:pt x="9" y="13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15"/>
              <p:cNvSpPr/>
              <p:nvPr/>
            </p:nvSpPr>
            <p:spPr>
              <a:xfrm rot="1891135">
                <a:off x="8534035" y="336709"/>
                <a:ext cx="425" cy="150"/>
              </a:xfrm>
              <a:custGeom>
                <a:avLst/>
                <a:gdLst/>
                <a:ahLst/>
                <a:cxnLst/>
                <a:rect l="l" t="t" r="r" b="b"/>
                <a:pathLst>
                  <a:path w="17" h="6" extrusionOk="0">
                    <a:moveTo>
                      <a:pt x="0" y="1"/>
                    </a:moveTo>
                    <a:cubicBezTo>
                      <a:pt x="2" y="1"/>
                      <a:pt x="4" y="1"/>
                      <a:pt x="6" y="1"/>
                    </a:cubicBezTo>
                    <a:lnTo>
                      <a:pt x="6" y="1"/>
                    </a:lnTo>
                    <a:cubicBezTo>
                      <a:pt x="5" y="1"/>
                      <a:pt x="5" y="1"/>
                      <a:pt x="4" y="1"/>
                    </a:cubicBezTo>
                    <a:close/>
                    <a:moveTo>
                      <a:pt x="6" y="1"/>
                    </a:moveTo>
                    <a:lnTo>
                      <a:pt x="6" y="1"/>
                    </a:lnTo>
                    <a:cubicBezTo>
                      <a:pt x="10" y="2"/>
                      <a:pt x="13" y="5"/>
                      <a:pt x="17" y="5"/>
                    </a:cubicBezTo>
                    <a:cubicBezTo>
                      <a:pt x="14" y="2"/>
                      <a:pt x="10" y="1"/>
                      <a:pt x="6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15"/>
              <p:cNvSpPr/>
              <p:nvPr/>
            </p:nvSpPr>
            <p:spPr>
              <a:xfrm rot="1891135">
                <a:off x="8232649" y="103022"/>
                <a:ext cx="766254" cy="771304"/>
              </a:xfrm>
              <a:custGeom>
                <a:avLst/>
                <a:gdLst/>
                <a:ahLst/>
                <a:cxnLst/>
                <a:rect l="l" t="t" r="r" b="b"/>
                <a:pathLst>
                  <a:path w="30649" h="30851" extrusionOk="0">
                    <a:moveTo>
                      <a:pt x="15354" y="647"/>
                    </a:moveTo>
                    <a:cubicBezTo>
                      <a:pt x="16869" y="1818"/>
                      <a:pt x="18128" y="3211"/>
                      <a:pt x="18783" y="5016"/>
                    </a:cubicBezTo>
                    <a:cubicBezTo>
                      <a:pt x="18791" y="5033"/>
                      <a:pt x="18804" y="5050"/>
                      <a:pt x="18812" y="5066"/>
                    </a:cubicBezTo>
                    <a:cubicBezTo>
                      <a:pt x="18858" y="5159"/>
                      <a:pt x="18896" y="5251"/>
                      <a:pt x="18930" y="5348"/>
                    </a:cubicBezTo>
                    <a:cubicBezTo>
                      <a:pt x="18938" y="5364"/>
                      <a:pt x="18947" y="5381"/>
                      <a:pt x="18951" y="5402"/>
                    </a:cubicBezTo>
                    <a:cubicBezTo>
                      <a:pt x="18972" y="5452"/>
                      <a:pt x="18989" y="5507"/>
                      <a:pt x="19005" y="5562"/>
                    </a:cubicBezTo>
                    <a:cubicBezTo>
                      <a:pt x="19014" y="5591"/>
                      <a:pt x="19022" y="5616"/>
                      <a:pt x="19026" y="5641"/>
                    </a:cubicBezTo>
                    <a:cubicBezTo>
                      <a:pt x="19043" y="5633"/>
                      <a:pt x="19056" y="5625"/>
                      <a:pt x="19068" y="5616"/>
                    </a:cubicBezTo>
                    <a:cubicBezTo>
                      <a:pt x="19186" y="5532"/>
                      <a:pt x="19299" y="5448"/>
                      <a:pt x="19412" y="5369"/>
                    </a:cubicBezTo>
                    <a:lnTo>
                      <a:pt x="19505" y="5301"/>
                    </a:lnTo>
                    <a:cubicBezTo>
                      <a:pt x="19517" y="5293"/>
                      <a:pt x="19534" y="5285"/>
                      <a:pt x="19547" y="5276"/>
                    </a:cubicBezTo>
                    <a:cubicBezTo>
                      <a:pt x="20670" y="4478"/>
                      <a:pt x="22066" y="4136"/>
                      <a:pt x="23463" y="4136"/>
                    </a:cubicBezTo>
                    <a:cubicBezTo>
                      <a:pt x="24250" y="4136"/>
                      <a:pt x="25037" y="4244"/>
                      <a:pt x="25776" y="4441"/>
                    </a:cubicBezTo>
                    <a:cubicBezTo>
                      <a:pt x="25478" y="7220"/>
                      <a:pt x="23891" y="9818"/>
                      <a:pt x="22019" y="11824"/>
                    </a:cubicBezTo>
                    <a:cubicBezTo>
                      <a:pt x="21511" y="12248"/>
                      <a:pt x="20982" y="12655"/>
                      <a:pt x="20369" y="12911"/>
                    </a:cubicBezTo>
                    <a:cubicBezTo>
                      <a:pt x="20357" y="12915"/>
                      <a:pt x="20344" y="12924"/>
                      <a:pt x="20332" y="12928"/>
                    </a:cubicBezTo>
                    <a:cubicBezTo>
                      <a:pt x="20307" y="12882"/>
                      <a:pt x="20286" y="12831"/>
                      <a:pt x="20256" y="12785"/>
                    </a:cubicBezTo>
                    <a:cubicBezTo>
                      <a:pt x="19996" y="12378"/>
                      <a:pt x="19673" y="12004"/>
                      <a:pt x="19308" y="11685"/>
                    </a:cubicBezTo>
                    <a:cubicBezTo>
                      <a:pt x="18955" y="11379"/>
                      <a:pt x="18560" y="11127"/>
                      <a:pt x="18137" y="10930"/>
                    </a:cubicBezTo>
                    <a:cubicBezTo>
                      <a:pt x="18116" y="10922"/>
                      <a:pt x="18095" y="10913"/>
                      <a:pt x="18074" y="10905"/>
                    </a:cubicBezTo>
                    <a:lnTo>
                      <a:pt x="18074" y="10901"/>
                    </a:lnTo>
                    <a:cubicBezTo>
                      <a:pt x="18309" y="9889"/>
                      <a:pt x="18653" y="8915"/>
                      <a:pt x="18942" y="7920"/>
                    </a:cubicBezTo>
                    <a:lnTo>
                      <a:pt x="18942" y="7920"/>
                    </a:lnTo>
                    <a:cubicBezTo>
                      <a:pt x="18863" y="8021"/>
                      <a:pt x="18779" y="8118"/>
                      <a:pt x="18695" y="8214"/>
                    </a:cubicBezTo>
                    <a:cubicBezTo>
                      <a:pt x="18695" y="8214"/>
                      <a:pt x="18695" y="8210"/>
                      <a:pt x="18695" y="8210"/>
                    </a:cubicBezTo>
                    <a:cubicBezTo>
                      <a:pt x="18552" y="8391"/>
                      <a:pt x="18418" y="8584"/>
                      <a:pt x="18304" y="8785"/>
                    </a:cubicBezTo>
                    <a:cubicBezTo>
                      <a:pt x="18254" y="8869"/>
                      <a:pt x="18212" y="8953"/>
                      <a:pt x="18170" y="9041"/>
                    </a:cubicBezTo>
                    <a:cubicBezTo>
                      <a:pt x="18172" y="9038"/>
                      <a:pt x="18174" y="9035"/>
                      <a:pt x="18176" y="9032"/>
                    </a:cubicBezTo>
                    <a:lnTo>
                      <a:pt x="18176" y="9032"/>
                    </a:lnTo>
                    <a:cubicBezTo>
                      <a:pt x="18115" y="9165"/>
                      <a:pt x="18044" y="9293"/>
                      <a:pt x="17977" y="9427"/>
                    </a:cubicBezTo>
                    <a:cubicBezTo>
                      <a:pt x="17956" y="9473"/>
                      <a:pt x="17931" y="9524"/>
                      <a:pt x="17910" y="9570"/>
                    </a:cubicBezTo>
                    <a:cubicBezTo>
                      <a:pt x="17797" y="9952"/>
                      <a:pt x="17692" y="10338"/>
                      <a:pt x="17599" y="10728"/>
                    </a:cubicBezTo>
                    <a:cubicBezTo>
                      <a:pt x="17103" y="10566"/>
                      <a:pt x="16585" y="10484"/>
                      <a:pt x="16066" y="10484"/>
                    </a:cubicBezTo>
                    <a:cubicBezTo>
                      <a:pt x="15777" y="10484"/>
                      <a:pt x="15489" y="10510"/>
                      <a:pt x="15203" y="10561"/>
                    </a:cubicBezTo>
                    <a:cubicBezTo>
                      <a:pt x="14905" y="10619"/>
                      <a:pt x="14615" y="10703"/>
                      <a:pt x="14334" y="10812"/>
                    </a:cubicBezTo>
                    <a:cubicBezTo>
                      <a:pt x="12802" y="7622"/>
                      <a:pt x="13054" y="3413"/>
                      <a:pt x="15350" y="647"/>
                    </a:cubicBezTo>
                    <a:close/>
                    <a:moveTo>
                      <a:pt x="5343" y="4848"/>
                    </a:moveTo>
                    <a:cubicBezTo>
                      <a:pt x="8827" y="5650"/>
                      <a:pt x="12214" y="7769"/>
                      <a:pt x="13872" y="11005"/>
                    </a:cubicBezTo>
                    <a:cubicBezTo>
                      <a:pt x="13843" y="11018"/>
                      <a:pt x="13818" y="11026"/>
                      <a:pt x="13792" y="11039"/>
                    </a:cubicBezTo>
                    <a:cubicBezTo>
                      <a:pt x="13784" y="11043"/>
                      <a:pt x="13776" y="11043"/>
                      <a:pt x="13771" y="11047"/>
                    </a:cubicBezTo>
                    <a:cubicBezTo>
                      <a:pt x="13717" y="11077"/>
                      <a:pt x="13666" y="11106"/>
                      <a:pt x="13612" y="11136"/>
                    </a:cubicBezTo>
                    <a:cubicBezTo>
                      <a:pt x="13578" y="11152"/>
                      <a:pt x="13545" y="11173"/>
                      <a:pt x="13511" y="11194"/>
                    </a:cubicBezTo>
                    <a:cubicBezTo>
                      <a:pt x="13507" y="11199"/>
                      <a:pt x="13499" y="11199"/>
                      <a:pt x="13494" y="11203"/>
                    </a:cubicBezTo>
                    <a:cubicBezTo>
                      <a:pt x="13070" y="11463"/>
                      <a:pt x="12684" y="11782"/>
                      <a:pt x="12357" y="12156"/>
                    </a:cubicBezTo>
                    <a:cubicBezTo>
                      <a:pt x="12076" y="12479"/>
                      <a:pt x="11841" y="12835"/>
                      <a:pt x="11652" y="13217"/>
                    </a:cubicBezTo>
                    <a:cubicBezTo>
                      <a:pt x="11391" y="13029"/>
                      <a:pt x="11127" y="12844"/>
                      <a:pt x="10858" y="12663"/>
                    </a:cubicBezTo>
                    <a:lnTo>
                      <a:pt x="10502" y="12437"/>
                    </a:lnTo>
                    <a:cubicBezTo>
                      <a:pt x="10342" y="12353"/>
                      <a:pt x="10174" y="12277"/>
                      <a:pt x="10006" y="12206"/>
                    </a:cubicBezTo>
                    <a:lnTo>
                      <a:pt x="10006" y="12206"/>
                    </a:lnTo>
                    <a:lnTo>
                      <a:pt x="10023" y="12218"/>
                    </a:lnTo>
                    <a:cubicBezTo>
                      <a:pt x="9918" y="12172"/>
                      <a:pt x="9822" y="12126"/>
                      <a:pt x="9717" y="12084"/>
                    </a:cubicBezTo>
                    <a:lnTo>
                      <a:pt x="9364" y="11950"/>
                    </a:lnTo>
                    <a:cubicBezTo>
                      <a:pt x="9360" y="11950"/>
                      <a:pt x="9360" y="11950"/>
                      <a:pt x="9356" y="11946"/>
                    </a:cubicBezTo>
                    <a:lnTo>
                      <a:pt x="9352" y="11946"/>
                    </a:lnTo>
                    <a:lnTo>
                      <a:pt x="9331" y="11941"/>
                    </a:lnTo>
                    <a:lnTo>
                      <a:pt x="9318" y="11937"/>
                    </a:lnTo>
                    <a:lnTo>
                      <a:pt x="9314" y="11933"/>
                    </a:lnTo>
                    <a:lnTo>
                      <a:pt x="9284" y="11920"/>
                    </a:lnTo>
                    <a:lnTo>
                      <a:pt x="9272" y="11920"/>
                    </a:lnTo>
                    <a:cubicBezTo>
                      <a:pt x="9259" y="11916"/>
                      <a:pt x="9242" y="11908"/>
                      <a:pt x="9230" y="11904"/>
                    </a:cubicBezTo>
                    <a:lnTo>
                      <a:pt x="9188" y="11891"/>
                    </a:lnTo>
                    <a:lnTo>
                      <a:pt x="9117" y="11866"/>
                    </a:lnTo>
                    <a:lnTo>
                      <a:pt x="9108" y="11862"/>
                    </a:lnTo>
                    <a:cubicBezTo>
                      <a:pt x="9024" y="11837"/>
                      <a:pt x="8936" y="11816"/>
                      <a:pt x="8852" y="11790"/>
                    </a:cubicBezTo>
                    <a:lnTo>
                      <a:pt x="8840" y="11790"/>
                    </a:lnTo>
                    <a:cubicBezTo>
                      <a:pt x="8806" y="11782"/>
                      <a:pt x="8768" y="11774"/>
                      <a:pt x="8735" y="11765"/>
                    </a:cubicBezTo>
                    <a:lnTo>
                      <a:pt x="8714" y="11765"/>
                    </a:lnTo>
                    <a:cubicBezTo>
                      <a:pt x="8625" y="11744"/>
                      <a:pt x="8537" y="11723"/>
                      <a:pt x="8449" y="11706"/>
                    </a:cubicBezTo>
                    <a:lnTo>
                      <a:pt x="8449" y="11706"/>
                    </a:lnTo>
                    <a:cubicBezTo>
                      <a:pt x="9431" y="12382"/>
                      <a:pt x="10481" y="12966"/>
                      <a:pt x="11463" y="13646"/>
                    </a:cubicBezTo>
                    <a:cubicBezTo>
                      <a:pt x="11421" y="13755"/>
                      <a:pt x="11375" y="13864"/>
                      <a:pt x="11341" y="13973"/>
                    </a:cubicBezTo>
                    <a:cubicBezTo>
                      <a:pt x="11064" y="14867"/>
                      <a:pt x="11043" y="15820"/>
                      <a:pt x="11291" y="16722"/>
                    </a:cubicBezTo>
                    <a:cubicBezTo>
                      <a:pt x="11283" y="16722"/>
                      <a:pt x="11275" y="16722"/>
                      <a:pt x="11267" y="16722"/>
                    </a:cubicBezTo>
                    <a:cubicBezTo>
                      <a:pt x="11062" y="16722"/>
                      <a:pt x="10813" y="16814"/>
                      <a:pt x="10621" y="16814"/>
                    </a:cubicBezTo>
                    <a:cubicBezTo>
                      <a:pt x="10600" y="16814"/>
                      <a:pt x="10580" y="16813"/>
                      <a:pt x="10560" y="16810"/>
                    </a:cubicBezTo>
                    <a:cubicBezTo>
                      <a:pt x="8290" y="16798"/>
                      <a:pt x="6069" y="16181"/>
                      <a:pt x="4055" y="15127"/>
                    </a:cubicBezTo>
                    <a:cubicBezTo>
                      <a:pt x="2795" y="14439"/>
                      <a:pt x="1461" y="13411"/>
                      <a:pt x="739" y="12118"/>
                    </a:cubicBezTo>
                    <a:cubicBezTo>
                      <a:pt x="1507" y="11639"/>
                      <a:pt x="2355" y="11282"/>
                      <a:pt x="3198" y="10955"/>
                    </a:cubicBezTo>
                    <a:cubicBezTo>
                      <a:pt x="4017" y="10686"/>
                      <a:pt x="4861" y="10481"/>
                      <a:pt x="5713" y="10342"/>
                    </a:cubicBezTo>
                    <a:cubicBezTo>
                      <a:pt x="5742" y="10338"/>
                      <a:pt x="5776" y="10330"/>
                      <a:pt x="5805" y="10326"/>
                    </a:cubicBezTo>
                    <a:lnTo>
                      <a:pt x="5822" y="10321"/>
                    </a:lnTo>
                    <a:cubicBezTo>
                      <a:pt x="5859" y="10317"/>
                      <a:pt x="5901" y="10309"/>
                      <a:pt x="5943" y="10300"/>
                    </a:cubicBezTo>
                    <a:lnTo>
                      <a:pt x="6023" y="10292"/>
                    </a:lnTo>
                    <a:lnTo>
                      <a:pt x="6116" y="10271"/>
                    </a:lnTo>
                    <a:cubicBezTo>
                      <a:pt x="6153" y="10258"/>
                      <a:pt x="6187" y="10250"/>
                      <a:pt x="6225" y="10242"/>
                    </a:cubicBezTo>
                    <a:lnTo>
                      <a:pt x="6233" y="10242"/>
                    </a:lnTo>
                    <a:cubicBezTo>
                      <a:pt x="6241" y="10237"/>
                      <a:pt x="6246" y="10237"/>
                      <a:pt x="6254" y="10233"/>
                    </a:cubicBezTo>
                    <a:lnTo>
                      <a:pt x="6317" y="10221"/>
                    </a:lnTo>
                    <a:lnTo>
                      <a:pt x="6317" y="10212"/>
                    </a:lnTo>
                    <a:cubicBezTo>
                      <a:pt x="6149" y="9650"/>
                      <a:pt x="5943" y="9092"/>
                      <a:pt x="5830" y="8512"/>
                    </a:cubicBezTo>
                    <a:cubicBezTo>
                      <a:pt x="5541" y="7320"/>
                      <a:pt x="5431" y="6082"/>
                      <a:pt x="5343" y="4848"/>
                    </a:cubicBezTo>
                    <a:close/>
                    <a:moveTo>
                      <a:pt x="22449" y="18071"/>
                    </a:moveTo>
                    <a:cubicBezTo>
                      <a:pt x="22453" y="18074"/>
                      <a:pt x="22456" y="18074"/>
                      <a:pt x="22456" y="18074"/>
                    </a:cubicBezTo>
                    <a:cubicBezTo>
                      <a:pt x="22453" y="18073"/>
                      <a:pt x="22451" y="18072"/>
                      <a:pt x="22449" y="18071"/>
                    </a:cubicBezTo>
                    <a:close/>
                    <a:moveTo>
                      <a:pt x="22646" y="18112"/>
                    </a:moveTo>
                    <a:lnTo>
                      <a:pt x="22646" y="18112"/>
                    </a:lnTo>
                    <a:cubicBezTo>
                      <a:pt x="22653" y="18114"/>
                      <a:pt x="22660" y="18116"/>
                      <a:pt x="22665" y="18116"/>
                    </a:cubicBezTo>
                    <a:lnTo>
                      <a:pt x="22646" y="18112"/>
                    </a:lnTo>
                    <a:close/>
                    <a:moveTo>
                      <a:pt x="16097" y="10984"/>
                    </a:moveTo>
                    <a:cubicBezTo>
                      <a:pt x="16123" y="10984"/>
                      <a:pt x="16150" y="10984"/>
                      <a:pt x="16176" y="10984"/>
                    </a:cubicBezTo>
                    <a:cubicBezTo>
                      <a:pt x="16369" y="10993"/>
                      <a:pt x="16563" y="11010"/>
                      <a:pt x="16756" y="11039"/>
                    </a:cubicBezTo>
                    <a:cubicBezTo>
                      <a:pt x="16944" y="11068"/>
                      <a:pt x="17133" y="11110"/>
                      <a:pt x="17322" y="11165"/>
                    </a:cubicBezTo>
                    <a:cubicBezTo>
                      <a:pt x="17520" y="11224"/>
                      <a:pt x="17713" y="11299"/>
                      <a:pt x="17901" y="11379"/>
                    </a:cubicBezTo>
                    <a:cubicBezTo>
                      <a:pt x="18086" y="11467"/>
                      <a:pt x="18267" y="11564"/>
                      <a:pt x="18443" y="11673"/>
                    </a:cubicBezTo>
                    <a:cubicBezTo>
                      <a:pt x="18598" y="11774"/>
                      <a:pt x="18749" y="11883"/>
                      <a:pt x="18896" y="12000"/>
                    </a:cubicBezTo>
                    <a:cubicBezTo>
                      <a:pt x="19043" y="12122"/>
                      <a:pt x="19182" y="12252"/>
                      <a:pt x="19316" y="12391"/>
                    </a:cubicBezTo>
                    <a:cubicBezTo>
                      <a:pt x="19442" y="12529"/>
                      <a:pt x="19559" y="12672"/>
                      <a:pt x="19669" y="12823"/>
                    </a:cubicBezTo>
                    <a:cubicBezTo>
                      <a:pt x="19757" y="12945"/>
                      <a:pt x="19857" y="13100"/>
                      <a:pt x="19950" y="13255"/>
                    </a:cubicBezTo>
                    <a:cubicBezTo>
                      <a:pt x="20046" y="13431"/>
                      <a:pt x="20130" y="13616"/>
                      <a:pt x="20206" y="13801"/>
                    </a:cubicBezTo>
                    <a:cubicBezTo>
                      <a:pt x="20277" y="13986"/>
                      <a:pt x="20336" y="14170"/>
                      <a:pt x="20382" y="14359"/>
                    </a:cubicBezTo>
                    <a:lnTo>
                      <a:pt x="20382" y="14363"/>
                    </a:lnTo>
                    <a:cubicBezTo>
                      <a:pt x="20382" y="14372"/>
                      <a:pt x="20386" y="14376"/>
                      <a:pt x="20386" y="14380"/>
                    </a:cubicBezTo>
                    <a:cubicBezTo>
                      <a:pt x="20432" y="14577"/>
                      <a:pt x="20470" y="14779"/>
                      <a:pt x="20491" y="14980"/>
                    </a:cubicBezTo>
                    <a:cubicBezTo>
                      <a:pt x="20491" y="14993"/>
                      <a:pt x="20495" y="15001"/>
                      <a:pt x="20495" y="15010"/>
                    </a:cubicBezTo>
                    <a:cubicBezTo>
                      <a:pt x="20508" y="15173"/>
                      <a:pt x="20516" y="15354"/>
                      <a:pt x="20512" y="15530"/>
                    </a:cubicBezTo>
                    <a:cubicBezTo>
                      <a:pt x="20504" y="15929"/>
                      <a:pt x="20441" y="16323"/>
                      <a:pt x="20327" y="16710"/>
                    </a:cubicBezTo>
                    <a:cubicBezTo>
                      <a:pt x="20269" y="16886"/>
                      <a:pt x="20206" y="17058"/>
                      <a:pt x="20134" y="17230"/>
                    </a:cubicBezTo>
                    <a:cubicBezTo>
                      <a:pt x="20063" y="17402"/>
                      <a:pt x="19967" y="17566"/>
                      <a:pt x="19870" y="17729"/>
                    </a:cubicBezTo>
                    <a:cubicBezTo>
                      <a:pt x="19765" y="17902"/>
                      <a:pt x="19652" y="18065"/>
                      <a:pt x="19530" y="18221"/>
                    </a:cubicBezTo>
                    <a:cubicBezTo>
                      <a:pt x="19404" y="18372"/>
                      <a:pt x="19270" y="18514"/>
                      <a:pt x="19131" y="18653"/>
                    </a:cubicBezTo>
                    <a:cubicBezTo>
                      <a:pt x="19127" y="18657"/>
                      <a:pt x="19123" y="18661"/>
                      <a:pt x="19119" y="18665"/>
                    </a:cubicBezTo>
                    <a:cubicBezTo>
                      <a:pt x="18997" y="18775"/>
                      <a:pt x="18875" y="18875"/>
                      <a:pt x="18749" y="18976"/>
                    </a:cubicBezTo>
                    <a:cubicBezTo>
                      <a:pt x="18573" y="19106"/>
                      <a:pt x="18393" y="19228"/>
                      <a:pt x="18204" y="19333"/>
                    </a:cubicBezTo>
                    <a:cubicBezTo>
                      <a:pt x="18040" y="19421"/>
                      <a:pt x="17872" y="19501"/>
                      <a:pt x="17700" y="19572"/>
                    </a:cubicBezTo>
                    <a:cubicBezTo>
                      <a:pt x="17511" y="19643"/>
                      <a:pt x="17314" y="19702"/>
                      <a:pt x="17121" y="19757"/>
                    </a:cubicBezTo>
                    <a:lnTo>
                      <a:pt x="17112" y="19757"/>
                    </a:lnTo>
                    <a:lnTo>
                      <a:pt x="17096" y="19761"/>
                    </a:lnTo>
                    <a:cubicBezTo>
                      <a:pt x="16911" y="19799"/>
                      <a:pt x="16722" y="19832"/>
                      <a:pt x="16529" y="19858"/>
                    </a:cubicBezTo>
                    <a:cubicBezTo>
                      <a:pt x="16327" y="19874"/>
                      <a:pt x="16130" y="19878"/>
                      <a:pt x="15929" y="19878"/>
                    </a:cubicBezTo>
                    <a:cubicBezTo>
                      <a:pt x="15748" y="19870"/>
                      <a:pt x="15568" y="19853"/>
                      <a:pt x="15387" y="19824"/>
                    </a:cubicBezTo>
                    <a:cubicBezTo>
                      <a:pt x="15177" y="19790"/>
                      <a:pt x="14968" y="19740"/>
                      <a:pt x="14762" y="19681"/>
                    </a:cubicBezTo>
                    <a:lnTo>
                      <a:pt x="14754" y="19681"/>
                    </a:lnTo>
                    <a:lnTo>
                      <a:pt x="14741" y="19677"/>
                    </a:lnTo>
                    <a:cubicBezTo>
                      <a:pt x="14569" y="19622"/>
                      <a:pt x="14393" y="19555"/>
                      <a:pt x="14225" y="19480"/>
                    </a:cubicBezTo>
                    <a:cubicBezTo>
                      <a:pt x="14044" y="19392"/>
                      <a:pt x="13868" y="19299"/>
                      <a:pt x="13696" y="19194"/>
                    </a:cubicBezTo>
                    <a:cubicBezTo>
                      <a:pt x="13570" y="19115"/>
                      <a:pt x="13423" y="19010"/>
                      <a:pt x="13280" y="18896"/>
                    </a:cubicBezTo>
                    <a:cubicBezTo>
                      <a:pt x="13125" y="18770"/>
                      <a:pt x="12982" y="18636"/>
                      <a:pt x="12844" y="18493"/>
                    </a:cubicBezTo>
                    <a:cubicBezTo>
                      <a:pt x="12705" y="18346"/>
                      <a:pt x="12579" y="18191"/>
                      <a:pt x="12462" y="18032"/>
                    </a:cubicBezTo>
                    <a:cubicBezTo>
                      <a:pt x="12365" y="17893"/>
                      <a:pt x="12273" y="17750"/>
                      <a:pt x="12189" y="17599"/>
                    </a:cubicBezTo>
                    <a:cubicBezTo>
                      <a:pt x="12092" y="17427"/>
                      <a:pt x="12004" y="17247"/>
                      <a:pt x="11933" y="17062"/>
                    </a:cubicBezTo>
                    <a:cubicBezTo>
                      <a:pt x="11866" y="16886"/>
                      <a:pt x="11807" y="16705"/>
                      <a:pt x="11757" y="16525"/>
                    </a:cubicBezTo>
                    <a:cubicBezTo>
                      <a:pt x="11710" y="16319"/>
                      <a:pt x="11673" y="16109"/>
                      <a:pt x="11648" y="15904"/>
                    </a:cubicBezTo>
                    <a:lnTo>
                      <a:pt x="11648" y="15895"/>
                    </a:lnTo>
                    <a:lnTo>
                      <a:pt x="11643" y="15870"/>
                    </a:lnTo>
                    <a:cubicBezTo>
                      <a:pt x="11627" y="15694"/>
                      <a:pt x="11622" y="15505"/>
                      <a:pt x="11622" y="15308"/>
                    </a:cubicBezTo>
                    <a:cubicBezTo>
                      <a:pt x="11631" y="15098"/>
                      <a:pt x="11652" y="14892"/>
                      <a:pt x="11685" y="14686"/>
                    </a:cubicBezTo>
                    <a:cubicBezTo>
                      <a:pt x="11715" y="14527"/>
                      <a:pt x="11757" y="14338"/>
                      <a:pt x="11811" y="14149"/>
                    </a:cubicBezTo>
                    <a:cubicBezTo>
                      <a:pt x="11866" y="13973"/>
                      <a:pt x="11929" y="13801"/>
                      <a:pt x="12004" y="13629"/>
                    </a:cubicBezTo>
                    <a:cubicBezTo>
                      <a:pt x="12168" y="13259"/>
                      <a:pt x="12382" y="12911"/>
                      <a:pt x="12642" y="12596"/>
                    </a:cubicBezTo>
                    <a:cubicBezTo>
                      <a:pt x="12764" y="12454"/>
                      <a:pt x="12894" y="12315"/>
                      <a:pt x="13028" y="12185"/>
                    </a:cubicBezTo>
                    <a:cubicBezTo>
                      <a:pt x="13159" y="12067"/>
                      <a:pt x="13293" y="11954"/>
                      <a:pt x="13431" y="11849"/>
                    </a:cubicBezTo>
                    <a:cubicBezTo>
                      <a:pt x="13582" y="11740"/>
                      <a:pt x="13738" y="11639"/>
                      <a:pt x="13897" y="11547"/>
                    </a:cubicBezTo>
                    <a:cubicBezTo>
                      <a:pt x="13906" y="11543"/>
                      <a:pt x="13910" y="11543"/>
                      <a:pt x="13918" y="11539"/>
                    </a:cubicBezTo>
                    <a:cubicBezTo>
                      <a:pt x="13922" y="11534"/>
                      <a:pt x="13927" y="11530"/>
                      <a:pt x="13935" y="11530"/>
                    </a:cubicBezTo>
                    <a:lnTo>
                      <a:pt x="13948" y="11522"/>
                    </a:lnTo>
                    <a:cubicBezTo>
                      <a:pt x="14099" y="11438"/>
                      <a:pt x="14258" y="11366"/>
                      <a:pt x="14422" y="11299"/>
                    </a:cubicBezTo>
                    <a:cubicBezTo>
                      <a:pt x="14615" y="11224"/>
                      <a:pt x="14816" y="11161"/>
                      <a:pt x="15022" y="11110"/>
                    </a:cubicBezTo>
                    <a:cubicBezTo>
                      <a:pt x="15194" y="11068"/>
                      <a:pt x="15366" y="11039"/>
                      <a:pt x="15547" y="11014"/>
                    </a:cubicBezTo>
                    <a:lnTo>
                      <a:pt x="15576" y="11010"/>
                    </a:lnTo>
                    <a:cubicBezTo>
                      <a:pt x="15748" y="10995"/>
                      <a:pt x="15922" y="10984"/>
                      <a:pt x="16097" y="10984"/>
                    </a:cubicBezTo>
                    <a:close/>
                    <a:moveTo>
                      <a:pt x="13293" y="21969"/>
                    </a:moveTo>
                    <a:cubicBezTo>
                      <a:pt x="13293" y="21969"/>
                      <a:pt x="13292" y="21969"/>
                      <a:pt x="13292" y="21970"/>
                    </a:cubicBezTo>
                    <a:lnTo>
                      <a:pt x="13292" y="21970"/>
                    </a:lnTo>
                    <a:cubicBezTo>
                      <a:pt x="13292" y="21969"/>
                      <a:pt x="13293" y="21969"/>
                      <a:pt x="13293" y="21969"/>
                    </a:cubicBezTo>
                    <a:close/>
                    <a:moveTo>
                      <a:pt x="13292" y="21970"/>
                    </a:moveTo>
                    <a:cubicBezTo>
                      <a:pt x="13290" y="21972"/>
                      <a:pt x="13287" y="21975"/>
                      <a:pt x="13285" y="21977"/>
                    </a:cubicBezTo>
                    <a:lnTo>
                      <a:pt x="13285" y="21977"/>
                    </a:lnTo>
                    <a:cubicBezTo>
                      <a:pt x="13288" y="21977"/>
                      <a:pt x="13289" y="21973"/>
                      <a:pt x="13292" y="21970"/>
                    </a:cubicBezTo>
                    <a:close/>
                    <a:moveTo>
                      <a:pt x="23385" y="13279"/>
                    </a:moveTo>
                    <a:cubicBezTo>
                      <a:pt x="25738" y="13279"/>
                      <a:pt x="28073" y="13920"/>
                      <a:pt x="30061" y="15194"/>
                    </a:cubicBezTo>
                    <a:cubicBezTo>
                      <a:pt x="30053" y="15211"/>
                      <a:pt x="30044" y="15232"/>
                      <a:pt x="30036" y="15253"/>
                    </a:cubicBezTo>
                    <a:cubicBezTo>
                      <a:pt x="29624" y="16164"/>
                      <a:pt x="29054" y="17003"/>
                      <a:pt x="28306" y="17683"/>
                    </a:cubicBezTo>
                    <a:cubicBezTo>
                      <a:pt x="27681" y="18359"/>
                      <a:pt x="26963" y="18942"/>
                      <a:pt x="26174" y="19421"/>
                    </a:cubicBezTo>
                    <a:cubicBezTo>
                      <a:pt x="26145" y="19438"/>
                      <a:pt x="26116" y="19467"/>
                      <a:pt x="26099" y="19497"/>
                    </a:cubicBezTo>
                    <a:cubicBezTo>
                      <a:pt x="26107" y="19505"/>
                      <a:pt x="26111" y="19513"/>
                      <a:pt x="26120" y="19522"/>
                    </a:cubicBezTo>
                    <a:cubicBezTo>
                      <a:pt x="26141" y="19551"/>
                      <a:pt x="26162" y="19580"/>
                      <a:pt x="26187" y="19610"/>
                    </a:cubicBezTo>
                    <a:cubicBezTo>
                      <a:pt x="26225" y="19656"/>
                      <a:pt x="26262" y="19702"/>
                      <a:pt x="26304" y="19753"/>
                    </a:cubicBezTo>
                    <a:cubicBezTo>
                      <a:pt x="26309" y="19757"/>
                      <a:pt x="26313" y="19765"/>
                      <a:pt x="26317" y="19769"/>
                    </a:cubicBezTo>
                    <a:cubicBezTo>
                      <a:pt x="26376" y="19841"/>
                      <a:pt x="26435" y="19904"/>
                      <a:pt x="26489" y="19975"/>
                    </a:cubicBezTo>
                    <a:cubicBezTo>
                      <a:pt x="27538" y="20936"/>
                      <a:pt x="28256" y="22195"/>
                      <a:pt x="28768" y="23522"/>
                    </a:cubicBezTo>
                    <a:cubicBezTo>
                      <a:pt x="28483" y="23585"/>
                      <a:pt x="28193" y="23618"/>
                      <a:pt x="27899" y="23669"/>
                    </a:cubicBezTo>
                    <a:cubicBezTo>
                      <a:pt x="27489" y="23719"/>
                      <a:pt x="27072" y="23744"/>
                      <a:pt x="26653" y="23744"/>
                    </a:cubicBezTo>
                    <a:cubicBezTo>
                      <a:pt x="23540" y="23744"/>
                      <a:pt x="20302" y="22361"/>
                      <a:pt x="18644" y="19664"/>
                    </a:cubicBezTo>
                    <a:cubicBezTo>
                      <a:pt x="18850" y="19539"/>
                      <a:pt x="19047" y="19400"/>
                      <a:pt x="19232" y="19245"/>
                    </a:cubicBezTo>
                    <a:cubicBezTo>
                      <a:pt x="19580" y="18951"/>
                      <a:pt x="19891" y="18611"/>
                      <a:pt x="20147" y="18237"/>
                    </a:cubicBezTo>
                    <a:cubicBezTo>
                      <a:pt x="20336" y="17960"/>
                      <a:pt x="20495" y="17662"/>
                      <a:pt x="20621" y="17352"/>
                    </a:cubicBezTo>
                    <a:cubicBezTo>
                      <a:pt x="20903" y="17499"/>
                      <a:pt x="21180" y="17641"/>
                      <a:pt x="21465" y="17780"/>
                    </a:cubicBezTo>
                    <a:lnTo>
                      <a:pt x="21717" y="17860"/>
                    </a:lnTo>
                    <a:cubicBezTo>
                      <a:pt x="21935" y="17927"/>
                      <a:pt x="22149" y="17994"/>
                      <a:pt x="22372" y="18053"/>
                    </a:cubicBezTo>
                    <a:lnTo>
                      <a:pt x="22430" y="18069"/>
                    </a:lnTo>
                    <a:cubicBezTo>
                      <a:pt x="22437" y="18069"/>
                      <a:pt x="22443" y="18069"/>
                      <a:pt x="22449" y="18071"/>
                    </a:cubicBezTo>
                    <a:lnTo>
                      <a:pt x="22449" y="18071"/>
                    </a:lnTo>
                    <a:cubicBezTo>
                      <a:pt x="22449" y="18071"/>
                      <a:pt x="22448" y="18070"/>
                      <a:pt x="22447" y="18069"/>
                    </a:cubicBezTo>
                    <a:lnTo>
                      <a:pt x="22447" y="18069"/>
                    </a:lnTo>
                    <a:lnTo>
                      <a:pt x="22646" y="18112"/>
                    </a:lnTo>
                    <a:lnTo>
                      <a:pt x="22646" y="18112"/>
                    </a:lnTo>
                    <a:cubicBezTo>
                      <a:pt x="22643" y="18110"/>
                      <a:pt x="22639" y="18109"/>
                      <a:pt x="22636" y="18107"/>
                    </a:cubicBezTo>
                    <a:lnTo>
                      <a:pt x="22636" y="18107"/>
                    </a:lnTo>
                    <a:lnTo>
                      <a:pt x="22699" y="18120"/>
                    </a:lnTo>
                    <a:cubicBezTo>
                      <a:pt x="22715" y="18124"/>
                      <a:pt x="22730" y="18124"/>
                      <a:pt x="22746" y="18127"/>
                    </a:cubicBezTo>
                    <a:lnTo>
                      <a:pt x="22746" y="18127"/>
                    </a:lnTo>
                    <a:cubicBezTo>
                      <a:pt x="22746" y="18128"/>
                      <a:pt x="22745" y="18128"/>
                      <a:pt x="22745" y="18128"/>
                    </a:cubicBezTo>
                    <a:cubicBezTo>
                      <a:pt x="22745" y="18128"/>
                      <a:pt x="22746" y="18128"/>
                      <a:pt x="22746" y="18127"/>
                    </a:cubicBezTo>
                    <a:lnTo>
                      <a:pt x="22746" y="18127"/>
                    </a:lnTo>
                    <a:cubicBezTo>
                      <a:pt x="22747" y="18128"/>
                      <a:pt x="22748" y="18128"/>
                      <a:pt x="22749" y="18128"/>
                    </a:cubicBezTo>
                    <a:cubicBezTo>
                      <a:pt x="22749" y="18127"/>
                      <a:pt x="22749" y="18126"/>
                      <a:pt x="22749" y="18125"/>
                    </a:cubicBezTo>
                    <a:lnTo>
                      <a:pt x="22749" y="18125"/>
                    </a:lnTo>
                    <a:cubicBezTo>
                      <a:pt x="22750" y="18125"/>
                      <a:pt x="22751" y="18125"/>
                      <a:pt x="22751" y="18125"/>
                    </a:cubicBezTo>
                    <a:cubicBezTo>
                      <a:pt x="22754" y="18125"/>
                      <a:pt x="22756" y="18126"/>
                      <a:pt x="22758" y="18128"/>
                    </a:cubicBezTo>
                    <a:lnTo>
                      <a:pt x="22770" y="18128"/>
                    </a:lnTo>
                    <a:cubicBezTo>
                      <a:pt x="22783" y="18128"/>
                      <a:pt x="22795" y="18128"/>
                      <a:pt x="22812" y="18132"/>
                    </a:cubicBezTo>
                    <a:lnTo>
                      <a:pt x="22804" y="18132"/>
                    </a:lnTo>
                    <a:cubicBezTo>
                      <a:pt x="22921" y="18149"/>
                      <a:pt x="23035" y="18158"/>
                      <a:pt x="23148" y="18170"/>
                    </a:cubicBezTo>
                    <a:cubicBezTo>
                      <a:pt x="23266" y="18183"/>
                      <a:pt x="23383" y="18183"/>
                      <a:pt x="23496" y="18183"/>
                    </a:cubicBezTo>
                    <a:cubicBezTo>
                      <a:pt x="23614" y="18179"/>
                      <a:pt x="23719" y="18183"/>
                      <a:pt x="23832" y="18170"/>
                    </a:cubicBezTo>
                    <a:lnTo>
                      <a:pt x="23841" y="18170"/>
                    </a:lnTo>
                    <a:cubicBezTo>
                      <a:pt x="22787" y="17847"/>
                      <a:pt x="21784" y="17385"/>
                      <a:pt x="20802" y="16882"/>
                    </a:cubicBezTo>
                    <a:cubicBezTo>
                      <a:pt x="20940" y="16441"/>
                      <a:pt x="21012" y="15988"/>
                      <a:pt x="21024" y="15526"/>
                    </a:cubicBezTo>
                    <a:cubicBezTo>
                      <a:pt x="21028" y="14850"/>
                      <a:pt x="20903" y="14179"/>
                      <a:pt x="20642" y="13549"/>
                    </a:cubicBezTo>
                    <a:lnTo>
                      <a:pt x="20642" y="13549"/>
                    </a:lnTo>
                    <a:cubicBezTo>
                      <a:pt x="20656" y="13551"/>
                      <a:pt x="20670" y="13552"/>
                      <a:pt x="20684" y="13552"/>
                    </a:cubicBezTo>
                    <a:cubicBezTo>
                      <a:pt x="20771" y="13552"/>
                      <a:pt x="20857" y="13522"/>
                      <a:pt x="20940" y="13511"/>
                    </a:cubicBezTo>
                    <a:cubicBezTo>
                      <a:pt x="21748" y="13357"/>
                      <a:pt x="22568" y="13279"/>
                      <a:pt x="23385" y="13279"/>
                    </a:cubicBezTo>
                    <a:close/>
                    <a:moveTo>
                      <a:pt x="11492" y="17297"/>
                    </a:moveTo>
                    <a:cubicBezTo>
                      <a:pt x="11752" y="17948"/>
                      <a:pt x="12147" y="18531"/>
                      <a:pt x="12651" y="19014"/>
                    </a:cubicBezTo>
                    <a:cubicBezTo>
                      <a:pt x="13079" y="19413"/>
                      <a:pt x="13574" y="19736"/>
                      <a:pt x="14111" y="19967"/>
                    </a:cubicBezTo>
                    <a:cubicBezTo>
                      <a:pt x="13654" y="20575"/>
                      <a:pt x="13331" y="21272"/>
                      <a:pt x="12974" y="21944"/>
                    </a:cubicBezTo>
                    <a:cubicBezTo>
                      <a:pt x="12919" y="22120"/>
                      <a:pt x="12722" y="22409"/>
                      <a:pt x="12630" y="22670"/>
                    </a:cubicBezTo>
                    <a:cubicBezTo>
                      <a:pt x="12705" y="22590"/>
                      <a:pt x="12785" y="22514"/>
                      <a:pt x="12865" y="22430"/>
                    </a:cubicBezTo>
                    <a:cubicBezTo>
                      <a:pt x="12944" y="22346"/>
                      <a:pt x="13033" y="22254"/>
                      <a:pt x="13112" y="22170"/>
                    </a:cubicBezTo>
                    <a:lnTo>
                      <a:pt x="13112" y="22170"/>
                    </a:lnTo>
                    <a:cubicBezTo>
                      <a:pt x="13112" y="22170"/>
                      <a:pt x="13108" y="22174"/>
                      <a:pt x="13108" y="22174"/>
                    </a:cubicBezTo>
                    <a:cubicBezTo>
                      <a:pt x="13169" y="22110"/>
                      <a:pt x="13225" y="22042"/>
                      <a:pt x="13285" y="21977"/>
                    </a:cubicBezTo>
                    <a:lnTo>
                      <a:pt x="13285" y="21977"/>
                    </a:lnTo>
                    <a:cubicBezTo>
                      <a:pt x="13285" y="21977"/>
                      <a:pt x="13285" y="21977"/>
                      <a:pt x="13284" y="21977"/>
                    </a:cubicBezTo>
                    <a:cubicBezTo>
                      <a:pt x="13289" y="21973"/>
                      <a:pt x="13289" y="21969"/>
                      <a:pt x="13293" y="21969"/>
                    </a:cubicBezTo>
                    <a:lnTo>
                      <a:pt x="13293" y="21969"/>
                    </a:lnTo>
                    <a:cubicBezTo>
                      <a:pt x="13293" y="21969"/>
                      <a:pt x="13293" y="21969"/>
                      <a:pt x="13293" y="21969"/>
                    </a:cubicBezTo>
                    <a:cubicBezTo>
                      <a:pt x="13335" y="21918"/>
                      <a:pt x="13381" y="21872"/>
                      <a:pt x="13423" y="21830"/>
                    </a:cubicBezTo>
                    <a:cubicBezTo>
                      <a:pt x="13520" y="21725"/>
                      <a:pt x="13608" y="21612"/>
                      <a:pt x="13692" y="21503"/>
                    </a:cubicBezTo>
                    <a:lnTo>
                      <a:pt x="13692" y="21503"/>
                    </a:lnTo>
                    <a:cubicBezTo>
                      <a:pt x="13687" y="21511"/>
                      <a:pt x="13679" y="21520"/>
                      <a:pt x="13675" y="21528"/>
                    </a:cubicBezTo>
                    <a:cubicBezTo>
                      <a:pt x="13755" y="21419"/>
                      <a:pt x="13839" y="21310"/>
                      <a:pt x="13922" y="21201"/>
                    </a:cubicBezTo>
                    <a:cubicBezTo>
                      <a:pt x="14120" y="20840"/>
                      <a:pt x="14346" y="20487"/>
                      <a:pt x="14590" y="20151"/>
                    </a:cubicBezTo>
                    <a:cubicBezTo>
                      <a:pt x="14762" y="20210"/>
                      <a:pt x="14938" y="20256"/>
                      <a:pt x="15114" y="20294"/>
                    </a:cubicBezTo>
                    <a:lnTo>
                      <a:pt x="15161" y="20302"/>
                    </a:lnTo>
                    <a:cubicBezTo>
                      <a:pt x="15456" y="20357"/>
                      <a:pt x="15757" y="20384"/>
                      <a:pt x="16058" y="20384"/>
                    </a:cubicBezTo>
                    <a:cubicBezTo>
                      <a:pt x="16244" y="20384"/>
                      <a:pt x="16431" y="20374"/>
                      <a:pt x="16617" y="20353"/>
                    </a:cubicBezTo>
                    <a:cubicBezTo>
                      <a:pt x="17091" y="20302"/>
                      <a:pt x="17553" y="20185"/>
                      <a:pt x="17994" y="19996"/>
                    </a:cubicBezTo>
                    <a:cubicBezTo>
                      <a:pt x="18036" y="19979"/>
                      <a:pt x="18069" y="19954"/>
                      <a:pt x="18111" y="19937"/>
                    </a:cubicBezTo>
                    <a:cubicBezTo>
                      <a:pt x="18120" y="19946"/>
                      <a:pt x="18120" y="19958"/>
                      <a:pt x="18128" y="19967"/>
                    </a:cubicBezTo>
                    <a:cubicBezTo>
                      <a:pt x="18372" y="23513"/>
                      <a:pt x="17012" y="26934"/>
                      <a:pt x="15681" y="30191"/>
                    </a:cubicBezTo>
                    <a:cubicBezTo>
                      <a:pt x="14384" y="29809"/>
                      <a:pt x="13465" y="28764"/>
                      <a:pt x="12579" y="27786"/>
                    </a:cubicBezTo>
                    <a:cubicBezTo>
                      <a:pt x="12042" y="27207"/>
                      <a:pt x="11610" y="26523"/>
                      <a:pt x="11245" y="25813"/>
                    </a:cubicBezTo>
                    <a:cubicBezTo>
                      <a:pt x="11232" y="25797"/>
                      <a:pt x="11219" y="25776"/>
                      <a:pt x="11211" y="25759"/>
                    </a:cubicBezTo>
                    <a:cubicBezTo>
                      <a:pt x="11211" y="25759"/>
                      <a:pt x="11211" y="25750"/>
                      <a:pt x="11207" y="25750"/>
                    </a:cubicBezTo>
                    <a:cubicBezTo>
                      <a:pt x="11203" y="25738"/>
                      <a:pt x="11198" y="25729"/>
                      <a:pt x="11194" y="25721"/>
                    </a:cubicBezTo>
                    <a:cubicBezTo>
                      <a:pt x="11194" y="25713"/>
                      <a:pt x="11190" y="25708"/>
                      <a:pt x="11190" y="25708"/>
                    </a:cubicBezTo>
                    <a:lnTo>
                      <a:pt x="11190" y="25700"/>
                    </a:lnTo>
                    <a:lnTo>
                      <a:pt x="11186" y="25696"/>
                    </a:lnTo>
                    <a:cubicBezTo>
                      <a:pt x="11140" y="25599"/>
                      <a:pt x="11085" y="25503"/>
                      <a:pt x="11035" y="25410"/>
                    </a:cubicBezTo>
                    <a:cubicBezTo>
                      <a:pt x="10997" y="25339"/>
                      <a:pt x="10959" y="25268"/>
                      <a:pt x="10921" y="25196"/>
                    </a:cubicBezTo>
                    <a:cubicBezTo>
                      <a:pt x="10884" y="25125"/>
                      <a:pt x="10846" y="25054"/>
                      <a:pt x="10812" y="24982"/>
                    </a:cubicBezTo>
                    <a:cubicBezTo>
                      <a:pt x="10783" y="24995"/>
                      <a:pt x="10754" y="25008"/>
                      <a:pt x="10724" y="25020"/>
                    </a:cubicBezTo>
                    <a:cubicBezTo>
                      <a:pt x="10640" y="25054"/>
                      <a:pt x="10560" y="25087"/>
                      <a:pt x="10476" y="25121"/>
                    </a:cubicBezTo>
                    <a:lnTo>
                      <a:pt x="10464" y="25125"/>
                    </a:lnTo>
                    <a:cubicBezTo>
                      <a:pt x="10447" y="25133"/>
                      <a:pt x="10435" y="25138"/>
                      <a:pt x="10418" y="25146"/>
                    </a:cubicBezTo>
                    <a:cubicBezTo>
                      <a:pt x="10418" y="25146"/>
                      <a:pt x="10418" y="25150"/>
                      <a:pt x="10418" y="25150"/>
                    </a:cubicBezTo>
                    <a:cubicBezTo>
                      <a:pt x="8960" y="25921"/>
                      <a:pt x="6891" y="26524"/>
                      <a:pt x="5110" y="26524"/>
                    </a:cubicBezTo>
                    <a:cubicBezTo>
                      <a:pt x="4815" y="26524"/>
                      <a:pt x="4527" y="26508"/>
                      <a:pt x="4252" y="26472"/>
                    </a:cubicBezTo>
                    <a:cubicBezTo>
                      <a:pt x="4361" y="25448"/>
                      <a:pt x="4709" y="24479"/>
                      <a:pt x="5087" y="23526"/>
                    </a:cubicBezTo>
                    <a:cubicBezTo>
                      <a:pt x="5910" y="21536"/>
                      <a:pt x="7312" y="19824"/>
                      <a:pt x="9045" y="18535"/>
                    </a:cubicBezTo>
                    <a:cubicBezTo>
                      <a:pt x="9721" y="18036"/>
                      <a:pt x="10472" y="17461"/>
                      <a:pt x="11320" y="17306"/>
                    </a:cubicBezTo>
                    <a:cubicBezTo>
                      <a:pt x="11343" y="17313"/>
                      <a:pt x="11367" y="17316"/>
                      <a:pt x="11392" y="17316"/>
                    </a:cubicBezTo>
                    <a:cubicBezTo>
                      <a:pt x="11426" y="17316"/>
                      <a:pt x="11460" y="17309"/>
                      <a:pt x="11492" y="17297"/>
                    </a:cubicBezTo>
                    <a:close/>
                    <a:moveTo>
                      <a:pt x="15232" y="0"/>
                    </a:moveTo>
                    <a:cubicBezTo>
                      <a:pt x="15224" y="4"/>
                      <a:pt x="15219" y="13"/>
                      <a:pt x="15215" y="17"/>
                    </a:cubicBezTo>
                    <a:cubicBezTo>
                      <a:pt x="15135" y="101"/>
                      <a:pt x="15064" y="185"/>
                      <a:pt x="14989" y="265"/>
                    </a:cubicBezTo>
                    <a:cubicBezTo>
                      <a:pt x="14984" y="273"/>
                      <a:pt x="14980" y="277"/>
                      <a:pt x="14976" y="286"/>
                    </a:cubicBezTo>
                    <a:cubicBezTo>
                      <a:pt x="14968" y="294"/>
                      <a:pt x="14968" y="294"/>
                      <a:pt x="14963" y="298"/>
                    </a:cubicBezTo>
                    <a:cubicBezTo>
                      <a:pt x="14959" y="307"/>
                      <a:pt x="14968" y="307"/>
                      <a:pt x="14972" y="315"/>
                    </a:cubicBezTo>
                    <a:cubicBezTo>
                      <a:pt x="13037" y="2640"/>
                      <a:pt x="12428" y="6011"/>
                      <a:pt x="13154" y="8970"/>
                    </a:cubicBezTo>
                    <a:cubicBezTo>
                      <a:pt x="11278" y="6594"/>
                      <a:pt x="8369" y="5029"/>
                      <a:pt x="5448" y="4357"/>
                    </a:cubicBezTo>
                    <a:cubicBezTo>
                      <a:pt x="5415" y="4353"/>
                      <a:pt x="5381" y="4344"/>
                      <a:pt x="5343" y="4340"/>
                    </a:cubicBezTo>
                    <a:lnTo>
                      <a:pt x="5343" y="4340"/>
                    </a:lnTo>
                    <a:lnTo>
                      <a:pt x="5377" y="4349"/>
                    </a:lnTo>
                    <a:lnTo>
                      <a:pt x="5305" y="4336"/>
                    </a:lnTo>
                    <a:cubicBezTo>
                      <a:pt x="5213" y="4323"/>
                      <a:pt x="5117" y="4315"/>
                      <a:pt x="5024" y="4298"/>
                    </a:cubicBezTo>
                    <a:cubicBezTo>
                      <a:pt x="4932" y="4281"/>
                      <a:pt x="4852" y="4265"/>
                      <a:pt x="4768" y="4244"/>
                    </a:cubicBezTo>
                    <a:lnTo>
                      <a:pt x="4768" y="4244"/>
                    </a:lnTo>
                    <a:cubicBezTo>
                      <a:pt x="4793" y="4491"/>
                      <a:pt x="4861" y="4756"/>
                      <a:pt x="4861" y="4932"/>
                    </a:cubicBezTo>
                    <a:cubicBezTo>
                      <a:pt x="4915" y="6594"/>
                      <a:pt x="5192" y="8239"/>
                      <a:pt x="5675" y="9830"/>
                    </a:cubicBezTo>
                    <a:cubicBezTo>
                      <a:pt x="4634" y="9889"/>
                      <a:pt x="2363" y="10670"/>
                      <a:pt x="911" y="11417"/>
                    </a:cubicBezTo>
                    <a:cubicBezTo>
                      <a:pt x="898" y="11434"/>
                      <a:pt x="877" y="11446"/>
                      <a:pt x="861" y="11459"/>
                    </a:cubicBezTo>
                    <a:cubicBezTo>
                      <a:pt x="722" y="11543"/>
                      <a:pt x="579" y="11618"/>
                      <a:pt x="437" y="11694"/>
                    </a:cubicBezTo>
                    <a:cubicBezTo>
                      <a:pt x="445" y="11690"/>
                      <a:pt x="458" y="11685"/>
                      <a:pt x="466" y="11681"/>
                    </a:cubicBezTo>
                    <a:lnTo>
                      <a:pt x="466" y="11681"/>
                    </a:lnTo>
                    <a:lnTo>
                      <a:pt x="441" y="11694"/>
                    </a:lnTo>
                    <a:lnTo>
                      <a:pt x="437" y="11694"/>
                    </a:lnTo>
                    <a:cubicBezTo>
                      <a:pt x="327" y="11761"/>
                      <a:pt x="218" y="11824"/>
                      <a:pt x="113" y="11887"/>
                    </a:cubicBezTo>
                    <a:lnTo>
                      <a:pt x="109" y="11891"/>
                    </a:lnTo>
                    <a:cubicBezTo>
                      <a:pt x="84" y="11908"/>
                      <a:pt x="59" y="11920"/>
                      <a:pt x="34" y="11941"/>
                    </a:cubicBezTo>
                    <a:lnTo>
                      <a:pt x="38" y="11946"/>
                    </a:lnTo>
                    <a:lnTo>
                      <a:pt x="0" y="11971"/>
                    </a:lnTo>
                    <a:cubicBezTo>
                      <a:pt x="63" y="12059"/>
                      <a:pt x="126" y="12147"/>
                      <a:pt x="189" y="12239"/>
                    </a:cubicBezTo>
                    <a:lnTo>
                      <a:pt x="197" y="12252"/>
                    </a:lnTo>
                    <a:cubicBezTo>
                      <a:pt x="235" y="12307"/>
                      <a:pt x="277" y="12361"/>
                      <a:pt x="311" y="12420"/>
                    </a:cubicBezTo>
                    <a:lnTo>
                      <a:pt x="386" y="12550"/>
                    </a:lnTo>
                    <a:cubicBezTo>
                      <a:pt x="407" y="12584"/>
                      <a:pt x="428" y="12613"/>
                      <a:pt x="445" y="12638"/>
                    </a:cubicBezTo>
                    <a:cubicBezTo>
                      <a:pt x="2149" y="15014"/>
                      <a:pt x="4936" y="16445"/>
                      <a:pt x="7761" y="16991"/>
                    </a:cubicBezTo>
                    <a:cubicBezTo>
                      <a:pt x="8101" y="17045"/>
                      <a:pt x="9201" y="17259"/>
                      <a:pt x="10132" y="17310"/>
                    </a:cubicBezTo>
                    <a:cubicBezTo>
                      <a:pt x="7169" y="18691"/>
                      <a:pt x="4978" y="21822"/>
                      <a:pt x="4063" y="24873"/>
                    </a:cubicBezTo>
                    <a:cubicBezTo>
                      <a:pt x="4029" y="25071"/>
                      <a:pt x="3853" y="25587"/>
                      <a:pt x="3778" y="26044"/>
                    </a:cubicBezTo>
                    <a:cubicBezTo>
                      <a:pt x="3769" y="26124"/>
                      <a:pt x="3761" y="26208"/>
                      <a:pt x="3752" y="26292"/>
                    </a:cubicBezTo>
                    <a:cubicBezTo>
                      <a:pt x="3752" y="26330"/>
                      <a:pt x="3748" y="26363"/>
                      <a:pt x="3744" y="26401"/>
                    </a:cubicBezTo>
                    <a:cubicBezTo>
                      <a:pt x="3727" y="26552"/>
                      <a:pt x="3706" y="26695"/>
                      <a:pt x="3677" y="26842"/>
                    </a:cubicBezTo>
                    <a:cubicBezTo>
                      <a:pt x="3677" y="26850"/>
                      <a:pt x="3677" y="26859"/>
                      <a:pt x="3677" y="26867"/>
                    </a:cubicBezTo>
                    <a:cubicBezTo>
                      <a:pt x="3736" y="26880"/>
                      <a:pt x="3799" y="26888"/>
                      <a:pt x="3857" y="26901"/>
                    </a:cubicBezTo>
                    <a:cubicBezTo>
                      <a:pt x="4283" y="26975"/>
                      <a:pt x="4712" y="27009"/>
                      <a:pt x="5143" y="27009"/>
                    </a:cubicBezTo>
                    <a:cubicBezTo>
                      <a:pt x="6747" y="27009"/>
                      <a:pt x="8369" y="26544"/>
                      <a:pt x="9851" y="25998"/>
                    </a:cubicBezTo>
                    <a:cubicBezTo>
                      <a:pt x="9990" y="25918"/>
                      <a:pt x="10304" y="25809"/>
                      <a:pt x="10598" y="25671"/>
                    </a:cubicBezTo>
                    <a:cubicBezTo>
                      <a:pt x="11001" y="26582"/>
                      <a:pt x="11895" y="27799"/>
                      <a:pt x="12113" y="28030"/>
                    </a:cubicBezTo>
                    <a:cubicBezTo>
                      <a:pt x="13003" y="28999"/>
                      <a:pt x="13918" y="30061"/>
                      <a:pt x="15165" y="30556"/>
                    </a:cubicBezTo>
                    <a:lnTo>
                      <a:pt x="15207" y="30573"/>
                    </a:lnTo>
                    <a:cubicBezTo>
                      <a:pt x="15299" y="30611"/>
                      <a:pt x="15396" y="30632"/>
                      <a:pt x="15492" y="30661"/>
                    </a:cubicBezTo>
                    <a:cubicBezTo>
                      <a:pt x="15488" y="30670"/>
                      <a:pt x="15488" y="30674"/>
                      <a:pt x="15484" y="30682"/>
                    </a:cubicBezTo>
                    <a:lnTo>
                      <a:pt x="15685" y="30758"/>
                    </a:lnTo>
                    <a:cubicBezTo>
                      <a:pt x="15694" y="30758"/>
                      <a:pt x="15702" y="30762"/>
                      <a:pt x="15706" y="30766"/>
                    </a:cubicBezTo>
                    <a:cubicBezTo>
                      <a:pt x="15799" y="30796"/>
                      <a:pt x="15891" y="30821"/>
                      <a:pt x="15983" y="30850"/>
                    </a:cubicBezTo>
                    <a:cubicBezTo>
                      <a:pt x="16109" y="30577"/>
                      <a:pt x="16223" y="30296"/>
                      <a:pt x="16315" y="30011"/>
                    </a:cubicBezTo>
                    <a:cubicBezTo>
                      <a:pt x="17230" y="27681"/>
                      <a:pt x="18141" y="25301"/>
                      <a:pt x="18510" y="22812"/>
                    </a:cubicBezTo>
                    <a:cubicBezTo>
                      <a:pt x="18539" y="22565"/>
                      <a:pt x="18670" y="21419"/>
                      <a:pt x="18628" y="20558"/>
                    </a:cubicBezTo>
                    <a:lnTo>
                      <a:pt x="18628" y="20558"/>
                    </a:lnTo>
                    <a:cubicBezTo>
                      <a:pt x="18821" y="20793"/>
                      <a:pt x="19014" y="21003"/>
                      <a:pt x="19093" y="21108"/>
                    </a:cubicBezTo>
                    <a:cubicBezTo>
                      <a:pt x="20512" y="22686"/>
                      <a:pt x="22518" y="23643"/>
                      <a:pt x="24584" y="24063"/>
                    </a:cubicBezTo>
                    <a:cubicBezTo>
                      <a:pt x="24638" y="24076"/>
                      <a:pt x="24697" y="24088"/>
                      <a:pt x="24751" y="24101"/>
                    </a:cubicBezTo>
                    <a:cubicBezTo>
                      <a:pt x="25162" y="24172"/>
                      <a:pt x="26023" y="24240"/>
                      <a:pt x="26876" y="24240"/>
                    </a:cubicBezTo>
                    <a:cubicBezTo>
                      <a:pt x="27434" y="24240"/>
                      <a:pt x="27988" y="24211"/>
                      <a:pt x="28411" y="24135"/>
                    </a:cubicBezTo>
                    <a:cubicBezTo>
                      <a:pt x="28584" y="24076"/>
                      <a:pt x="28760" y="24013"/>
                      <a:pt x="28936" y="23954"/>
                    </a:cubicBezTo>
                    <a:cubicBezTo>
                      <a:pt x="29062" y="23908"/>
                      <a:pt x="29188" y="23866"/>
                      <a:pt x="29314" y="23824"/>
                    </a:cubicBezTo>
                    <a:lnTo>
                      <a:pt x="29314" y="23824"/>
                    </a:lnTo>
                    <a:cubicBezTo>
                      <a:pt x="29311" y="23824"/>
                      <a:pt x="29307" y="23824"/>
                      <a:pt x="29304" y="23825"/>
                    </a:cubicBezTo>
                    <a:lnTo>
                      <a:pt x="29304" y="23825"/>
                    </a:lnTo>
                    <a:lnTo>
                      <a:pt x="29377" y="23799"/>
                    </a:lnTo>
                    <a:cubicBezTo>
                      <a:pt x="29075" y="22867"/>
                      <a:pt x="28319" y="21406"/>
                      <a:pt x="28206" y="21255"/>
                    </a:cubicBezTo>
                    <a:cubicBezTo>
                      <a:pt x="27857" y="20613"/>
                      <a:pt x="27345" y="20130"/>
                      <a:pt x="26837" y="19622"/>
                    </a:cubicBezTo>
                    <a:cubicBezTo>
                      <a:pt x="27719" y="19081"/>
                      <a:pt x="29049" y="17658"/>
                      <a:pt x="29364" y="17335"/>
                    </a:cubicBezTo>
                    <a:cubicBezTo>
                      <a:pt x="29457" y="17146"/>
                      <a:pt x="29830" y="16680"/>
                      <a:pt x="30128" y="16214"/>
                    </a:cubicBezTo>
                    <a:cubicBezTo>
                      <a:pt x="30162" y="16139"/>
                      <a:pt x="30199" y="16067"/>
                      <a:pt x="30233" y="15992"/>
                    </a:cubicBezTo>
                    <a:cubicBezTo>
                      <a:pt x="30313" y="15816"/>
                      <a:pt x="30388" y="15635"/>
                      <a:pt x="30464" y="15459"/>
                    </a:cubicBezTo>
                    <a:cubicBezTo>
                      <a:pt x="30476" y="15429"/>
                      <a:pt x="30485" y="15400"/>
                      <a:pt x="30497" y="15371"/>
                    </a:cubicBezTo>
                    <a:cubicBezTo>
                      <a:pt x="30506" y="15358"/>
                      <a:pt x="30510" y="15341"/>
                      <a:pt x="30518" y="15324"/>
                    </a:cubicBezTo>
                    <a:cubicBezTo>
                      <a:pt x="30535" y="15278"/>
                      <a:pt x="30556" y="15232"/>
                      <a:pt x="30569" y="15186"/>
                    </a:cubicBezTo>
                    <a:cubicBezTo>
                      <a:pt x="30569" y="15186"/>
                      <a:pt x="30569" y="15190"/>
                      <a:pt x="30569" y="15190"/>
                    </a:cubicBezTo>
                    <a:cubicBezTo>
                      <a:pt x="30569" y="15186"/>
                      <a:pt x="30573" y="15182"/>
                      <a:pt x="30577" y="15178"/>
                    </a:cubicBezTo>
                    <a:cubicBezTo>
                      <a:pt x="30598" y="15110"/>
                      <a:pt x="30623" y="15039"/>
                      <a:pt x="30649" y="14968"/>
                    </a:cubicBezTo>
                    <a:cubicBezTo>
                      <a:pt x="28515" y="13510"/>
                      <a:pt x="25965" y="12778"/>
                      <a:pt x="23395" y="12778"/>
                    </a:cubicBezTo>
                    <a:cubicBezTo>
                      <a:pt x="22724" y="12778"/>
                      <a:pt x="22052" y="12828"/>
                      <a:pt x="21385" y="12928"/>
                    </a:cubicBezTo>
                    <a:cubicBezTo>
                      <a:pt x="21528" y="12827"/>
                      <a:pt x="21658" y="12735"/>
                      <a:pt x="21734" y="12693"/>
                    </a:cubicBezTo>
                    <a:cubicBezTo>
                      <a:pt x="24034" y="10808"/>
                      <a:pt x="25931" y="7560"/>
                      <a:pt x="26275" y="4496"/>
                    </a:cubicBezTo>
                    <a:cubicBezTo>
                      <a:pt x="26275" y="4416"/>
                      <a:pt x="26283" y="4336"/>
                      <a:pt x="26283" y="4256"/>
                    </a:cubicBezTo>
                    <a:cubicBezTo>
                      <a:pt x="26283" y="4210"/>
                      <a:pt x="26288" y="4160"/>
                      <a:pt x="26288" y="4114"/>
                    </a:cubicBezTo>
                    <a:lnTo>
                      <a:pt x="26288" y="4076"/>
                    </a:lnTo>
                    <a:cubicBezTo>
                      <a:pt x="26170" y="4051"/>
                      <a:pt x="26048" y="4025"/>
                      <a:pt x="25931" y="3988"/>
                    </a:cubicBezTo>
                    <a:cubicBezTo>
                      <a:pt x="25927" y="3988"/>
                      <a:pt x="25918" y="3983"/>
                      <a:pt x="25914" y="3983"/>
                    </a:cubicBezTo>
                    <a:cubicBezTo>
                      <a:pt x="25788" y="3941"/>
                      <a:pt x="25658" y="3900"/>
                      <a:pt x="25536" y="3858"/>
                    </a:cubicBezTo>
                    <a:cubicBezTo>
                      <a:pt x="24881" y="3713"/>
                      <a:pt x="24181" y="3632"/>
                      <a:pt x="23474" y="3632"/>
                    </a:cubicBezTo>
                    <a:cubicBezTo>
                      <a:pt x="21971" y="3632"/>
                      <a:pt x="20442" y="3995"/>
                      <a:pt x="19274" y="4869"/>
                    </a:cubicBezTo>
                    <a:cubicBezTo>
                      <a:pt x="18909" y="3858"/>
                      <a:pt x="17964" y="2347"/>
                      <a:pt x="17692" y="2099"/>
                    </a:cubicBezTo>
                    <a:cubicBezTo>
                      <a:pt x="17364" y="1885"/>
                      <a:pt x="15870" y="147"/>
                      <a:pt x="152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_AND_TWO_COLUMNS_1">
    <p:spTree>
      <p:nvGrpSpPr>
        <p:cNvPr id="1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0" name="Google Shape;1460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61" name="Google Shape;1461;p24"/>
          <p:cNvGrpSpPr/>
          <p:nvPr/>
        </p:nvGrpSpPr>
        <p:grpSpPr>
          <a:xfrm>
            <a:off x="-1501924" y="90900"/>
            <a:ext cx="12039926" cy="7380806"/>
            <a:chOff x="-1501924" y="90900"/>
            <a:chExt cx="12039926" cy="7380806"/>
          </a:xfrm>
        </p:grpSpPr>
        <p:grpSp>
          <p:nvGrpSpPr>
            <p:cNvPr id="1462" name="Google Shape;1462;p24"/>
            <p:cNvGrpSpPr/>
            <p:nvPr/>
          </p:nvGrpSpPr>
          <p:grpSpPr>
            <a:xfrm>
              <a:off x="-1501924" y="90900"/>
              <a:ext cx="12039926" cy="4086887"/>
              <a:chOff x="-1501924" y="90900"/>
              <a:chExt cx="12039926" cy="4086887"/>
            </a:xfrm>
          </p:grpSpPr>
          <p:sp>
            <p:nvSpPr>
              <p:cNvPr id="1463" name="Google Shape;1463;p24"/>
              <p:cNvSpPr/>
              <p:nvPr/>
            </p:nvSpPr>
            <p:spPr>
              <a:xfrm rot="950006" flipH="1">
                <a:off x="-1283212" y="2055320"/>
                <a:ext cx="2013899" cy="1883453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  <p:sp>
            <p:nvSpPr>
              <p:cNvPr id="1464" name="Google Shape;1464;p24"/>
              <p:cNvSpPr/>
              <p:nvPr/>
            </p:nvSpPr>
            <p:spPr>
              <a:xfrm flipH="1">
                <a:off x="8496334" y="90900"/>
                <a:ext cx="2041668" cy="2280503"/>
              </a:xfrm>
              <a:custGeom>
                <a:avLst/>
                <a:gdLst/>
                <a:ahLst/>
                <a:cxnLst/>
                <a:rect l="l" t="t" r="r" b="b"/>
                <a:pathLst>
                  <a:path w="45512" h="50836" extrusionOk="0">
                    <a:moveTo>
                      <a:pt x="38273" y="0"/>
                    </a:moveTo>
                    <a:cubicBezTo>
                      <a:pt x="36021" y="0"/>
                      <a:pt x="33611" y="926"/>
                      <a:pt x="32008" y="2074"/>
                    </a:cubicBezTo>
                    <a:cubicBezTo>
                      <a:pt x="28562" y="4542"/>
                      <a:pt x="27450" y="8836"/>
                      <a:pt x="25817" y="12584"/>
                    </a:cubicBezTo>
                    <a:cubicBezTo>
                      <a:pt x="22766" y="19606"/>
                      <a:pt x="16248" y="20765"/>
                      <a:pt x="10019" y="23917"/>
                    </a:cubicBezTo>
                    <a:cubicBezTo>
                      <a:pt x="1620" y="28173"/>
                      <a:pt x="0" y="39291"/>
                      <a:pt x="6363" y="46208"/>
                    </a:cubicBezTo>
                    <a:cubicBezTo>
                      <a:pt x="9281" y="49379"/>
                      <a:pt x="13504" y="50835"/>
                      <a:pt x="17736" y="50835"/>
                    </a:cubicBezTo>
                    <a:cubicBezTo>
                      <a:pt x="19469" y="50835"/>
                      <a:pt x="21203" y="50591"/>
                      <a:pt x="22850" y="50120"/>
                    </a:cubicBezTo>
                    <a:cubicBezTo>
                      <a:pt x="28827" y="48412"/>
                      <a:pt x="33200" y="43447"/>
                      <a:pt x="35538" y="37835"/>
                    </a:cubicBezTo>
                    <a:cubicBezTo>
                      <a:pt x="37142" y="33978"/>
                      <a:pt x="37906" y="29843"/>
                      <a:pt x="38388" y="25709"/>
                    </a:cubicBezTo>
                    <a:cubicBezTo>
                      <a:pt x="38753" y="22553"/>
                      <a:pt x="38821" y="19258"/>
                      <a:pt x="40122" y="16303"/>
                    </a:cubicBezTo>
                    <a:cubicBezTo>
                      <a:pt x="41251" y="13734"/>
                      <a:pt x="43584" y="11858"/>
                      <a:pt x="44499" y="9188"/>
                    </a:cubicBezTo>
                    <a:cubicBezTo>
                      <a:pt x="45511" y="6250"/>
                      <a:pt x="44256" y="2788"/>
                      <a:pt x="41746" y="1000"/>
                    </a:cubicBezTo>
                    <a:cubicBezTo>
                      <a:pt x="40752" y="292"/>
                      <a:pt x="39537" y="0"/>
                      <a:pt x="3827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1465" name="Google Shape;1465;p24"/>
            <p:cNvSpPr/>
            <p:nvPr/>
          </p:nvSpPr>
          <p:spPr>
            <a:xfrm rot="6574844" flipH="1">
              <a:off x="3821852" y="3139913"/>
              <a:ext cx="2558757" cy="4683127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1466" name="Google Shape;1466;p24"/>
          <p:cNvGrpSpPr/>
          <p:nvPr/>
        </p:nvGrpSpPr>
        <p:grpSpPr>
          <a:xfrm>
            <a:off x="216675" y="93725"/>
            <a:ext cx="8668050" cy="4998050"/>
            <a:chOff x="216675" y="93725"/>
            <a:chExt cx="8668050" cy="4998050"/>
          </a:xfrm>
        </p:grpSpPr>
        <p:grpSp>
          <p:nvGrpSpPr>
            <p:cNvPr id="1467" name="Google Shape;1467;p24"/>
            <p:cNvGrpSpPr/>
            <p:nvPr/>
          </p:nvGrpSpPr>
          <p:grpSpPr>
            <a:xfrm>
              <a:off x="216675" y="93725"/>
              <a:ext cx="8668050" cy="4894850"/>
              <a:chOff x="216675" y="93725"/>
              <a:chExt cx="8668050" cy="4894850"/>
            </a:xfrm>
          </p:grpSpPr>
          <p:grpSp>
            <p:nvGrpSpPr>
              <p:cNvPr id="1468" name="Google Shape;1468;p24"/>
              <p:cNvGrpSpPr/>
              <p:nvPr/>
            </p:nvGrpSpPr>
            <p:grpSpPr>
              <a:xfrm>
                <a:off x="216675" y="93725"/>
                <a:ext cx="8668050" cy="4894850"/>
                <a:chOff x="216675" y="93725"/>
                <a:chExt cx="8668050" cy="4894850"/>
              </a:xfrm>
            </p:grpSpPr>
            <p:sp>
              <p:nvSpPr>
                <p:cNvPr id="1469" name="Google Shape;1469;p24"/>
                <p:cNvSpPr/>
                <p:nvPr/>
              </p:nvSpPr>
              <p:spPr>
                <a:xfrm>
                  <a:off x="216675" y="391525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70" name="Google Shape;1470;p24"/>
                <p:cNvSpPr/>
                <p:nvPr/>
              </p:nvSpPr>
              <p:spPr>
                <a:xfrm>
                  <a:off x="8758425" y="23299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71" name="Google Shape;1471;p24"/>
                <p:cNvSpPr/>
                <p:nvPr/>
              </p:nvSpPr>
              <p:spPr>
                <a:xfrm>
                  <a:off x="216675" y="300400"/>
                  <a:ext cx="332700" cy="3327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72" name="Google Shape;1472;p24"/>
                <p:cNvSpPr/>
                <p:nvPr/>
              </p:nvSpPr>
              <p:spPr>
                <a:xfrm>
                  <a:off x="1110950" y="937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73" name="Google Shape;1473;p24"/>
                <p:cNvSpPr/>
                <p:nvPr/>
              </p:nvSpPr>
              <p:spPr>
                <a:xfrm>
                  <a:off x="813550" y="486227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1474" name="Google Shape;1474;p24"/>
              <p:cNvSpPr/>
              <p:nvPr/>
            </p:nvSpPr>
            <p:spPr>
              <a:xfrm>
                <a:off x="7084225" y="17410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475" name="Google Shape;1475;p24"/>
            <p:cNvSpPr/>
            <p:nvPr/>
          </p:nvSpPr>
          <p:spPr>
            <a:xfrm>
              <a:off x="6680475" y="4862275"/>
              <a:ext cx="229500" cy="229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1476" name="Google Shape;1476;p24"/>
          <p:cNvSpPr txBox="1">
            <a:spLocks noGrp="1"/>
          </p:cNvSpPr>
          <p:nvPr>
            <p:ph type="subTitle" idx="1"/>
          </p:nvPr>
        </p:nvSpPr>
        <p:spPr>
          <a:xfrm>
            <a:off x="5058573" y="2936949"/>
            <a:ext cx="27810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7" name="Google Shape;1477;p24"/>
          <p:cNvSpPr txBox="1">
            <a:spLocks noGrp="1"/>
          </p:cNvSpPr>
          <p:nvPr>
            <p:ph type="subTitle" idx="2"/>
          </p:nvPr>
        </p:nvSpPr>
        <p:spPr>
          <a:xfrm>
            <a:off x="1304427" y="2936950"/>
            <a:ext cx="2781000" cy="101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8" name="Google Shape;1478;p24"/>
          <p:cNvSpPr txBox="1">
            <a:spLocks noGrp="1"/>
          </p:cNvSpPr>
          <p:nvPr>
            <p:ph type="subTitle" idx="3"/>
          </p:nvPr>
        </p:nvSpPr>
        <p:spPr>
          <a:xfrm>
            <a:off x="1304427" y="2449325"/>
            <a:ext cx="27810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79" name="Google Shape;1479;p24"/>
          <p:cNvSpPr txBox="1">
            <a:spLocks noGrp="1"/>
          </p:cNvSpPr>
          <p:nvPr>
            <p:ph type="subTitle" idx="4"/>
          </p:nvPr>
        </p:nvSpPr>
        <p:spPr>
          <a:xfrm>
            <a:off x="5058573" y="2449325"/>
            <a:ext cx="2781000" cy="558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80" name="Google Shape;1480;p24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_AND_TWO_COLUMNS_1_1">
    <p:spTree>
      <p:nvGrpSpPr>
        <p:cNvPr id="1" name="Shape 1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2" name="Google Shape;1482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83" name="Google Shape;1483;p25"/>
          <p:cNvGrpSpPr/>
          <p:nvPr/>
        </p:nvGrpSpPr>
        <p:grpSpPr>
          <a:xfrm>
            <a:off x="-2007005" y="-221752"/>
            <a:ext cx="12860159" cy="5822201"/>
            <a:chOff x="-2007005" y="-221752"/>
            <a:chExt cx="12860159" cy="5822201"/>
          </a:xfrm>
        </p:grpSpPr>
        <p:sp>
          <p:nvSpPr>
            <p:cNvPr id="1484" name="Google Shape;1484;p25"/>
            <p:cNvSpPr/>
            <p:nvPr/>
          </p:nvSpPr>
          <p:spPr>
            <a:xfrm rot="632952" flipH="1">
              <a:off x="-1780531" y="2647580"/>
              <a:ext cx="2729547" cy="2726044"/>
            </a:xfrm>
            <a:custGeom>
              <a:avLst/>
              <a:gdLst/>
              <a:ahLst/>
              <a:cxnLst/>
              <a:rect l="l" t="t" r="r" b="b"/>
              <a:pathLst>
                <a:path w="44420" h="44363" extrusionOk="0">
                  <a:moveTo>
                    <a:pt x="26071" y="1"/>
                  </a:moveTo>
                  <a:cubicBezTo>
                    <a:pt x="23010" y="1"/>
                    <a:pt x="19826" y="538"/>
                    <a:pt x="17477" y="2474"/>
                  </a:cubicBezTo>
                  <a:cubicBezTo>
                    <a:pt x="13650" y="5635"/>
                    <a:pt x="12533" y="11897"/>
                    <a:pt x="11962" y="16548"/>
                  </a:cubicBezTo>
                  <a:cubicBezTo>
                    <a:pt x="11685" y="18831"/>
                    <a:pt x="11815" y="21219"/>
                    <a:pt x="11005" y="23410"/>
                  </a:cubicBezTo>
                  <a:cubicBezTo>
                    <a:pt x="8919" y="29051"/>
                    <a:pt x="0" y="30189"/>
                    <a:pt x="2086" y="37521"/>
                  </a:cubicBezTo>
                  <a:cubicBezTo>
                    <a:pt x="3403" y="42160"/>
                    <a:pt x="7867" y="44362"/>
                    <a:pt x="12345" y="44362"/>
                  </a:cubicBezTo>
                  <a:cubicBezTo>
                    <a:pt x="14131" y="44362"/>
                    <a:pt x="15919" y="44012"/>
                    <a:pt x="17511" y="43326"/>
                  </a:cubicBezTo>
                  <a:cubicBezTo>
                    <a:pt x="18577" y="42873"/>
                    <a:pt x="19568" y="42264"/>
                    <a:pt x="20453" y="41517"/>
                  </a:cubicBezTo>
                  <a:cubicBezTo>
                    <a:pt x="24277" y="38268"/>
                    <a:pt x="23723" y="33773"/>
                    <a:pt x="25394" y="29484"/>
                  </a:cubicBezTo>
                  <a:cubicBezTo>
                    <a:pt x="26330" y="27078"/>
                    <a:pt x="28046" y="25190"/>
                    <a:pt x="30031" y="23595"/>
                  </a:cubicBezTo>
                  <a:cubicBezTo>
                    <a:pt x="32894" y="21295"/>
                    <a:pt x="36218" y="19402"/>
                    <a:pt x="38384" y="16354"/>
                  </a:cubicBezTo>
                  <a:cubicBezTo>
                    <a:pt x="44420" y="7872"/>
                    <a:pt x="34678" y="166"/>
                    <a:pt x="26602" y="6"/>
                  </a:cubicBezTo>
                  <a:cubicBezTo>
                    <a:pt x="26426" y="3"/>
                    <a:pt x="26248" y="1"/>
                    <a:pt x="260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  <p:sp>
          <p:nvSpPr>
            <p:cNvPr id="1485" name="Google Shape;1485;p25"/>
            <p:cNvSpPr/>
            <p:nvPr/>
          </p:nvSpPr>
          <p:spPr>
            <a:xfrm rot="-851235" flipH="1">
              <a:off x="8563116" y="-6328"/>
              <a:ext cx="2041703" cy="2280541"/>
            </a:xfrm>
            <a:custGeom>
              <a:avLst/>
              <a:gdLst/>
              <a:ahLst/>
              <a:cxnLst/>
              <a:rect l="l" t="t" r="r" b="b"/>
              <a:pathLst>
                <a:path w="45512" h="50836" extrusionOk="0">
                  <a:moveTo>
                    <a:pt x="38273" y="0"/>
                  </a:moveTo>
                  <a:cubicBezTo>
                    <a:pt x="36021" y="0"/>
                    <a:pt x="33611" y="926"/>
                    <a:pt x="32008" y="2074"/>
                  </a:cubicBezTo>
                  <a:cubicBezTo>
                    <a:pt x="28562" y="4542"/>
                    <a:pt x="27450" y="8836"/>
                    <a:pt x="25817" y="12584"/>
                  </a:cubicBezTo>
                  <a:cubicBezTo>
                    <a:pt x="22766" y="19606"/>
                    <a:pt x="16248" y="20765"/>
                    <a:pt x="10019" y="23917"/>
                  </a:cubicBezTo>
                  <a:cubicBezTo>
                    <a:pt x="1620" y="28173"/>
                    <a:pt x="0" y="39291"/>
                    <a:pt x="6363" y="46208"/>
                  </a:cubicBezTo>
                  <a:cubicBezTo>
                    <a:pt x="9281" y="49379"/>
                    <a:pt x="13504" y="50835"/>
                    <a:pt x="17736" y="50835"/>
                  </a:cubicBezTo>
                  <a:cubicBezTo>
                    <a:pt x="19469" y="50835"/>
                    <a:pt x="21203" y="50591"/>
                    <a:pt x="22850" y="50120"/>
                  </a:cubicBezTo>
                  <a:cubicBezTo>
                    <a:pt x="28827" y="48412"/>
                    <a:pt x="33200" y="43447"/>
                    <a:pt x="35538" y="37835"/>
                  </a:cubicBezTo>
                  <a:cubicBezTo>
                    <a:pt x="37142" y="33978"/>
                    <a:pt x="37906" y="29843"/>
                    <a:pt x="38388" y="25709"/>
                  </a:cubicBezTo>
                  <a:cubicBezTo>
                    <a:pt x="38753" y="22553"/>
                    <a:pt x="38821" y="19258"/>
                    <a:pt x="40122" y="16303"/>
                  </a:cubicBezTo>
                  <a:cubicBezTo>
                    <a:pt x="41251" y="13734"/>
                    <a:pt x="43584" y="11858"/>
                    <a:pt x="44499" y="9188"/>
                  </a:cubicBezTo>
                  <a:cubicBezTo>
                    <a:pt x="45511" y="6250"/>
                    <a:pt x="44256" y="2788"/>
                    <a:pt x="41746" y="1000"/>
                  </a:cubicBezTo>
                  <a:cubicBezTo>
                    <a:pt x="40752" y="292"/>
                    <a:pt x="39537" y="0"/>
                    <a:pt x="38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1486" name="Google Shape;1486;p25"/>
          <p:cNvGrpSpPr/>
          <p:nvPr/>
        </p:nvGrpSpPr>
        <p:grpSpPr>
          <a:xfrm>
            <a:off x="268275" y="107750"/>
            <a:ext cx="8823825" cy="4909725"/>
            <a:chOff x="268275" y="107750"/>
            <a:chExt cx="8823825" cy="4909725"/>
          </a:xfrm>
        </p:grpSpPr>
        <p:grpSp>
          <p:nvGrpSpPr>
            <p:cNvPr id="1487" name="Google Shape;1487;p25"/>
            <p:cNvGrpSpPr/>
            <p:nvPr/>
          </p:nvGrpSpPr>
          <p:grpSpPr>
            <a:xfrm>
              <a:off x="268275" y="174100"/>
              <a:ext cx="8823825" cy="4843375"/>
              <a:chOff x="268275" y="174100"/>
              <a:chExt cx="8823825" cy="4843375"/>
            </a:xfrm>
          </p:grpSpPr>
          <p:grpSp>
            <p:nvGrpSpPr>
              <p:cNvPr id="1488" name="Google Shape;1488;p25"/>
              <p:cNvGrpSpPr/>
              <p:nvPr/>
            </p:nvGrpSpPr>
            <p:grpSpPr>
              <a:xfrm>
                <a:off x="360000" y="174100"/>
                <a:ext cx="8732100" cy="4843375"/>
                <a:chOff x="360000" y="174100"/>
                <a:chExt cx="8732100" cy="4843375"/>
              </a:xfrm>
            </p:grpSpPr>
            <p:sp>
              <p:nvSpPr>
                <p:cNvPr id="1489" name="Google Shape;1489;p25"/>
                <p:cNvSpPr/>
                <p:nvPr/>
              </p:nvSpPr>
              <p:spPr>
                <a:xfrm>
                  <a:off x="360000" y="4436075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90" name="Google Shape;1490;p25"/>
                <p:cNvSpPr/>
                <p:nvPr/>
              </p:nvSpPr>
              <p:spPr>
                <a:xfrm>
                  <a:off x="8758425" y="217752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91" name="Google Shape;1491;p25"/>
                <p:cNvSpPr/>
                <p:nvPr/>
              </p:nvSpPr>
              <p:spPr>
                <a:xfrm>
                  <a:off x="8759400" y="1365375"/>
                  <a:ext cx="332700" cy="3327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92" name="Google Shape;1492;p25"/>
                <p:cNvSpPr/>
                <p:nvPr/>
              </p:nvSpPr>
              <p:spPr>
                <a:xfrm>
                  <a:off x="878050" y="174100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  <p:sp>
              <p:nvSpPr>
                <p:cNvPr id="1493" name="Google Shape;1493;p25"/>
                <p:cNvSpPr/>
                <p:nvPr/>
              </p:nvSpPr>
              <p:spPr>
                <a:xfrm>
                  <a:off x="5853725" y="4891175"/>
                  <a:ext cx="126300" cy="1263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1494" name="Google Shape;1494;p25"/>
              <p:cNvSpPr/>
              <p:nvPr/>
            </p:nvSpPr>
            <p:spPr>
              <a:xfrm>
                <a:off x="268275" y="424750"/>
                <a:ext cx="229500" cy="229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495" name="Google Shape;1495;p25"/>
            <p:cNvSpPr/>
            <p:nvPr/>
          </p:nvSpPr>
          <p:spPr>
            <a:xfrm>
              <a:off x="7234600" y="107750"/>
              <a:ext cx="126300" cy="1263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1496" name="Google Shape;1496;p25"/>
          <p:cNvSpPr txBox="1">
            <a:spLocks noGrp="1"/>
          </p:cNvSpPr>
          <p:nvPr>
            <p:ph type="subTitle" idx="1"/>
          </p:nvPr>
        </p:nvSpPr>
        <p:spPr>
          <a:xfrm>
            <a:off x="4985199" y="1377950"/>
            <a:ext cx="2947800" cy="30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7" name="Google Shape;1497;p25"/>
          <p:cNvSpPr txBox="1">
            <a:spLocks noGrp="1"/>
          </p:cNvSpPr>
          <p:nvPr>
            <p:ph type="subTitle" idx="2"/>
          </p:nvPr>
        </p:nvSpPr>
        <p:spPr>
          <a:xfrm>
            <a:off x="1211000" y="1377950"/>
            <a:ext cx="2947800" cy="304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8" name="Google Shape;1498;p25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">
    <p:spTree>
      <p:nvGrpSpPr>
        <p:cNvPr id="1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0" name="Google Shape;1500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5"/>
            <a:ext cx="9144003" cy="51435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1" name="Google Shape;1501;p26"/>
          <p:cNvGrpSpPr/>
          <p:nvPr/>
        </p:nvGrpSpPr>
        <p:grpSpPr>
          <a:xfrm>
            <a:off x="-905695" y="-1039867"/>
            <a:ext cx="10226295" cy="7372888"/>
            <a:chOff x="-905695" y="-1039867"/>
            <a:chExt cx="10226295" cy="7372888"/>
          </a:xfrm>
        </p:grpSpPr>
        <p:grpSp>
          <p:nvGrpSpPr>
            <p:cNvPr id="1502" name="Google Shape;1502;p26"/>
            <p:cNvGrpSpPr/>
            <p:nvPr/>
          </p:nvGrpSpPr>
          <p:grpSpPr>
            <a:xfrm flipH="1">
              <a:off x="-905695" y="-1039867"/>
              <a:ext cx="10226295" cy="6726415"/>
              <a:chOff x="-255871" y="-1039867"/>
              <a:chExt cx="10226295" cy="6726415"/>
            </a:xfrm>
          </p:grpSpPr>
          <p:sp>
            <p:nvSpPr>
              <p:cNvPr id="1503" name="Google Shape;1503;p26"/>
              <p:cNvSpPr/>
              <p:nvPr/>
            </p:nvSpPr>
            <p:spPr>
              <a:xfrm rot="10800000" flipH="1">
                <a:off x="-255871" y="3963038"/>
                <a:ext cx="1562976" cy="1723510"/>
              </a:xfrm>
              <a:custGeom>
                <a:avLst/>
                <a:gdLst/>
                <a:ahLst/>
                <a:cxnLst/>
                <a:rect l="l" t="t" r="r" b="b"/>
                <a:pathLst>
                  <a:path w="53646" h="59156" extrusionOk="0">
                    <a:moveTo>
                      <a:pt x="10339" y="0"/>
                    </a:moveTo>
                    <a:cubicBezTo>
                      <a:pt x="9859" y="0"/>
                      <a:pt x="9378" y="38"/>
                      <a:pt x="8898" y="118"/>
                    </a:cubicBezTo>
                    <a:cubicBezTo>
                      <a:pt x="4378" y="878"/>
                      <a:pt x="1176" y="5352"/>
                      <a:pt x="600" y="9898"/>
                    </a:cubicBezTo>
                    <a:cubicBezTo>
                      <a:pt x="0" y="14645"/>
                      <a:pt x="2506" y="18461"/>
                      <a:pt x="3711" y="22863"/>
                    </a:cubicBezTo>
                    <a:cubicBezTo>
                      <a:pt x="5553" y="29621"/>
                      <a:pt x="4378" y="35955"/>
                      <a:pt x="4437" y="42784"/>
                    </a:cubicBezTo>
                    <a:cubicBezTo>
                      <a:pt x="4468" y="46690"/>
                      <a:pt x="3119" y="59156"/>
                      <a:pt x="9403" y="59156"/>
                    </a:cubicBezTo>
                    <a:cubicBezTo>
                      <a:pt x="9783" y="59156"/>
                      <a:pt x="10190" y="59110"/>
                      <a:pt x="10628" y="59015"/>
                    </a:cubicBezTo>
                    <a:cubicBezTo>
                      <a:pt x="17297" y="57558"/>
                      <a:pt x="18053" y="47946"/>
                      <a:pt x="23576" y="44437"/>
                    </a:cubicBezTo>
                    <a:cubicBezTo>
                      <a:pt x="29910" y="40416"/>
                      <a:pt x="37771" y="40177"/>
                      <a:pt x="44265" y="36547"/>
                    </a:cubicBezTo>
                    <a:cubicBezTo>
                      <a:pt x="49591" y="33571"/>
                      <a:pt x="52995" y="27770"/>
                      <a:pt x="53356" y="21722"/>
                    </a:cubicBezTo>
                    <a:cubicBezTo>
                      <a:pt x="53646" y="16828"/>
                      <a:pt x="52055" y="11304"/>
                      <a:pt x="47001" y="9487"/>
                    </a:cubicBezTo>
                    <a:cubicBezTo>
                      <a:pt x="45505" y="8948"/>
                      <a:pt x="43975" y="8759"/>
                      <a:pt x="42427" y="8759"/>
                    </a:cubicBezTo>
                    <a:cubicBezTo>
                      <a:pt x="38832" y="8759"/>
                      <a:pt x="35136" y="9780"/>
                      <a:pt x="31522" y="9827"/>
                    </a:cubicBezTo>
                    <a:cubicBezTo>
                      <a:pt x="31466" y="9827"/>
                      <a:pt x="31410" y="9828"/>
                      <a:pt x="31354" y="9828"/>
                    </a:cubicBezTo>
                    <a:cubicBezTo>
                      <a:pt x="25222" y="9828"/>
                      <a:pt x="22442" y="5727"/>
                      <a:pt x="17650" y="2540"/>
                    </a:cubicBezTo>
                    <a:cubicBezTo>
                      <a:pt x="15473" y="1093"/>
                      <a:pt x="12921" y="0"/>
                      <a:pt x="1033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4" name="Google Shape;1504;p26"/>
              <p:cNvSpPr/>
              <p:nvPr/>
            </p:nvSpPr>
            <p:spPr>
              <a:xfrm rot="194715" flipH="1">
                <a:off x="7707984" y="-979359"/>
                <a:ext cx="2200987" cy="2233045"/>
              </a:xfrm>
              <a:custGeom>
                <a:avLst/>
                <a:gdLst/>
                <a:ahLst/>
                <a:cxnLst/>
                <a:rect l="l" t="t" r="r" b="b"/>
                <a:pathLst>
                  <a:path w="44420" h="44363" extrusionOk="0">
                    <a:moveTo>
                      <a:pt x="26071" y="1"/>
                    </a:moveTo>
                    <a:cubicBezTo>
                      <a:pt x="23010" y="1"/>
                      <a:pt x="19826" y="538"/>
                      <a:pt x="17477" y="2474"/>
                    </a:cubicBezTo>
                    <a:cubicBezTo>
                      <a:pt x="13650" y="5635"/>
                      <a:pt x="12533" y="11897"/>
                      <a:pt x="11962" y="16548"/>
                    </a:cubicBezTo>
                    <a:cubicBezTo>
                      <a:pt x="11685" y="18831"/>
                      <a:pt x="11815" y="21219"/>
                      <a:pt x="11005" y="23410"/>
                    </a:cubicBezTo>
                    <a:cubicBezTo>
                      <a:pt x="8919" y="29051"/>
                      <a:pt x="0" y="30189"/>
                      <a:pt x="2086" y="37521"/>
                    </a:cubicBezTo>
                    <a:cubicBezTo>
                      <a:pt x="3403" y="42160"/>
                      <a:pt x="7867" y="44362"/>
                      <a:pt x="12345" y="44362"/>
                    </a:cubicBezTo>
                    <a:cubicBezTo>
                      <a:pt x="14131" y="44362"/>
                      <a:pt x="15919" y="44012"/>
                      <a:pt x="17511" y="43326"/>
                    </a:cubicBezTo>
                    <a:cubicBezTo>
                      <a:pt x="18577" y="42873"/>
                      <a:pt x="19568" y="42264"/>
                      <a:pt x="20453" y="41517"/>
                    </a:cubicBezTo>
                    <a:cubicBezTo>
                      <a:pt x="24277" y="38268"/>
                      <a:pt x="23723" y="33773"/>
                      <a:pt x="25394" y="29484"/>
                    </a:cubicBezTo>
                    <a:cubicBezTo>
                      <a:pt x="26330" y="27078"/>
                      <a:pt x="28046" y="25190"/>
                      <a:pt x="30031" y="23595"/>
                    </a:cubicBezTo>
                    <a:cubicBezTo>
                      <a:pt x="32894" y="21295"/>
                      <a:pt x="36218" y="19402"/>
                      <a:pt x="38384" y="16354"/>
                    </a:cubicBezTo>
                    <a:cubicBezTo>
                      <a:pt x="44420" y="7872"/>
                      <a:pt x="34678" y="166"/>
                      <a:pt x="26602" y="6"/>
                    </a:cubicBezTo>
                    <a:cubicBezTo>
                      <a:pt x="26426" y="3"/>
                      <a:pt x="26248" y="1"/>
                      <a:pt x="2607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1505" name="Google Shape;1505;p26"/>
            <p:cNvSpPr/>
            <p:nvPr/>
          </p:nvSpPr>
          <p:spPr>
            <a:xfrm rot="6717534" flipH="1">
              <a:off x="1075816" y="4268076"/>
              <a:ext cx="1406651" cy="2056395"/>
            </a:xfrm>
            <a:custGeom>
              <a:avLst/>
              <a:gdLst/>
              <a:ahLst/>
              <a:cxnLst/>
              <a:rect l="l" t="t" r="r" b="b"/>
              <a:pathLst>
                <a:path w="45512" h="50836" extrusionOk="0">
                  <a:moveTo>
                    <a:pt x="38273" y="0"/>
                  </a:moveTo>
                  <a:cubicBezTo>
                    <a:pt x="36021" y="0"/>
                    <a:pt x="33611" y="926"/>
                    <a:pt x="32008" y="2074"/>
                  </a:cubicBezTo>
                  <a:cubicBezTo>
                    <a:pt x="28562" y="4542"/>
                    <a:pt x="27450" y="8836"/>
                    <a:pt x="25817" y="12584"/>
                  </a:cubicBezTo>
                  <a:cubicBezTo>
                    <a:pt x="22766" y="19606"/>
                    <a:pt x="16248" y="20765"/>
                    <a:pt x="10019" y="23917"/>
                  </a:cubicBezTo>
                  <a:cubicBezTo>
                    <a:pt x="1620" y="28173"/>
                    <a:pt x="0" y="39291"/>
                    <a:pt x="6363" y="46208"/>
                  </a:cubicBezTo>
                  <a:cubicBezTo>
                    <a:pt x="9281" y="49379"/>
                    <a:pt x="13504" y="50835"/>
                    <a:pt x="17736" y="50835"/>
                  </a:cubicBezTo>
                  <a:cubicBezTo>
                    <a:pt x="19469" y="50835"/>
                    <a:pt x="21203" y="50591"/>
                    <a:pt x="22850" y="50120"/>
                  </a:cubicBezTo>
                  <a:cubicBezTo>
                    <a:pt x="28827" y="48412"/>
                    <a:pt x="33200" y="43447"/>
                    <a:pt x="35538" y="37835"/>
                  </a:cubicBezTo>
                  <a:cubicBezTo>
                    <a:pt x="37142" y="33978"/>
                    <a:pt x="37906" y="29843"/>
                    <a:pt x="38388" y="25709"/>
                  </a:cubicBezTo>
                  <a:cubicBezTo>
                    <a:pt x="38753" y="22553"/>
                    <a:pt x="38821" y="19258"/>
                    <a:pt x="40122" y="16303"/>
                  </a:cubicBezTo>
                  <a:cubicBezTo>
                    <a:pt x="41251" y="13734"/>
                    <a:pt x="43584" y="11858"/>
                    <a:pt x="44499" y="9188"/>
                  </a:cubicBezTo>
                  <a:cubicBezTo>
                    <a:pt x="45511" y="6250"/>
                    <a:pt x="44256" y="2788"/>
                    <a:pt x="41746" y="1000"/>
                  </a:cubicBezTo>
                  <a:cubicBezTo>
                    <a:pt x="40752" y="292"/>
                    <a:pt x="39537" y="0"/>
                    <a:pt x="3827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chemeClr val="accent4"/>
                </a:solidFill>
              </a:endParaRPr>
            </a:p>
          </p:txBody>
        </p:sp>
      </p:grpSp>
      <p:grpSp>
        <p:nvGrpSpPr>
          <p:cNvPr id="1506" name="Google Shape;1506;p26"/>
          <p:cNvGrpSpPr/>
          <p:nvPr/>
        </p:nvGrpSpPr>
        <p:grpSpPr>
          <a:xfrm>
            <a:off x="101875" y="103600"/>
            <a:ext cx="8805675" cy="4833100"/>
            <a:chOff x="101875" y="103600"/>
            <a:chExt cx="8805675" cy="4833100"/>
          </a:xfrm>
        </p:grpSpPr>
        <p:grpSp>
          <p:nvGrpSpPr>
            <p:cNvPr id="1507" name="Google Shape;1507;p26"/>
            <p:cNvGrpSpPr/>
            <p:nvPr/>
          </p:nvGrpSpPr>
          <p:grpSpPr>
            <a:xfrm>
              <a:off x="101875" y="111850"/>
              <a:ext cx="8805675" cy="4824850"/>
              <a:chOff x="101875" y="111850"/>
              <a:chExt cx="8805675" cy="4824850"/>
            </a:xfrm>
          </p:grpSpPr>
          <p:grpSp>
            <p:nvGrpSpPr>
              <p:cNvPr id="1508" name="Google Shape;1508;p26"/>
              <p:cNvGrpSpPr/>
              <p:nvPr/>
            </p:nvGrpSpPr>
            <p:grpSpPr>
              <a:xfrm>
                <a:off x="101875" y="111850"/>
                <a:ext cx="8805675" cy="4824850"/>
                <a:chOff x="101875" y="111850"/>
                <a:chExt cx="8805675" cy="4824850"/>
              </a:xfrm>
            </p:grpSpPr>
            <p:grpSp>
              <p:nvGrpSpPr>
                <p:cNvPr id="1509" name="Google Shape;1509;p26"/>
                <p:cNvGrpSpPr/>
                <p:nvPr/>
              </p:nvGrpSpPr>
              <p:grpSpPr>
                <a:xfrm>
                  <a:off x="101875" y="111850"/>
                  <a:ext cx="8805675" cy="4824850"/>
                  <a:chOff x="101875" y="111850"/>
                  <a:chExt cx="8805675" cy="4824850"/>
                </a:xfrm>
              </p:grpSpPr>
              <p:sp>
                <p:nvSpPr>
                  <p:cNvPr id="1510" name="Google Shape;1510;p26"/>
                  <p:cNvSpPr/>
                  <p:nvPr/>
                </p:nvSpPr>
                <p:spPr>
                  <a:xfrm>
                    <a:off x="8678050" y="4055000"/>
                    <a:ext cx="229500" cy="2295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1511" name="Google Shape;1511;p26"/>
                  <p:cNvSpPr/>
                  <p:nvPr/>
                </p:nvSpPr>
                <p:spPr>
                  <a:xfrm>
                    <a:off x="7236775" y="4810400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1512" name="Google Shape;1512;p26"/>
                  <p:cNvSpPr/>
                  <p:nvPr/>
                </p:nvSpPr>
                <p:spPr>
                  <a:xfrm>
                    <a:off x="101875" y="4604000"/>
                    <a:ext cx="332700" cy="3327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1513" name="Google Shape;1513;p26"/>
                  <p:cNvSpPr/>
                  <p:nvPr/>
                </p:nvSpPr>
                <p:spPr>
                  <a:xfrm>
                    <a:off x="8754250" y="1714075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  <p:sp>
                <p:nvSpPr>
                  <p:cNvPr id="1514" name="Google Shape;1514;p26"/>
                  <p:cNvSpPr/>
                  <p:nvPr/>
                </p:nvSpPr>
                <p:spPr>
                  <a:xfrm>
                    <a:off x="1061775" y="111850"/>
                    <a:ext cx="126300" cy="126300"/>
                  </a:xfrm>
                  <a:prstGeom prst="ellipse">
                    <a:avLst/>
                  </a:prstGeom>
                  <a:noFill/>
                  <a:ln w="9525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>
                      <a:latin typeface="Bai Jamjuree"/>
                      <a:ea typeface="Bai Jamjuree"/>
                      <a:cs typeface="Bai Jamjuree"/>
                      <a:sym typeface="Bai Jamjuree"/>
                    </a:endParaRPr>
                  </a:p>
                </p:txBody>
              </p:sp>
            </p:grpSp>
            <p:sp>
              <p:nvSpPr>
                <p:cNvPr id="1515" name="Google Shape;1515;p26"/>
                <p:cNvSpPr/>
                <p:nvPr/>
              </p:nvSpPr>
              <p:spPr>
                <a:xfrm>
                  <a:off x="490488" y="155200"/>
                  <a:ext cx="229500" cy="229500"/>
                </a:xfrm>
                <a:prstGeom prst="ellipse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latin typeface="Bai Jamjuree"/>
                    <a:ea typeface="Bai Jamjuree"/>
                    <a:cs typeface="Bai Jamjuree"/>
                    <a:sym typeface="Bai Jamjuree"/>
                  </a:endParaRPr>
                </a:p>
              </p:txBody>
            </p:sp>
          </p:grpSp>
          <p:sp>
            <p:nvSpPr>
              <p:cNvPr id="1516" name="Google Shape;1516;p26"/>
              <p:cNvSpPr/>
              <p:nvPr/>
            </p:nvSpPr>
            <p:spPr>
              <a:xfrm>
                <a:off x="205075" y="4138675"/>
                <a:ext cx="126300" cy="1263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Bai Jamjuree"/>
                  <a:ea typeface="Bai Jamjuree"/>
                  <a:cs typeface="Bai Jamjuree"/>
                  <a:sym typeface="Bai Jamjuree"/>
                </a:endParaRPr>
              </a:p>
            </p:txBody>
          </p:sp>
        </p:grpSp>
        <p:sp>
          <p:nvSpPr>
            <p:cNvPr id="1517" name="Google Shape;1517;p26"/>
            <p:cNvSpPr/>
            <p:nvPr/>
          </p:nvSpPr>
          <p:spPr>
            <a:xfrm>
              <a:off x="6743125" y="103600"/>
              <a:ext cx="142800" cy="1428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Bai Jamjuree"/>
                <a:ea typeface="Bai Jamjuree"/>
                <a:cs typeface="Bai Jamjuree"/>
                <a:sym typeface="Bai Jamjuree"/>
              </a:endParaRPr>
            </a:p>
          </p:txBody>
        </p:sp>
      </p:grpSp>
      <p:sp>
        <p:nvSpPr>
          <p:cNvPr id="1518" name="Google Shape;1518;p26"/>
          <p:cNvSpPr txBox="1">
            <a:spLocks noGrp="1"/>
          </p:cNvSpPr>
          <p:nvPr>
            <p:ph type="subTitle" idx="1"/>
          </p:nvPr>
        </p:nvSpPr>
        <p:spPr>
          <a:xfrm>
            <a:off x="937625" y="3057950"/>
            <a:ext cx="21753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9" name="Google Shape;1519;p26"/>
          <p:cNvSpPr txBox="1">
            <a:spLocks noGrp="1"/>
          </p:cNvSpPr>
          <p:nvPr>
            <p:ph type="subTitle" idx="2"/>
          </p:nvPr>
        </p:nvSpPr>
        <p:spPr>
          <a:xfrm>
            <a:off x="3484347" y="3057950"/>
            <a:ext cx="21753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0" name="Google Shape;1520;p26"/>
          <p:cNvSpPr txBox="1">
            <a:spLocks noGrp="1"/>
          </p:cNvSpPr>
          <p:nvPr>
            <p:ph type="subTitle" idx="3"/>
          </p:nvPr>
        </p:nvSpPr>
        <p:spPr>
          <a:xfrm>
            <a:off x="6031075" y="3057950"/>
            <a:ext cx="2175300" cy="82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1" name="Google Shape;1521;p26"/>
          <p:cNvSpPr txBox="1">
            <a:spLocks noGrp="1"/>
          </p:cNvSpPr>
          <p:nvPr>
            <p:ph type="subTitle" idx="4"/>
          </p:nvPr>
        </p:nvSpPr>
        <p:spPr>
          <a:xfrm>
            <a:off x="937625" y="2603376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22" name="Google Shape;1522;p26"/>
          <p:cNvSpPr txBox="1">
            <a:spLocks noGrp="1"/>
          </p:cNvSpPr>
          <p:nvPr>
            <p:ph type="subTitle" idx="5"/>
          </p:nvPr>
        </p:nvSpPr>
        <p:spPr>
          <a:xfrm>
            <a:off x="3484350" y="2603376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523" name="Google Shape;1523;p26"/>
          <p:cNvSpPr txBox="1">
            <a:spLocks noGrp="1"/>
          </p:cNvSpPr>
          <p:nvPr>
            <p:ph type="subTitle" idx="6"/>
          </p:nvPr>
        </p:nvSpPr>
        <p:spPr>
          <a:xfrm>
            <a:off x="6031075" y="2603376"/>
            <a:ext cx="21753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grpSp>
        <p:nvGrpSpPr>
          <p:cNvPr id="1524" name="Google Shape;1524;p26"/>
          <p:cNvGrpSpPr/>
          <p:nvPr/>
        </p:nvGrpSpPr>
        <p:grpSpPr>
          <a:xfrm>
            <a:off x="7566159" y="-84036"/>
            <a:ext cx="1654035" cy="1398226"/>
            <a:chOff x="7566159" y="-84036"/>
            <a:chExt cx="1654035" cy="1398226"/>
          </a:xfrm>
        </p:grpSpPr>
        <p:grpSp>
          <p:nvGrpSpPr>
            <p:cNvPr id="1525" name="Google Shape;1525;p26"/>
            <p:cNvGrpSpPr/>
            <p:nvPr/>
          </p:nvGrpSpPr>
          <p:grpSpPr>
            <a:xfrm rot="-5261776" flipH="1">
              <a:off x="7804074" y="-131694"/>
              <a:ext cx="704983" cy="1153409"/>
              <a:chOff x="499175" y="2708425"/>
              <a:chExt cx="651450" cy="1065825"/>
            </a:xfrm>
          </p:grpSpPr>
          <p:sp>
            <p:nvSpPr>
              <p:cNvPr id="1526" name="Google Shape;1526;p26"/>
              <p:cNvSpPr/>
              <p:nvPr/>
            </p:nvSpPr>
            <p:spPr>
              <a:xfrm>
                <a:off x="509850" y="2949200"/>
                <a:ext cx="289350" cy="295625"/>
              </a:xfrm>
              <a:custGeom>
                <a:avLst/>
                <a:gdLst/>
                <a:ahLst/>
                <a:cxnLst/>
                <a:rect l="l" t="t" r="r" b="b"/>
                <a:pathLst>
                  <a:path w="11574" h="11825" extrusionOk="0">
                    <a:moveTo>
                      <a:pt x="7737" y="6842"/>
                    </a:moveTo>
                    <a:cubicBezTo>
                      <a:pt x="7738" y="6843"/>
                      <a:pt x="7739" y="6843"/>
                      <a:pt x="7739" y="6844"/>
                    </a:cubicBezTo>
                    <a:lnTo>
                      <a:pt x="7739" y="6844"/>
                    </a:lnTo>
                    <a:cubicBezTo>
                      <a:pt x="7739" y="6843"/>
                      <a:pt x="7738" y="6843"/>
                      <a:pt x="7737" y="6842"/>
                    </a:cubicBezTo>
                    <a:close/>
                    <a:moveTo>
                      <a:pt x="2757" y="0"/>
                    </a:moveTo>
                    <a:cubicBezTo>
                      <a:pt x="713" y="0"/>
                      <a:pt x="1" y="2486"/>
                      <a:pt x="888" y="4349"/>
                    </a:cubicBezTo>
                    <a:cubicBezTo>
                      <a:pt x="2197" y="7090"/>
                      <a:pt x="4959" y="8659"/>
                      <a:pt x="7561" y="9986"/>
                    </a:cubicBezTo>
                    <a:cubicBezTo>
                      <a:pt x="8850" y="10657"/>
                      <a:pt x="10222" y="11157"/>
                      <a:pt x="11515" y="11824"/>
                    </a:cubicBezTo>
                    <a:cubicBezTo>
                      <a:pt x="10688" y="10561"/>
                      <a:pt x="9874" y="9264"/>
                      <a:pt x="8833" y="8160"/>
                    </a:cubicBezTo>
                    <a:cubicBezTo>
                      <a:pt x="8833" y="8156"/>
                      <a:pt x="8829" y="8152"/>
                      <a:pt x="8825" y="8147"/>
                    </a:cubicBezTo>
                    <a:cubicBezTo>
                      <a:pt x="8778" y="8097"/>
                      <a:pt x="8732" y="8042"/>
                      <a:pt x="8686" y="7992"/>
                    </a:cubicBezTo>
                    <a:cubicBezTo>
                      <a:pt x="8602" y="7895"/>
                      <a:pt x="8518" y="7795"/>
                      <a:pt x="8430" y="7694"/>
                    </a:cubicBezTo>
                    <a:cubicBezTo>
                      <a:pt x="8363" y="7614"/>
                      <a:pt x="8300" y="7530"/>
                      <a:pt x="8237" y="7446"/>
                    </a:cubicBezTo>
                    <a:cubicBezTo>
                      <a:pt x="8166" y="7354"/>
                      <a:pt x="8090" y="7262"/>
                      <a:pt x="8019" y="7169"/>
                    </a:cubicBezTo>
                    <a:cubicBezTo>
                      <a:pt x="7934" y="7061"/>
                      <a:pt x="7842" y="6960"/>
                      <a:pt x="7750" y="6856"/>
                    </a:cubicBezTo>
                    <a:lnTo>
                      <a:pt x="7750" y="6856"/>
                    </a:lnTo>
                    <a:cubicBezTo>
                      <a:pt x="7751" y="6857"/>
                      <a:pt x="7753" y="6858"/>
                      <a:pt x="7754" y="6859"/>
                    </a:cubicBezTo>
                    <a:cubicBezTo>
                      <a:pt x="7679" y="6771"/>
                      <a:pt x="7603" y="6682"/>
                      <a:pt x="7532" y="6590"/>
                    </a:cubicBezTo>
                    <a:cubicBezTo>
                      <a:pt x="7452" y="6489"/>
                      <a:pt x="7368" y="6393"/>
                      <a:pt x="7288" y="6296"/>
                    </a:cubicBezTo>
                    <a:cubicBezTo>
                      <a:pt x="7230" y="6225"/>
                      <a:pt x="7171" y="6145"/>
                      <a:pt x="7116" y="6074"/>
                    </a:cubicBezTo>
                    <a:lnTo>
                      <a:pt x="7116" y="6074"/>
                    </a:lnTo>
                    <a:cubicBezTo>
                      <a:pt x="7377" y="6284"/>
                      <a:pt x="7624" y="6506"/>
                      <a:pt x="7872" y="6733"/>
                    </a:cubicBezTo>
                    <a:cubicBezTo>
                      <a:pt x="8010" y="6859"/>
                      <a:pt x="8153" y="6985"/>
                      <a:pt x="8292" y="7106"/>
                    </a:cubicBezTo>
                    <a:cubicBezTo>
                      <a:pt x="8413" y="7211"/>
                      <a:pt x="8535" y="7308"/>
                      <a:pt x="8648" y="7413"/>
                    </a:cubicBezTo>
                    <a:cubicBezTo>
                      <a:pt x="9765" y="8567"/>
                      <a:pt x="10747" y="9847"/>
                      <a:pt x="11574" y="11228"/>
                    </a:cubicBezTo>
                    <a:cubicBezTo>
                      <a:pt x="11238" y="8622"/>
                      <a:pt x="10109" y="6191"/>
                      <a:pt x="8459" y="4164"/>
                    </a:cubicBezTo>
                    <a:cubicBezTo>
                      <a:pt x="7225" y="2510"/>
                      <a:pt x="5702" y="794"/>
                      <a:pt x="3683" y="152"/>
                    </a:cubicBezTo>
                    <a:cubicBezTo>
                      <a:pt x="3469" y="84"/>
                      <a:pt x="3242" y="38"/>
                      <a:pt x="3016" y="13"/>
                    </a:cubicBezTo>
                    <a:cubicBezTo>
                      <a:pt x="2927" y="4"/>
                      <a:pt x="2841" y="0"/>
                      <a:pt x="27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7" name="Google Shape;1527;p26"/>
              <p:cNvSpPr/>
              <p:nvPr/>
            </p:nvSpPr>
            <p:spPr>
              <a:xfrm>
                <a:off x="686275" y="2718225"/>
                <a:ext cx="172650" cy="295525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11821" extrusionOk="0">
                    <a:moveTo>
                      <a:pt x="3322" y="0"/>
                    </a:moveTo>
                    <a:cubicBezTo>
                      <a:pt x="2693" y="0"/>
                      <a:pt x="2060" y="216"/>
                      <a:pt x="1499" y="471"/>
                    </a:cubicBezTo>
                    <a:cubicBezTo>
                      <a:pt x="1" y="1470"/>
                      <a:pt x="286" y="3842"/>
                      <a:pt x="550" y="5395"/>
                    </a:cubicBezTo>
                    <a:cubicBezTo>
                      <a:pt x="1134" y="7644"/>
                      <a:pt x="2477" y="9617"/>
                      <a:pt x="3908" y="11409"/>
                    </a:cubicBezTo>
                    <a:cubicBezTo>
                      <a:pt x="4030" y="11544"/>
                      <a:pt x="4156" y="11682"/>
                      <a:pt x="4273" y="11821"/>
                    </a:cubicBezTo>
                    <a:cubicBezTo>
                      <a:pt x="3791" y="10251"/>
                      <a:pt x="3476" y="8648"/>
                      <a:pt x="3014" y="7074"/>
                    </a:cubicBezTo>
                    <a:cubicBezTo>
                      <a:pt x="2905" y="6662"/>
                      <a:pt x="2813" y="6259"/>
                      <a:pt x="2708" y="5852"/>
                    </a:cubicBezTo>
                    <a:lnTo>
                      <a:pt x="2708" y="5852"/>
                    </a:lnTo>
                    <a:cubicBezTo>
                      <a:pt x="2733" y="5898"/>
                      <a:pt x="2762" y="5949"/>
                      <a:pt x="2783" y="5995"/>
                    </a:cubicBezTo>
                    <a:cubicBezTo>
                      <a:pt x="2838" y="6100"/>
                      <a:pt x="2888" y="6209"/>
                      <a:pt x="2943" y="6318"/>
                    </a:cubicBezTo>
                    <a:cubicBezTo>
                      <a:pt x="3010" y="6465"/>
                      <a:pt x="3077" y="6612"/>
                      <a:pt x="3140" y="6763"/>
                    </a:cubicBezTo>
                    <a:cubicBezTo>
                      <a:pt x="3207" y="6910"/>
                      <a:pt x="3274" y="7048"/>
                      <a:pt x="3329" y="7195"/>
                    </a:cubicBezTo>
                    <a:cubicBezTo>
                      <a:pt x="3354" y="7271"/>
                      <a:pt x="3379" y="7346"/>
                      <a:pt x="3405" y="7418"/>
                    </a:cubicBezTo>
                    <a:cubicBezTo>
                      <a:pt x="3434" y="7493"/>
                      <a:pt x="3467" y="7569"/>
                      <a:pt x="3493" y="7644"/>
                    </a:cubicBezTo>
                    <a:cubicBezTo>
                      <a:pt x="3526" y="7728"/>
                      <a:pt x="3547" y="7817"/>
                      <a:pt x="3577" y="7900"/>
                    </a:cubicBezTo>
                    <a:cubicBezTo>
                      <a:pt x="3602" y="7984"/>
                      <a:pt x="3635" y="8064"/>
                      <a:pt x="3665" y="8144"/>
                    </a:cubicBezTo>
                    <a:cubicBezTo>
                      <a:pt x="3674" y="8166"/>
                      <a:pt x="3682" y="8191"/>
                      <a:pt x="3690" y="8213"/>
                    </a:cubicBezTo>
                    <a:lnTo>
                      <a:pt x="3690" y="8213"/>
                    </a:lnTo>
                    <a:cubicBezTo>
                      <a:pt x="3690" y="8212"/>
                      <a:pt x="3690" y="8212"/>
                      <a:pt x="3690" y="8211"/>
                    </a:cubicBezTo>
                    <a:lnTo>
                      <a:pt x="3690" y="8211"/>
                    </a:lnTo>
                    <a:cubicBezTo>
                      <a:pt x="3691" y="8214"/>
                      <a:pt x="3692" y="8217"/>
                      <a:pt x="3693" y="8220"/>
                    </a:cubicBezTo>
                    <a:lnTo>
                      <a:pt x="3693" y="8220"/>
                    </a:lnTo>
                    <a:cubicBezTo>
                      <a:pt x="3692" y="8217"/>
                      <a:pt x="3691" y="8215"/>
                      <a:pt x="3690" y="8213"/>
                    </a:cubicBezTo>
                    <a:lnTo>
                      <a:pt x="3690" y="8213"/>
                    </a:lnTo>
                    <a:cubicBezTo>
                      <a:pt x="3690" y="8218"/>
                      <a:pt x="3692" y="8221"/>
                      <a:pt x="3694" y="8225"/>
                    </a:cubicBezTo>
                    <a:lnTo>
                      <a:pt x="3694" y="8225"/>
                    </a:lnTo>
                    <a:cubicBezTo>
                      <a:pt x="3694" y="8223"/>
                      <a:pt x="3693" y="8221"/>
                      <a:pt x="3693" y="8220"/>
                    </a:cubicBezTo>
                    <a:lnTo>
                      <a:pt x="3693" y="8220"/>
                    </a:lnTo>
                    <a:cubicBezTo>
                      <a:pt x="3694" y="8224"/>
                      <a:pt x="3696" y="8228"/>
                      <a:pt x="3698" y="8232"/>
                    </a:cubicBezTo>
                    <a:cubicBezTo>
                      <a:pt x="3697" y="8229"/>
                      <a:pt x="3696" y="8227"/>
                      <a:pt x="3694" y="8225"/>
                    </a:cubicBezTo>
                    <a:lnTo>
                      <a:pt x="3694" y="8225"/>
                    </a:lnTo>
                    <a:cubicBezTo>
                      <a:pt x="3730" y="8338"/>
                      <a:pt x="3763" y="8455"/>
                      <a:pt x="3799" y="8572"/>
                    </a:cubicBezTo>
                    <a:cubicBezTo>
                      <a:pt x="3816" y="8627"/>
                      <a:pt x="3833" y="8681"/>
                      <a:pt x="3849" y="8736"/>
                    </a:cubicBezTo>
                    <a:cubicBezTo>
                      <a:pt x="3938" y="9080"/>
                      <a:pt x="4026" y="9420"/>
                      <a:pt x="4114" y="9764"/>
                    </a:cubicBezTo>
                    <a:cubicBezTo>
                      <a:pt x="4257" y="10415"/>
                      <a:pt x="4424" y="11019"/>
                      <a:pt x="4613" y="11636"/>
                    </a:cubicBezTo>
                    <a:cubicBezTo>
                      <a:pt x="5612" y="8471"/>
                      <a:pt x="6905" y="4950"/>
                      <a:pt x="5579" y="1735"/>
                    </a:cubicBezTo>
                    <a:cubicBezTo>
                      <a:pt x="5285" y="1067"/>
                      <a:pt x="4861" y="295"/>
                      <a:pt x="4093" y="123"/>
                    </a:cubicBezTo>
                    <a:cubicBezTo>
                      <a:pt x="3840" y="37"/>
                      <a:pt x="3581" y="0"/>
                      <a:pt x="33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8" name="Google Shape;1528;p26"/>
              <p:cNvSpPr/>
              <p:nvPr/>
            </p:nvSpPr>
            <p:spPr>
              <a:xfrm>
                <a:off x="814400" y="2982675"/>
                <a:ext cx="2781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11124" h="13843" extrusionOk="0">
                    <a:moveTo>
                      <a:pt x="8843" y="0"/>
                    </a:moveTo>
                    <a:cubicBezTo>
                      <a:pt x="8509" y="0"/>
                      <a:pt x="8175" y="50"/>
                      <a:pt x="7849" y="151"/>
                    </a:cubicBezTo>
                    <a:cubicBezTo>
                      <a:pt x="4630" y="1301"/>
                      <a:pt x="1965" y="5872"/>
                      <a:pt x="911" y="8987"/>
                    </a:cubicBezTo>
                    <a:cubicBezTo>
                      <a:pt x="580" y="9977"/>
                      <a:pt x="336" y="10993"/>
                      <a:pt x="172" y="12026"/>
                    </a:cubicBezTo>
                    <a:cubicBezTo>
                      <a:pt x="101" y="12219"/>
                      <a:pt x="168" y="12634"/>
                      <a:pt x="0" y="12764"/>
                    </a:cubicBezTo>
                    <a:cubicBezTo>
                      <a:pt x="0" y="12869"/>
                      <a:pt x="0" y="12978"/>
                      <a:pt x="0" y="13087"/>
                    </a:cubicBezTo>
                    <a:cubicBezTo>
                      <a:pt x="538" y="11820"/>
                      <a:pt x="1772" y="9981"/>
                      <a:pt x="2947" y="8412"/>
                    </a:cubicBezTo>
                    <a:cubicBezTo>
                      <a:pt x="2997" y="8349"/>
                      <a:pt x="3043" y="8290"/>
                      <a:pt x="3094" y="8227"/>
                    </a:cubicBezTo>
                    <a:cubicBezTo>
                      <a:pt x="3228" y="8063"/>
                      <a:pt x="3375" y="7912"/>
                      <a:pt x="3522" y="7757"/>
                    </a:cubicBezTo>
                    <a:cubicBezTo>
                      <a:pt x="3669" y="7602"/>
                      <a:pt x="3803" y="7450"/>
                      <a:pt x="3942" y="7299"/>
                    </a:cubicBezTo>
                    <a:cubicBezTo>
                      <a:pt x="4030" y="7211"/>
                      <a:pt x="4126" y="7131"/>
                      <a:pt x="4214" y="7043"/>
                    </a:cubicBezTo>
                    <a:cubicBezTo>
                      <a:pt x="4298" y="6959"/>
                      <a:pt x="4374" y="6880"/>
                      <a:pt x="4462" y="6804"/>
                    </a:cubicBezTo>
                    <a:cubicBezTo>
                      <a:pt x="4647" y="6649"/>
                      <a:pt x="4831" y="6489"/>
                      <a:pt x="5020" y="6342"/>
                    </a:cubicBezTo>
                    <a:cubicBezTo>
                      <a:pt x="5129" y="6254"/>
                      <a:pt x="5239" y="6170"/>
                      <a:pt x="5348" y="6091"/>
                    </a:cubicBezTo>
                    <a:lnTo>
                      <a:pt x="5348" y="6091"/>
                    </a:lnTo>
                    <a:cubicBezTo>
                      <a:pt x="3266" y="8399"/>
                      <a:pt x="1344" y="10985"/>
                      <a:pt x="122" y="13843"/>
                    </a:cubicBezTo>
                    <a:cubicBezTo>
                      <a:pt x="1658" y="12710"/>
                      <a:pt x="3195" y="11547"/>
                      <a:pt x="4823" y="10556"/>
                    </a:cubicBezTo>
                    <a:cubicBezTo>
                      <a:pt x="6334" y="9562"/>
                      <a:pt x="7958" y="8655"/>
                      <a:pt x="8995" y="7119"/>
                    </a:cubicBezTo>
                    <a:cubicBezTo>
                      <a:pt x="10065" y="5667"/>
                      <a:pt x="10993" y="4030"/>
                      <a:pt x="11073" y="2191"/>
                    </a:cubicBezTo>
                    <a:cubicBezTo>
                      <a:pt x="11123" y="1545"/>
                      <a:pt x="10997" y="798"/>
                      <a:pt x="10439" y="407"/>
                    </a:cubicBezTo>
                    <a:cubicBezTo>
                      <a:pt x="9944" y="138"/>
                      <a:pt x="9395" y="0"/>
                      <a:pt x="8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9" name="Google Shape;1529;p26"/>
              <p:cNvSpPr/>
              <p:nvPr/>
            </p:nvSpPr>
            <p:spPr>
              <a:xfrm>
                <a:off x="819325" y="3292525"/>
                <a:ext cx="312775" cy="337925"/>
              </a:xfrm>
              <a:custGeom>
                <a:avLst/>
                <a:gdLst/>
                <a:ahLst/>
                <a:cxnLst/>
                <a:rect l="l" t="t" r="r" b="b"/>
                <a:pathLst>
                  <a:path w="12511" h="13517" extrusionOk="0">
                    <a:moveTo>
                      <a:pt x="9852" y="1"/>
                    </a:moveTo>
                    <a:cubicBezTo>
                      <a:pt x="9374" y="1"/>
                      <a:pt x="8803" y="118"/>
                      <a:pt x="8131" y="383"/>
                    </a:cubicBezTo>
                    <a:cubicBezTo>
                      <a:pt x="4689" y="1575"/>
                      <a:pt x="2511" y="4769"/>
                      <a:pt x="815" y="7816"/>
                    </a:cubicBezTo>
                    <a:cubicBezTo>
                      <a:pt x="521" y="8408"/>
                      <a:pt x="273" y="9017"/>
                      <a:pt x="64" y="9642"/>
                    </a:cubicBezTo>
                    <a:cubicBezTo>
                      <a:pt x="55" y="9684"/>
                      <a:pt x="30" y="9718"/>
                      <a:pt x="1" y="9747"/>
                    </a:cubicBezTo>
                    <a:cubicBezTo>
                      <a:pt x="34" y="10695"/>
                      <a:pt x="68" y="11648"/>
                      <a:pt x="101" y="12601"/>
                    </a:cubicBezTo>
                    <a:cubicBezTo>
                      <a:pt x="765" y="9965"/>
                      <a:pt x="2326" y="7615"/>
                      <a:pt x="4357" y="5818"/>
                    </a:cubicBezTo>
                    <a:lnTo>
                      <a:pt x="4357" y="5818"/>
                    </a:lnTo>
                    <a:cubicBezTo>
                      <a:pt x="4336" y="5848"/>
                      <a:pt x="4315" y="5873"/>
                      <a:pt x="4299" y="5898"/>
                    </a:cubicBezTo>
                    <a:cubicBezTo>
                      <a:pt x="4177" y="6062"/>
                      <a:pt x="4064" y="6230"/>
                      <a:pt x="3946" y="6393"/>
                    </a:cubicBezTo>
                    <a:cubicBezTo>
                      <a:pt x="3854" y="6519"/>
                      <a:pt x="3753" y="6637"/>
                      <a:pt x="3661" y="6763"/>
                    </a:cubicBezTo>
                    <a:cubicBezTo>
                      <a:pt x="3568" y="6889"/>
                      <a:pt x="3489" y="6989"/>
                      <a:pt x="3400" y="7107"/>
                    </a:cubicBezTo>
                    <a:cubicBezTo>
                      <a:pt x="3384" y="7128"/>
                      <a:pt x="3367" y="7153"/>
                      <a:pt x="3350" y="7178"/>
                    </a:cubicBezTo>
                    <a:cubicBezTo>
                      <a:pt x="3329" y="7199"/>
                      <a:pt x="3321" y="7216"/>
                      <a:pt x="3304" y="7233"/>
                    </a:cubicBezTo>
                    <a:cubicBezTo>
                      <a:pt x="3304" y="7237"/>
                      <a:pt x="3300" y="7237"/>
                      <a:pt x="3300" y="7241"/>
                    </a:cubicBezTo>
                    <a:cubicBezTo>
                      <a:pt x="3275" y="7279"/>
                      <a:pt x="3245" y="7313"/>
                      <a:pt x="3224" y="7350"/>
                    </a:cubicBezTo>
                    <a:cubicBezTo>
                      <a:pt x="3203" y="7384"/>
                      <a:pt x="3182" y="7405"/>
                      <a:pt x="3165" y="7434"/>
                    </a:cubicBezTo>
                    <a:lnTo>
                      <a:pt x="3165" y="7438"/>
                    </a:lnTo>
                    <a:cubicBezTo>
                      <a:pt x="3161" y="7443"/>
                      <a:pt x="3157" y="7447"/>
                      <a:pt x="3157" y="7451"/>
                    </a:cubicBezTo>
                    <a:cubicBezTo>
                      <a:pt x="3157" y="7451"/>
                      <a:pt x="3157" y="7455"/>
                      <a:pt x="3153" y="7455"/>
                    </a:cubicBezTo>
                    <a:cubicBezTo>
                      <a:pt x="3052" y="7611"/>
                      <a:pt x="2943" y="7757"/>
                      <a:pt x="2838" y="7913"/>
                    </a:cubicBezTo>
                    <a:cubicBezTo>
                      <a:pt x="2737" y="8055"/>
                      <a:pt x="2645" y="8202"/>
                      <a:pt x="2548" y="8345"/>
                    </a:cubicBezTo>
                    <a:cubicBezTo>
                      <a:pt x="2548" y="8345"/>
                      <a:pt x="2544" y="8345"/>
                      <a:pt x="2544" y="8349"/>
                    </a:cubicBezTo>
                    <a:cubicBezTo>
                      <a:pt x="2481" y="8446"/>
                      <a:pt x="2414" y="8542"/>
                      <a:pt x="2347" y="8635"/>
                    </a:cubicBezTo>
                    <a:cubicBezTo>
                      <a:pt x="2284" y="8719"/>
                      <a:pt x="2217" y="8798"/>
                      <a:pt x="2162" y="8886"/>
                    </a:cubicBezTo>
                    <a:cubicBezTo>
                      <a:pt x="2099" y="8975"/>
                      <a:pt x="2041" y="9071"/>
                      <a:pt x="1994" y="9168"/>
                    </a:cubicBezTo>
                    <a:cubicBezTo>
                      <a:pt x="1155" y="10494"/>
                      <a:pt x="563" y="11963"/>
                      <a:pt x="315" y="13516"/>
                    </a:cubicBezTo>
                    <a:cubicBezTo>
                      <a:pt x="3266" y="10372"/>
                      <a:pt x="7795" y="9189"/>
                      <a:pt x="10494" y="5797"/>
                    </a:cubicBezTo>
                    <a:cubicBezTo>
                      <a:pt x="12301" y="3624"/>
                      <a:pt x="12510" y="1"/>
                      <a:pt x="98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0" name="Google Shape;1530;p26"/>
              <p:cNvSpPr/>
              <p:nvPr/>
            </p:nvSpPr>
            <p:spPr>
              <a:xfrm>
                <a:off x="517550" y="3249700"/>
                <a:ext cx="291300" cy="254725"/>
              </a:xfrm>
              <a:custGeom>
                <a:avLst/>
                <a:gdLst/>
                <a:ahLst/>
                <a:cxnLst/>
                <a:rect l="l" t="t" r="r" b="b"/>
                <a:pathLst>
                  <a:path w="11652" h="10189" extrusionOk="0">
                    <a:moveTo>
                      <a:pt x="5492" y="4129"/>
                    </a:moveTo>
                    <a:lnTo>
                      <a:pt x="5492" y="4129"/>
                    </a:lnTo>
                    <a:cubicBezTo>
                      <a:pt x="5494" y="4130"/>
                      <a:pt x="5496" y="4131"/>
                      <a:pt x="5499" y="4131"/>
                    </a:cubicBezTo>
                    <a:lnTo>
                      <a:pt x="5492" y="4129"/>
                    </a:lnTo>
                    <a:close/>
                    <a:moveTo>
                      <a:pt x="2825" y="1"/>
                    </a:moveTo>
                    <a:cubicBezTo>
                      <a:pt x="2674" y="1"/>
                      <a:pt x="2523" y="6"/>
                      <a:pt x="2372" y="18"/>
                    </a:cubicBezTo>
                    <a:cubicBezTo>
                      <a:pt x="1411" y="291"/>
                      <a:pt x="580" y="1088"/>
                      <a:pt x="198" y="1982"/>
                    </a:cubicBezTo>
                    <a:cubicBezTo>
                      <a:pt x="0" y="2688"/>
                      <a:pt x="122" y="3485"/>
                      <a:pt x="407" y="4140"/>
                    </a:cubicBezTo>
                    <a:cubicBezTo>
                      <a:pt x="726" y="4740"/>
                      <a:pt x="1322" y="5151"/>
                      <a:pt x="1868" y="5521"/>
                    </a:cubicBezTo>
                    <a:cubicBezTo>
                      <a:pt x="2737" y="6100"/>
                      <a:pt x="3639" y="6612"/>
                      <a:pt x="4609" y="6973"/>
                    </a:cubicBezTo>
                    <a:cubicBezTo>
                      <a:pt x="7001" y="7930"/>
                      <a:pt x="9415" y="8916"/>
                      <a:pt x="11652" y="10188"/>
                    </a:cubicBezTo>
                    <a:cubicBezTo>
                      <a:pt x="11639" y="9857"/>
                      <a:pt x="11631" y="9529"/>
                      <a:pt x="11618" y="9202"/>
                    </a:cubicBezTo>
                    <a:cubicBezTo>
                      <a:pt x="11551" y="9181"/>
                      <a:pt x="11501" y="9126"/>
                      <a:pt x="11484" y="9059"/>
                    </a:cubicBezTo>
                    <a:cubicBezTo>
                      <a:pt x="10892" y="8325"/>
                      <a:pt x="10162" y="7695"/>
                      <a:pt x="9448" y="7078"/>
                    </a:cubicBezTo>
                    <a:cubicBezTo>
                      <a:pt x="8013" y="5878"/>
                      <a:pt x="6405" y="4925"/>
                      <a:pt x="4819" y="3951"/>
                    </a:cubicBezTo>
                    <a:cubicBezTo>
                      <a:pt x="4802" y="3938"/>
                      <a:pt x="4781" y="3926"/>
                      <a:pt x="4768" y="3905"/>
                    </a:cubicBezTo>
                    <a:lnTo>
                      <a:pt x="4768" y="3905"/>
                    </a:lnTo>
                    <a:cubicBezTo>
                      <a:pt x="4886" y="3943"/>
                      <a:pt x="5003" y="3976"/>
                      <a:pt x="5121" y="4010"/>
                    </a:cubicBezTo>
                    <a:cubicBezTo>
                      <a:pt x="5138" y="4018"/>
                      <a:pt x="5155" y="4022"/>
                      <a:pt x="5167" y="4027"/>
                    </a:cubicBezTo>
                    <a:lnTo>
                      <a:pt x="5192" y="4027"/>
                    </a:lnTo>
                    <a:cubicBezTo>
                      <a:pt x="5260" y="4052"/>
                      <a:pt x="5327" y="4073"/>
                      <a:pt x="5394" y="4098"/>
                    </a:cubicBezTo>
                    <a:cubicBezTo>
                      <a:pt x="5398" y="4098"/>
                      <a:pt x="5406" y="4098"/>
                      <a:pt x="5411" y="4102"/>
                    </a:cubicBezTo>
                    <a:cubicBezTo>
                      <a:pt x="5412" y="4104"/>
                      <a:pt x="5412" y="4104"/>
                      <a:pt x="5413" y="4104"/>
                    </a:cubicBezTo>
                    <a:cubicBezTo>
                      <a:pt x="5413" y="4104"/>
                      <a:pt x="5412" y="4102"/>
                      <a:pt x="5415" y="4102"/>
                    </a:cubicBezTo>
                    <a:lnTo>
                      <a:pt x="5487" y="4127"/>
                    </a:lnTo>
                    <a:lnTo>
                      <a:pt x="5487" y="4127"/>
                    </a:lnTo>
                    <a:cubicBezTo>
                      <a:pt x="5487" y="4127"/>
                      <a:pt x="5486" y="4127"/>
                      <a:pt x="5486" y="4127"/>
                    </a:cubicBezTo>
                    <a:lnTo>
                      <a:pt x="5488" y="4128"/>
                    </a:lnTo>
                    <a:lnTo>
                      <a:pt x="5488" y="4128"/>
                    </a:lnTo>
                    <a:lnTo>
                      <a:pt x="5492" y="4129"/>
                    </a:lnTo>
                    <a:lnTo>
                      <a:pt x="5492" y="4129"/>
                    </a:lnTo>
                    <a:cubicBezTo>
                      <a:pt x="5491" y="4129"/>
                      <a:pt x="5491" y="4129"/>
                      <a:pt x="5490" y="4128"/>
                    </a:cubicBezTo>
                    <a:lnTo>
                      <a:pt x="5490" y="4128"/>
                    </a:lnTo>
                    <a:lnTo>
                      <a:pt x="5503" y="4131"/>
                    </a:lnTo>
                    <a:cubicBezTo>
                      <a:pt x="5503" y="4131"/>
                      <a:pt x="5507" y="4131"/>
                      <a:pt x="5507" y="4136"/>
                    </a:cubicBezTo>
                    <a:lnTo>
                      <a:pt x="5511" y="4136"/>
                    </a:lnTo>
                    <a:cubicBezTo>
                      <a:pt x="5637" y="4186"/>
                      <a:pt x="5755" y="4232"/>
                      <a:pt x="5881" y="4283"/>
                    </a:cubicBezTo>
                    <a:cubicBezTo>
                      <a:pt x="5960" y="4320"/>
                      <a:pt x="6044" y="4354"/>
                      <a:pt x="6124" y="4388"/>
                    </a:cubicBezTo>
                    <a:cubicBezTo>
                      <a:pt x="6149" y="4400"/>
                      <a:pt x="6170" y="4409"/>
                      <a:pt x="6195" y="4421"/>
                    </a:cubicBezTo>
                    <a:cubicBezTo>
                      <a:pt x="6305" y="4471"/>
                      <a:pt x="6410" y="4530"/>
                      <a:pt x="6514" y="4585"/>
                    </a:cubicBezTo>
                    <a:cubicBezTo>
                      <a:pt x="6619" y="4639"/>
                      <a:pt x="6724" y="4694"/>
                      <a:pt x="6829" y="4748"/>
                    </a:cubicBezTo>
                    <a:cubicBezTo>
                      <a:pt x="6829" y="4748"/>
                      <a:pt x="6833" y="4748"/>
                      <a:pt x="6833" y="4753"/>
                    </a:cubicBezTo>
                    <a:lnTo>
                      <a:pt x="6867" y="4769"/>
                    </a:lnTo>
                    <a:lnTo>
                      <a:pt x="6888" y="4782"/>
                    </a:lnTo>
                    <a:cubicBezTo>
                      <a:pt x="6896" y="4786"/>
                      <a:pt x="6901" y="4786"/>
                      <a:pt x="6909" y="4790"/>
                    </a:cubicBezTo>
                    <a:cubicBezTo>
                      <a:pt x="6934" y="4807"/>
                      <a:pt x="6959" y="4820"/>
                      <a:pt x="6985" y="4832"/>
                    </a:cubicBezTo>
                    <a:cubicBezTo>
                      <a:pt x="7816" y="5353"/>
                      <a:pt x="8613" y="5920"/>
                      <a:pt x="9377" y="6528"/>
                    </a:cubicBezTo>
                    <a:cubicBezTo>
                      <a:pt x="9398" y="6549"/>
                      <a:pt x="9423" y="6570"/>
                      <a:pt x="9444" y="6591"/>
                    </a:cubicBezTo>
                    <a:cubicBezTo>
                      <a:pt x="9448" y="6595"/>
                      <a:pt x="9453" y="6599"/>
                      <a:pt x="9461" y="6599"/>
                    </a:cubicBezTo>
                    <a:cubicBezTo>
                      <a:pt x="9474" y="6612"/>
                      <a:pt x="9486" y="6625"/>
                      <a:pt x="9503" y="6637"/>
                    </a:cubicBezTo>
                    <a:cubicBezTo>
                      <a:pt x="9599" y="6725"/>
                      <a:pt x="9700" y="6814"/>
                      <a:pt x="9801" y="6893"/>
                    </a:cubicBezTo>
                    <a:cubicBezTo>
                      <a:pt x="10183" y="7233"/>
                      <a:pt x="11165" y="8060"/>
                      <a:pt x="11597" y="8623"/>
                    </a:cubicBezTo>
                    <a:cubicBezTo>
                      <a:pt x="11581" y="8119"/>
                      <a:pt x="11564" y="7611"/>
                      <a:pt x="11551" y="7103"/>
                    </a:cubicBezTo>
                    <a:cubicBezTo>
                      <a:pt x="10304" y="3696"/>
                      <a:pt x="6640" y="1"/>
                      <a:pt x="28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1" name="Google Shape;1531;p26"/>
              <p:cNvSpPr/>
              <p:nvPr/>
            </p:nvSpPr>
            <p:spPr>
              <a:xfrm>
                <a:off x="537375" y="3519900"/>
                <a:ext cx="277775" cy="202775"/>
              </a:xfrm>
              <a:custGeom>
                <a:avLst/>
                <a:gdLst/>
                <a:ahLst/>
                <a:cxnLst/>
                <a:rect l="l" t="t" r="r" b="b"/>
                <a:pathLst>
                  <a:path w="11111" h="8111" extrusionOk="0">
                    <a:moveTo>
                      <a:pt x="2348" y="1"/>
                    </a:moveTo>
                    <a:cubicBezTo>
                      <a:pt x="1870" y="1"/>
                      <a:pt x="1404" y="82"/>
                      <a:pt x="979" y="304"/>
                    </a:cubicBezTo>
                    <a:cubicBezTo>
                      <a:pt x="412" y="593"/>
                      <a:pt x="59" y="1214"/>
                      <a:pt x="26" y="1831"/>
                    </a:cubicBezTo>
                    <a:cubicBezTo>
                      <a:pt x="1" y="3657"/>
                      <a:pt x="2817" y="4912"/>
                      <a:pt x="4273" y="5475"/>
                    </a:cubicBezTo>
                    <a:cubicBezTo>
                      <a:pt x="6422" y="6209"/>
                      <a:pt x="8479" y="7237"/>
                      <a:pt x="10641" y="7917"/>
                    </a:cubicBezTo>
                    <a:cubicBezTo>
                      <a:pt x="10796" y="7972"/>
                      <a:pt x="10951" y="8060"/>
                      <a:pt x="11111" y="8110"/>
                    </a:cubicBezTo>
                    <a:cubicBezTo>
                      <a:pt x="11102" y="7645"/>
                      <a:pt x="11094" y="7174"/>
                      <a:pt x="11086" y="6709"/>
                    </a:cubicBezTo>
                    <a:lnTo>
                      <a:pt x="11065" y="6709"/>
                    </a:lnTo>
                    <a:cubicBezTo>
                      <a:pt x="11027" y="6704"/>
                      <a:pt x="10993" y="6692"/>
                      <a:pt x="10964" y="6671"/>
                    </a:cubicBezTo>
                    <a:cubicBezTo>
                      <a:pt x="9193" y="5600"/>
                      <a:pt x="7371" y="4572"/>
                      <a:pt x="5478" y="3741"/>
                    </a:cubicBezTo>
                    <a:cubicBezTo>
                      <a:pt x="5486" y="3741"/>
                      <a:pt x="5495" y="3741"/>
                      <a:pt x="5503" y="3745"/>
                    </a:cubicBezTo>
                    <a:lnTo>
                      <a:pt x="5520" y="3745"/>
                    </a:lnTo>
                    <a:cubicBezTo>
                      <a:pt x="6019" y="3812"/>
                      <a:pt x="6515" y="3934"/>
                      <a:pt x="6989" y="4110"/>
                    </a:cubicBezTo>
                    <a:cubicBezTo>
                      <a:pt x="7107" y="4152"/>
                      <a:pt x="7220" y="4203"/>
                      <a:pt x="7337" y="4253"/>
                    </a:cubicBezTo>
                    <a:cubicBezTo>
                      <a:pt x="7442" y="4295"/>
                      <a:pt x="7551" y="4341"/>
                      <a:pt x="7656" y="4392"/>
                    </a:cubicBezTo>
                    <a:cubicBezTo>
                      <a:pt x="7820" y="4463"/>
                      <a:pt x="7975" y="4539"/>
                      <a:pt x="8139" y="4610"/>
                    </a:cubicBezTo>
                    <a:cubicBezTo>
                      <a:pt x="9016" y="5076"/>
                      <a:pt x="9877" y="5575"/>
                      <a:pt x="10733" y="6083"/>
                    </a:cubicBezTo>
                    <a:cubicBezTo>
                      <a:pt x="10817" y="6146"/>
                      <a:pt x="10960" y="6201"/>
                      <a:pt x="11077" y="6272"/>
                    </a:cubicBezTo>
                    <a:cubicBezTo>
                      <a:pt x="11065" y="5819"/>
                      <a:pt x="11052" y="5361"/>
                      <a:pt x="11039" y="4908"/>
                    </a:cubicBezTo>
                    <a:cubicBezTo>
                      <a:pt x="9167" y="2952"/>
                      <a:pt x="7023" y="1084"/>
                      <a:pt x="4374" y="333"/>
                    </a:cubicBezTo>
                    <a:cubicBezTo>
                      <a:pt x="3735" y="167"/>
                      <a:pt x="3030" y="1"/>
                      <a:pt x="23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2" name="Google Shape;1532;p26"/>
              <p:cNvSpPr/>
              <p:nvPr/>
            </p:nvSpPr>
            <p:spPr>
              <a:xfrm>
                <a:off x="658675" y="3597150"/>
                <a:ext cx="162475" cy="131725"/>
              </a:xfrm>
              <a:custGeom>
                <a:avLst/>
                <a:gdLst/>
                <a:ahLst/>
                <a:cxnLst/>
                <a:rect l="l" t="t" r="r" b="b"/>
                <a:pathLst>
                  <a:path w="6499" h="5269" extrusionOk="0">
                    <a:moveTo>
                      <a:pt x="175" y="498"/>
                    </a:moveTo>
                    <a:cubicBezTo>
                      <a:pt x="180" y="501"/>
                      <a:pt x="187" y="504"/>
                      <a:pt x="194" y="504"/>
                    </a:cubicBezTo>
                    <a:cubicBezTo>
                      <a:pt x="188" y="502"/>
                      <a:pt x="181" y="500"/>
                      <a:pt x="175" y="498"/>
                    </a:cubicBezTo>
                    <a:close/>
                    <a:moveTo>
                      <a:pt x="4467" y="1"/>
                    </a:moveTo>
                    <a:cubicBezTo>
                      <a:pt x="4148" y="240"/>
                      <a:pt x="3879" y="542"/>
                      <a:pt x="3673" y="882"/>
                    </a:cubicBezTo>
                    <a:cubicBezTo>
                      <a:pt x="3182" y="643"/>
                      <a:pt x="2624" y="550"/>
                      <a:pt x="2091" y="445"/>
                    </a:cubicBezTo>
                    <a:cubicBezTo>
                      <a:pt x="1782" y="368"/>
                      <a:pt x="1472" y="342"/>
                      <a:pt x="1160" y="342"/>
                    </a:cubicBezTo>
                    <a:cubicBezTo>
                      <a:pt x="812" y="342"/>
                      <a:pt x="462" y="375"/>
                      <a:pt x="110" y="403"/>
                    </a:cubicBezTo>
                    <a:cubicBezTo>
                      <a:pt x="105" y="403"/>
                      <a:pt x="100" y="403"/>
                      <a:pt x="95" y="403"/>
                    </a:cubicBezTo>
                    <a:cubicBezTo>
                      <a:pt x="62" y="403"/>
                      <a:pt x="30" y="415"/>
                      <a:pt x="1" y="433"/>
                    </a:cubicBezTo>
                    <a:cubicBezTo>
                      <a:pt x="61" y="456"/>
                      <a:pt x="118" y="478"/>
                      <a:pt x="175" y="498"/>
                    </a:cubicBezTo>
                    <a:lnTo>
                      <a:pt x="175" y="498"/>
                    </a:lnTo>
                    <a:cubicBezTo>
                      <a:pt x="174" y="497"/>
                      <a:pt x="173" y="497"/>
                      <a:pt x="173" y="496"/>
                    </a:cubicBezTo>
                    <a:lnTo>
                      <a:pt x="173" y="496"/>
                    </a:lnTo>
                    <a:lnTo>
                      <a:pt x="315" y="550"/>
                    </a:lnTo>
                    <a:cubicBezTo>
                      <a:pt x="328" y="550"/>
                      <a:pt x="336" y="550"/>
                      <a:pt x="345" y="555"/>
                    </a:cubicBezTo>
                    <a:cubicBezTo>
                      <a:pt x="521" y="613"/>
                      <a:pt x="693" y="668"/>
                      <a:pt x="865" y="727"/>
                    </a:cubicBezTo>
                    <a:cubicBezTo>
                      <a:pt x="987" y="769"/>
                      <a:pt x="1113" y="811"/>
                      <a:pt x="1230" y="857"/>
                    </a:cubicBezTo>
                    <a:cubicBezTo>
                      <a:pt x="1251" y="865"/>
                      <a:pt x="1277" y="878"/>
                      <a:pt x="1298" y="886"/>
                    </a:cubicBezTo>
                    <a:cubicBezTo>
                      <a:pt x="1990" y="1037"/>
                      <a:pt x="2649" y="1335"/>
                      <a:pt x="3304" y="1633"/>
                    </a:cubicBezTo>
                    <a:cubicBezTo>
                      <a:pt x="3308" y="1633"/>
                      <a:pt x="3312" y="1633"/>
                      <a:pt x="3316" y="1637"/>
                    </a:cubicBezTo>
                    <a:cubicBezTo>
                      <a:pt x="3031" y="2448"/>
                      <a:pt x="2993" y="3363"/>
                      <a:pt x="3228" y="4147"/>
                    </a:cubicBezTo>
                    <a:cubicBezTo>
                      <a:pt x="3234" y="4216"/>
                      <a:pt x="3328" y="4301"/>
                      <a:pt x="3429" y="4301"/>
                    </a:cubicBezTo>
                    <a:cubicBezTo>
                      <a:pt x="3489" y="4301"/>
                      <a:pt x="3551" y="4271"/>
                      <a:pt x="3598" y="4189"/>
                    </a:cubicBezTo>
                    <a:cubicBezTo>
                      <a:pt x="3683" y="4264"/>
                      <a:pt x="3823" y="4362"/>
                      <a:pt x="3942" y="4362"/>
                    </a:cubicBezTo>
                    <a:cubicBezTo>
                      <a:pt x="4010" y="4362"/>
                      <a:pt x="4071" y="4329"/>
                      <a:pt x="4110" y="4240"/>
                    </a:cubicBezTo>
                    <a:cubicBezTo>
                      <a:pt x="4710" y="4529"/>
                      <a:pt x="5310" y="4802"/>
                      <a:pt x="5877" y="5155"/>
                    </a:cubicBezTo>
                    <a:cubicBezTo>
                      <a:pt x="6007" y="5234"/>
                      <a:pt x="6104" y="5268"/>
                      <a:pt x="6176" y="5268"/>
                    </a:cubicBezTo>
                    <a:cubicBezTo>
                      <a:pt x="6436" y="5268"/>
                      <a:pt x="6372" y="4834"/>
                      <a:pt x="6326" y="4525"/>
                    </a:cubicBezTo>
                    <a:cubicBezTo>
                      <a:pt x="6166" y="3606"/>
                      <a:pt x="6498" y="2620"/>
                      <a:pt x="6246" y="1734"/>
                    </a:cubicBezTo>
                    <a:cubicBezTo>
                      <a:pt x="5713" y="1230"/>
                      <a:pt x="5205" y="718"/>
                      <a:pt x="4697" y="177"/>
                    </a:cubicBezTo>
                    <a:cubicBezTo>
                      <a:pt x="4634" y="101"/>
                      <a:pt x="4576" y="9"/>
                      <a:pt x="44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3" name="Google Shape;1533;p26"/>
              <p:cNvSpPr/>
              <p:nvPr/>
            </p:nvSpPr>
            <p:spPr>
              <a:xfrm>
                <a:off x="628250" y="3342900"/>
                <a:ext cx="187725" cy="164775"/>
              </a:xfrm>
              <a:custGeom>
                <a:avLst/>
                <a:gdLst/>
                <a:ahLst/>
                <a:cxnLst/>
                <a:rect l="l" t="t" r="r" b="b"/>
                <a:pathLst>
                  <a:path w="7509" h="659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" y="22"/>
                      <a:pt x="76" y="43"/>
                      <a:pt x="110" y="64"/>
                    </a:cubicBezTo>
                    <a:cubicBezTo>
                      <a:pt x="202" y="118"/>
                      <a:pt x="294" y="164"/>
                      <a:pt x="387" y="215"/>
                    </a:cubicBezTo>
                    <a:cubicBezTo>
                      <a:pt x="492" y="269"/>
                      <a:pt x="596" y="324"/>
                      <a:pt x="701" y="378"/>
                    </a:cubicBezTo>
                    <a:cubicBezTo>
                      <a:pt x="873" y="395"/>
                      <a:pt x="1046" y="429"/>
                      <a:pt x="1213" y="475"/>
                    </a:cubicBezTo>
                    <a:cubicBezTo>
                      <a:pt x="2233" y="1159"/>
                      <a:pt x="3367" y="1751"/>
                      <a:pt x="4361" y="2519"/>
                    </a:cubicBezTo>
                    <a:cubicBezTo>
                      <a:pt x="4021" y="3069"/>
                      <a:pt x="3816" y="3686"/>
                      <a:pt x="3866" y="4357"/>
                    </a:cubicBezTo>
                    <a:cubicBezTo>
                      <a:pt x="3881" y="4574"/>
                      <a:pt x="3808" y="5204"/>
                      <a:pt x="4077" y="5204"/>
                    </a:cubicBezTo>
                    <a:cubicBezTo>
                      <a:pt x="4120" y="5204"/>
                      <a:pt x="4172" y="5188"/>
                      <a:pt x="4235" y="5151"/>
                    </a:cubicBezTo>
                    <a:cubicBezTo>
                      <a:pt x="5113" y="5583"/>
                      <a:pt x="5948" y="6103"/>
                      <a:pt x="6838" y="6519"/>
                    </a:cubicBezTo>
                    <a:lnTo>
                      <a:pt x="6846" y="6523"/>
                    </a:lnTo>
                    <a:cubicBezTo>
                      <a:pt x="6889" y="6555"/>
                      <a:pt x="6944" y="6576"/>
                      <a:pt x="6996" y="6576"/>
                    </a:cubicBezTo>
                    <a:cubicBezTo>
                      <a:pt x="7046" y="6576"/>
                      <a:pt x="7095" y="6558"/>
                      <a:pt x="7132" y="6515"/>
                    </a:cubicBezTo>
                    <a:cubicBezTo>
                      <a:pt x="7170" y="6567"/>
                      <a:pt x="7226" y="6590"/>
                      <a:pt x="7282" y="6590"/>
                    </a:cubicBezTo>
                    <a:cubicBezTo>
                      <a:pt x="7395" y="6590"/>
                      <a:pt x="7508" y="6496"/>
                      <a:pt x="7480" y="6364"/>
                    </a:cubicBezTo>
                    <a:cubicBezTo>
                      <a:pt x="7413" y="6015"/>
                      <a:pt x="7341" y="5658"/>
                      <a:pt x="7304" y="5314"/>
                    </a:cubicBezTo>
                    <a:cubicBezTo>
                      <a:pt x="7287" y="5218"/>
                      <a:pt x="7274" y="5092"/>
                      <a:pt x="7186" y="5033"/>
                    </a:cubicBezTo>
                    <a:cubicBezTo>
                      <a:pt x="7195" y="4462"/>
                      <a:pt x="7320" y="3891"/>
                      <a:pt x="7287" y="3321"/>
                    </a:cubicBezTo>
                    <a:cubicBezTo>
                      <a:pt x="6926" y="2561"/>
                      <a:pt x="6594" y="1709"/>
                      <a:pt x="6065" y="1054"/>
                    </a:cubicBezTo>
                    <a:cubicBezTo>
                      <a:pt x="6035" y="1047"/>
                      <a:pt x="6004" y="1043"/>
                      <a:pt x="5974" y="1043"/>
                    </a:cubicBezTo>
                    <a:cubicBezTo>
                      <a:pt x="5647" y="1043"/>
                      <a:pt x="5361" y="1451"/>
                      <a:pt x="5100" y="1617"/>
                    </a:cubicBezTo>
                    <a:cubicBezTo>
                      <a:pt x="5037" y="1675"/>
                      <a:pt x="4974" y="1742"/>
                      <a:pt x="4915" y="1805"/>
                    </a:cubicBezTo>
                    <a:cubicBezTo>
                      <a:pt x="4089" y="1306"/>
                      <a:pt x="3228" y="819"/>
                      <a:pt x="2326" y="454"/>
                    </a:cubicBezTo>
                    <a:cubicBezTo>
                      <a:pt x="2284" y="441"/>
                      <a:pt x="2242" y="429"/>
                      <a:pt x="2200" y="416"/>
                    </a:cubicBezTo>
                    <a:lnTo>
                      <a:pt x="2191" y="416"/>
                    </a:lnTo>
                    <a:lnTo>
                      <a:pt x="2107" y="399"/>
                    </a:lnTo>
                    <a:cubicBezTo>
                      <a:pt x="2103" y="395"/>
                      <a:pt x="2099" y="395"/>
                      <a:pt x="2095" y="395"/>
                    </a:cubicBezTo>
                    <a:cubicBezTo>
                      <a:pt x="2024" y="378"/>
                      <a:pt x="1952" y="362"/>
                      <a:pt x="1881" y="349"/>
                    </a:cubicBezTo>
                    <a:cubicBezTo>
                      <a:pt x="1856" y="345"/>
                      <a:pt x="1826" y="336"/>
                      <a:pt x="1797" y="328"/>
                    </a:cubicBezTo>
                    <a:cubicBezTo>
                      <a:pt x="1763" y="324"/>
                      <a:pt x="1730" y="311"/>
                      <a:pt x="1692" y="303"/>
                    </a:cubicBezTo>
                    <a:cubicBezTo>
                      <a:pt x="1671" y="299"/>
                      <a:pt x="1650" y="294"/>
                      <a:pt x="1633" y="286"/>
                    </a:cubicBezTo>
                    <a:lnTo>
                      <a:pt x="1608" y="286"/>
                    </a:lnTo>
                    <a:cubicBezTo>
                      <a:pt x="1553" y="269"/>
                      <a:pt x="1507" y="257"/>
                      <a:pt x="1453" y="244"/>
                    </a:cubicBezTo>
                    <a:cubicBezTo>
                      <a:pt x="1402" y="231"/>
                      <a:pt x="1339" y="215"/>
                      <a:pt x="1281" y="202"/>
                    </a:cubicBezTo>
                    <a:lnTo>
                      <a:pt x="1272" y="202"/>
                    </a:lnTo>
                    <a:cubicBezTo>
                      <a:pt x="1071" y="160"/>
                      <a:pt x="873" y="122"/>
                      <a:pt x="672" y="97"/>
                    </a:cubicBezTo>
                    <a:cubicBezTo>
                      <a:pt x="651" y="97"/>
                      <a:pt x="634" y="89"/>
                      <a:pt x="613" y="89"/>
                    </a:cubicBezTo>
                    <a:cubicBezTo>
                      <a:pt x="458" y="68"/>
                      <a:pt x="298" y="43"/>
                      <a:pt x="143" y="17"/>
                    </a:cubicBezTo>
                    <a:cubicBezTo>
                      <a:pt x="93" y="9"/>
                      <a:pt x="47" y="5"/>
                      <a:pt x="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4" name="Google Shape;1534;p26"/>
              <p:cNvSpPr/>
              <p:nvPr/>
            </p:nvSpPr>
            <p:spPr>
              <a:xfrm>
                <a:off x="684075" y="3095050"/>
                <a:ext cx="120550" cy="1555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6222" extrusionOk="0">
                    <a:moveTo>
                      <a:pt x="150" y="1"/>
                    </a:moveTo>
                    <a:cubicBezTo>
                      <a:pt x="98" y="1"/>
                      <a:pt x="47" y="14"/>
                      <a:pt x="0" y="43"/>
                    </a:cubicBezTo>
                    <a:lnTo>
                      <a:pt x="72" y="127"/>
                    </a:lnTo>
                    <a:cubicBezTo>
                      <a:pt x="193" y="265"/>
                      <a:pt x="315" y="404"/>
                      <a:pt x="433" y="546"/>
                    </a:cubicBezTo>
                    <a:cubicBezTo>
                      <a:pt x="533" y="613"/>
                      <a:pt x="638" y="685"/>
                      <a:pt x="739" y="752"/>
                    </a:cubicBezTo>
                    <a:cubicBezTo>
                      <a:pt x="710" y="773"/>
                      <a:pt x="685" y="806"/>
                      <a:pt x="672" y="840"/>
                    </a:cubicBezTo>
                    <a:cubicBezTo>
                      <a:pt x="710" y="890"/>
                      <a:pt x="748" y="941"/>
                      <a:pt x="785" y="991"/>
                    </a:cubicBezTo>
                    <a:cubicBezTo>
                      <a:pt x="840" y="1063"/>
                      <a:pt x="894" y="1138"/>
                      <a:pt x="949" y="1214"/>
                    </a:cubicBezTo>
                    <a:cubicBezTo>
                      <a:pt x="1406" y="1558"/>
                      <a:pt x="1772" y="2003"/>
                      <a:pt x="2170" y="2414"/>
                    </a:cubicBezTo>
                    <a:cubicBezTo>
                      <a:pt x="1801" y="2767"/>
                      <a:pt x="1482" y="3157"/>
                      <a:pt x="1276" y="3623"/>
                    </a:cubicBezTo>
                    <a:cubicBezTo>
                      <a:pt x="1197" y="3843"/>
                      <a:pt x="781" y="4755"/>
                      <a:pt x="1164" y="4755"/>
                    </a:cubicBezTo>
                    <a:cubicBezTo>
                      <a:pt x="1204" y="4755"/>
                      <a:pt x="1254" y="4745"/>
                      <a:pt x="1314" y="4723"/>
                    </a:cubicBezTo>
                    <a:cubicBezTo>
                      <a:pt x="1734" y="4882"/>
                      <a:pt x="2204" y="5012"/>
                      <a:pt x="2607" y="5268"/>
                    </a:cubicBezTo>
                    <a:cubicBezTo>
                      <a:pt x="3203" y="5621"/>
                      <a:pt x="3879" y="5814"/>
                      <a:pt x="4470" y="6171"/>
                    </a:cubicBezTo>
                    <a:cubicBezTo>
                      <a:pt x="4507" y="6206"/>
                      <a:pt x="4552" y="6221"/>
                      <a:pt x="4598" y="6221"/>
                    </a:cubicBezTo>
                    <a:cubicBezTo>
                      <a:pt x="4710" y="6221"/>
                      <a:pt x="4822" y="6127"/>
                      <a:pt x="4798" y="5999"/>
                    </a:cubicBezTo>
                    <a:cubicBezTo>
                      <a:pt x="4739" y="5717"/>
                      <a:pt x="4689" y="5436"/>
                      <a:pt x="4622" y="5159"/>
                    </a:cubicBezTo>
                    <a:cubicBezTo>
                      <a:pt x="4361" y="3929"/>
                      <a:pt x="4143" y="2662"/>
                      <a:pt x="3656" y="1507"/>
                    </a:cubicBezTo>
                    <a:cubicBezTo>
                      <a:pt x="3605" y="1467"/>
                      <a:pt x="3553" y="1450"/>
                      <a:pt x="3500" y="1450"/>
                    </a:cubicBezTo>
                    <a:cubicBezTo>
                      <a:pt x="3319" y="1450"/>
                      <a:pt x="3134" y="1645"/>
                      <a:pt x="2985" y="1730"/>
                    </a:cubicBezTo>
                    <a:cubicBezTo>
                      <a:pt x="2913" y="1789"/>
                      <a:pt x="2838" y="1847"/>
                      <a:pt x="2762" y="1906"/>
                    </a:cubicBezTo>
                    <a:cubicBezTo>
                      <a:pt x="2086" y="1180"/>
                      <a:pt x="512" y="89"/>
                      <a:pt x="311" y="47"/>
                    </a:cubicBezTo>
                    <a:cubicBezTo>
                      <a:pt x="261" y="16"/>
                      <a:pt x="205" y="1"/>
                      <a:pt x="15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26"/>
              <p:cNvSpPr/>
              <p:nvPr/>
            </p:nvSpPr>
            <p:spPr>
              <a:xfrm>
                <a:off x="808200" y="3135025"/>
                <a:ext cx="141700" cy="193600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7744" extrusionOk="0">
                    <a:moveTo>
                      <a:pt x="5667" y="1"/>
                    </a:moveTo>
                    <a:cubicBezTo>
                      <a:pt x="5600" y="13"/>
                      <a:pt x="5537" y="30"/>
                      <a:pt x="5474" y="43"/>
                    </a:cubicBezTo>
                    <a:cubicBezTo>
                      <a:pt x="4672" y="362"/>
                      <a:pt x="3841" y="660"/>
                      <a:pt x="3212" y="1277"/>
                    </a:cubicBezTo>
                    <a:cubicBezTo>
                      <a:pt x="3191" y="1294"/>
                      <a:pt x="3170" y="1319"/>
                      <a:pt x="3145" y="1340"/>
                    </a:cubicBezTo>
                    <a:cubicBezTo>
                      <a:pt x="2834" y="1134"/>
                      <a:pt x="2498" y="975"/>
                      <a:pt x="2141" y="870"/>
                    </a:cubicBezTo>
                    <a:cubicBezTo>
                      <a:pt x="2090" y="850"/>
                      <a:pt x="2027" y="839"/>
                      <a:pt x="1963" y="839"/>
                    </a:cubicBezTo>
                    <a:cubicBezTo>
                      <a:pt x="1772" y="839"/>
                      <a:pt x="1577" y="934"/>
                      <a:pt x="1684" y="1151"/>
                    </a:cubicBezTo>
                    <a:cubicBezTo>
                      <a:pt x="702" y="3161"/>
                      <a:pt x="1" y="5398"/>
                      <a:pt x="181" y="7652"/>
                    </a:cubicBezTo>
                    <a:cubicBezTo>
                      <a:pt x="221" y="7718"/>
                      <a:pt x="275" y="7744"/>
                      <a:pt x="331" y="7744"/>
                    </a:cubicBezTo>
                    <a:cubicBezTo>
                      <a:pt x="423" y="7744"/>
                      <a:pt x="521" y="7674"/>
                      <a:pt x="576" y="7594"/>
                    </a:cubicBezTo>
                    <a:cubicBezTo>
                      <a:pt x="1554" y="6754"/>
                      <a:pt x="2746" y="6284"/>
                      <a:pt x="3787" y="5499"/>
                    </a:cubicBezTo>
                    <a:cubicBezTo>
                      <a:pt x="4219" y="5214"/>
                      <a:pt x="4677" y="4970"/>
                      <a:pt x="5155" y="4777"/>
                    </a:cubicBezTo>
                    <a:cubicBezTo>
                      <a:pt x="5247" y="4756"/>
                      <a:pt x="5319" y="4681"/>
                      <a:pt x="5331" y="4584"/>
                    </a:cubicBezTo>
                    <a:cubicBezTo>
                      <a:pt x="5075" y="3581"/>
                      <a:pt x="4521" y="2553"/>
                      <a:pt x="3732" y="1810"/>
                    </a:cubicBezTo>
                    <a:cubicBezTo>
                      <a:pt x="4018" y="1533"/>
                      <a:pt x="4299" y="1256"/>
                      <a:pt x="4605" y="1004"/>
                    </a:cubicBezTo>
                    <a:cubicBezTo>
                      <a:pt x="4609" y="954"/>
                      <a:pt x="4630" y="907"/>
                      <a:pt x="4664" y="870"/>
                    </a:cubicBezTo>
                    <a:cubicBezTo>
                      <a:pt x="4739" y="790"/>
                      <a:pt x="4823" y="719"/>
                      <a:pt x="4907" y="647"/>
                    </a:cubicBezTo>
                    <a:cubicBezTo>
                      <a:pt x="5000" y="563"/>
                      <a:pt x="5096" y="479"/>
                      <a:pt x="5193" y="395"/>
                    </a:cubicBezTo>
                    <a:cubicBezTo>
                      <a:pt x="5210" y="379"/>
                      <a:pt x="5231" y="366"/>
                      <a:pt x="5252" y="358"/>
                    </a:cubicBezTo>
                    <a:cubicBezTo>
                      <a:pt x="5298" y="316"/>
                      <a:pt x="5344" y="278"/>
                      <a:pt x="5390" y="236"/>
                    </a:cubicBezTo>
                    <a:cubicBezTo>
                      <a:pt x="5482" y="156"/>
                      <a:pt x="5575" y="81"/>
                      <a:pt x="56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26"/>
              <p:cNvSpPr/>
              <p:nvPr/>
            </p:nvSpPr>
            <p:spPr>
              <a:xfrm>
                <a:off x="737075" y="2857375"/>
                <a:ext cx="99275" cy="1638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6552" extrusionOk="0">
                    <a:moveTo>
                      <a:pt x="604" y="0"/>
                    </a:moveTo>
                    <a:cubicBezTo>
                      <a:pt x="600" y="0"/>
                      <a:pt x="596" y="1"/>
                      <a:pt x="592" y="1"/>
                    </a:cubicBezTo>
                    <a:cubicBezTo>
                      <a:pt x="617" y="106"/>
                      <a:pt x="642" y="211"/>
                      <a:pt x="667" y="316"/>
                    </a:cubicBezTo>
                    <a:cubicBezTo>
                      <a:pt x="684" y="387"/>
                      <a:pt x="701" y="458"/>
                      <a:pt x="718" y="525"/>
                    </a:cubicBezTo>
                    <a:cubicBezTo>
                      <a:pt x="718" y="534"/>
                      <a:pt x="722" y="542"/>
                      <a:pt x="726" y="551"/>
                    </a:cubicBezTo>
                    <a:lnTo>
                      <a:pt x="747" y="584"/>
                    </a:lnTo>
                    <a:cubicBezTo>
                      <a:pt x="860" y="1226"/>
                      <a:pt x="1284" y="1801"/>
                      <a:pt x="1524" y="2423"/>
                    </a:cubicBezTo>
                    <a:cubicBezTo>
                      <a:pt x="1209" y="2536"/>
                      <a:pt x="915" y="2700"/>
                      <a:pt x="655" y="2914"/>
                    </a:cubicBezTo>
                    <a:cubicBezTo>
                      <a:pt x="399" y="3178"/>
                      <a:pt x="0" y="3501"/>
                      <a:pt x="13" y="3883"/>
                    </a:cubicBezTo>
                    <a:cubicBezTo>
                      <a:pt x="47" y="3954"/>
                      <a:pt x="114" y="3990"/>
                      <a:pt x="181" y="3990"/>
                    </a:cubicBezTo>
                    <a:cubicBezTo>
                      <a:pt x="245" y="3990"/>
                      <a:pt x="309" y="3957"/>
                      <a:pt x="344" y="3892"/>
                    </a:cubicBezTo>
                    <a:cubicBezTo>
                      <a:pt x="1049" y="4710"/>
                      <a:pt x="1524" y="5730"/>
                      <a:pt x="2279" y="6502"/>
                    </a:cubicBezTo>
                    <a:cubicBezTo>
                      <a:pt x="2325" y="6536"/>
                      <a:pt x="2369" y="6551"/>
                      <a:pt x="2410" y="6551"/>
                    </a:cubicBezTo>
                    <a:cubicBezTo>
                      <a:pt x="2747" y="6551"/>
                      <a:pt x="2922" y="5528"/>
                      <a:pt x="2993" y="5281"/>
                    </a:cubicBezTo>
                    <a:cubicBezTo>
                      <a:pt x="3173" y="4651"/>
                      <a:pt x="3404" y="4039"/>
                      <a:pt x="3614" y="3413"/>
                    </a:cubicBezTo>
                    <a:cubicBezTo>
                      <a:pt x="3702" y="3090"/>
                      <a:pt x="3971" y="2767"/>
                      <a:pt x="3929" y="2427"/>
                    </a:cubicBezTo>
                    <a:cubicBezTo>
                      <a:pt x="3652" y="2244"/>
                      <a:pt x="3279" y="2166"/>
                      <a:pt x="2878" y="2166"/>
                    </a:cubicBezTo>
                    <a:cubicBezTo>
                      <a:pt x="2670" y="2166"/>
                      <a:pt x="2455" y="2187"/>
                      <a:pt x="2241" y="2225"/>
                    </a:cubicBezTo>
                    <a:cubicBezTo>
                      <a:pt x="1910" y="1499"/>
                      <a:pt x="1524" y="798"/>
                      <a:pt x="944" y="232"/>
                    </a:cubicBezTo>
                    <a:cubicBezTo>
                      <a:pt x="867" y="118"/>
                      <a:pt x="723" y="0"/>
                      <a:pt x="60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26"/>
              <p:cNvSpPr/>
              <p:nvPr/>
            </p:nvSpPr>
            <p:spPr>
              <a:xfrm>
                <a:off x="813550" y="3430000"/>
                <a:ext cx="120800" cy="211300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8452" extrusionOk="0">
                    <a:moveTo>
                      <a:pt x="4832" y="0"/>
                    </a:moveTo>
                    <a:cubicBezTo>
                      <a:pt x="4719" y="30"/>
                      <a:pt x="4588" y="105"/>
                      <a:pt x="4492" y="143"/>
                    </a:cubicBezTo>
                    <a:cubicBezTo>
                      <a:pt x="4253" y="193"/>
                      <a:pt x="2687" y="1213"/>
                      <a:pt x="2062" y="1906"/>
                    </a:cubicBezTo>
                    <a:cubicBezTo>
                      <a:pt x="1881" y="1822"/>
                      <a:pt x="1688" y="1759"/>
                      <a:pt x="1495" y="1717"/>
                    </a:cubicBezTo>
                    <a:cubicBezTo>
                      <a:pt x="1429" y="1704"/>
                      <a:pt x="1355" y="1696"/>
                      <a:pt x="1283" y="1696"/>
                    </a:cubicBezTo>
                    <a:cubicBezTo>
                      <a:pt x="1031" y="1696"/>
                      <a:pt x="804" y="1788"/>
                      <a:pt x="1012" y="2049"/>
                    </a:cubicBezTo>
                    <a:cubicBezTo>
                      <a:pt x="706" y="2611"/>
                      <a:pt x="475" y="3190"/>
                      <a:pt x="118" y="3727"/>
                    </a:cubicBezTo>
                    <a:cubicBezTo>
                      <a:pt x="39" y="3862"/>
                      <a:pt x="1" y="4017"/>
                      <a:pt x="22" y="4172"/>
                    </a:cubicBezTo>
                    <a:cubicBezTo>
                      <a:pt x="102" y="5360"/>
                      <a:pt x="366" y="6498"/>
                      <a:pt x="311" y="7698"/>
                    </a:cubicBezTo>
                    <a:cubicBezTo>
                      <a:pt x="341" y="7933"/>
                      <a:pt x="190" y="8290"/>
                      <a:pt x="429" y="8433"/>
                    </a:cubicBezTo>
                    <a:cubicBezTo>
                      <a:pt x="456" y="8446"/>
                      <a:pt x="482" y="8452"/>
                      <a:pt x="507" y="8452"/>
                    </a:cubicBezTo>
                    <a:cubicBezTo>
                      <a:pt x="607" y="8452"/>
                      <a:pt x="691" y="8358"/>
                      <a:pt x="748" y="8277"/>
                    </a:cubicBezTo>
                    <a:cubicBezTo>
                      <a:pt x="1222" y="7635"/>
                      <a:pt x="1848" y="7123"/>
                      <a:pt x="2439" y="6598"/>
                    </a:cubicBezTo>
                    <a:cubicBezTo>
                      <a:pt x="2901" y="6250"/>
                      <a:pt x="3384" y="5918"/>
                      <a:pt x="3917" y="5696"/>
                    </a:cubicBezTo>
                    <a:cubicBezTo>
                      <a:pt x="4026" y="5688"/>
                      <a:pt x="4114" y="5591"/>
                      <a:pt x="4106" y="5478"/>
                    </a:cubicBezTo>
                    <a:cubicBezTo>
                      <a:pt x="4206" y="4290"/>
                      <a:pt x="3699" y="3094"/>
                      <a:pt x="2796" y="2359"/>
                    </a:cubicBezTo>
                    <a:cubicBezTo>
                      <a:pt x="2893" y="2233"/>
                      <a:pt x="2989" y="2112"/>
                      <a:pt x="3090" y="1990"/>
                    </a:cubicBezTo>
                    <a:cubicBezTo>
                      <a:pt x="3312" y="1633"/>
                      <a:pt x="3879" y="1280"/>
                      <a:pt x="3992" y="919"/>
                    </a:cubicBezTo>
                    <a:cubicBezTo>
                      <a:pt x="4030" y="890"/>
                      <a:pt x="4068" y="861"/>
                      <a:pt x="4110" y="831"/>
                    </a:cubicBezTo>
                    <a:cubicBezTo>
                      <a:pt x="4144" y="789"/>
                      <a:pt x="4177" y="747"/>
                      <a:pt x="4211" y="705"/>
                    </a:cubicBezTo>
                    <a:cubicBezTo>
                      <a:pt x="4274" y="621"/>
                      <a:pt x="4341" y="538"/>
                      <a:pt x="4412" y="458"/>
                    </a:cubicBezTo>
                    <a:cubicBezTo>
                      <a:pt x="4546" y="298"/>
                      <a:pt x="4685" y="147"/>
                      <a:pt x="4832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8" name="Google Shape;1538;p26"/>
              <p:cNvSpPr/>
              <p:nvPr/>
            </p:nvSpPr>
            <p:spPr>
              <a:xfrm>
                <a:off x="937800" y="351345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9" y="1"/>
                    </a:moveTo>
                    <a:cubicBezTo>
                      <a:pt x="116" y="1"/>
                      <a:pt x="36" y="68"/>
                      <a:pt x="17" y="159"/>
                    </a:cubicBezTo>
                    <a:cubicBezTo>
                      <a:pt x="0" y="264"/>
                      <a:pt x="72" y="360"/>
                      <a:pt x="177" y="381"/>
                    </a:cubicBezTo>
                    <a:cubicBezTo>
                      <a:pt x="185" y="382"/>
                      <a:pt x="194" y="383"/>
                      <a:pt x="202" y="383"/>
                    </a:cubicBezTo>
                    <a:cubicBezTo>
                      <a:pt x="297" y="383"/>
                      <a:pt x="379" y="318"/>
                      <a:pt x="395" y="222"/>
                    </a:cubicBezTo>
                    <a:cubicBezTo>
                      <a:pt x="412" y="117"/>
                      <a:pt x="345" y="20"/>
                      <a:pt x="240" y="3"/>
                    </a:cubicBezTo>
                    <a:cubicBezTo>
                      <a:pt x="229" y="2"/>
                      <a:pt x="219" y="1"/>
                      <a:pt x="20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9" name="Google Shape;1539;p26"/>
              <p:cNvSpPr/>
              <p:nvPr/>
            </p:nvSpPr>
            <p:spPr>
              <a:xfrm>
                <a:off x="951450" y="350570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5" y="0"/>
                    </a:moveTo>
                    <a:cubicBezTo>
                      <a:pt x="115" y="0"/>
                      <a:pt x="32" y="67"/>
                      <a:pt x="17" y="158"/>
                    </a:cubicBezTo>
                    <a:cubicBezTo>
                      <a:pt x="0" y="263"/>
                      <a:pt x="67" y="364"/>
                      <a:pt x="172" y="380"/>
                    </a:cubicBezTo>
                    <a:cubicBezTo>
                      <a:pt x="182" y="382"/>
                      <a:pt x="193" y="383"/>
                      <a:pt x="203" y="383"/>
                    </a:cubicBezTo>
                    <a:cubicBezTo>
                      <a:pt x="295" y="383"/>
                      <a:pt x="376" y="316"/>
                      <a:pt x="395" y="221"/>
                    </a:cubicBezTo>
                    <a:cubicBezTo>
                      <a:pt x="411" y="120"/>
                      <a:pt x="340" y="19"/>
                      <a:pt x="235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0" name="Google Shape;1540;p26"/>
              <p:cNvSpPr/>
              <p:nvPr/>
            </p:nvSpPr>
            <p:spPr>
              <a:xfrm>
                <a:off x="942950" y="3374325"/>
                <a:ext cx="10300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2" extrusionOk="0">
                    <a:moveTo>
                      <a:pt x="209" y="0"/>
                    </a:moveTo>
                    <a:cubicBezTo>
                      <a:pt x="116" y="0"/>
                      <a:pt x="36" y="67"/>
                      <a:pt x="17" y="158"/>
                    </a:cubicBezTo>
                    <a:cubicBezTo>
                      <a:pt x="0" y="263"/>
                      <a:pt x="71" y="360"/>
                      <a:pt x="172" y="380"/>
                    </a:cubicBezTo>
                    <a:cubicBezTo>
                      <a:pt x="181" y="382"/>
                      <a:pt x="189" y="382"/>
                      <a:pt x="197" y="382"/>
                    </a:cubicBezTo>
                    <a:cubicBezTo>
                      <a:pt x="292" y="382"/>
                      <a:pt x="375" y="317"/>
                      <a:pt x="395" y="221"/>
                    </a:cubicBezTo>
                    <a:cubicBezTo>
                      <a:pt x="411" y="116"/>
                      <a:pt x="340" y="20"/>
                      <a:pt x="239" y="3"/>
                    </a:cubicBezTo>
                    <a:cubicBezTo>
                      <a:pt x="229" y="1"/>
                      <a:pt x="219" y="0"/>
                      <a:pt x="2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1" name="Google Shape;1541;p26"/>
              <p:cNvSpPr/>
              <p:nvPr/>
            </p:nvSpPr>
            <p:spPr>
              <a:xfrm>
                <a:off x="953950" y="3365750"/>
                <a:ext cx="10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6" extrusionOk="0">
                    <a:moveTo>
                      <a:pt x="211" y="0"/>
                    </a:moveTo>
                    <a:cubicBezTo>
                      <a:pt x="116" y="0"/>
                      <a:pt x="33" y="65"/>
                      <a:pt x="18" y="161"/>
                    </a:cubicBezTo>
                    <a:cubicBezTo>
                      <a:pt x="1" y="266"/>
                      <a:pt x="68" y="363"/>
                      <a:pt x="173" y="384"/>
                    </a:cubicBezTo>
                    <a:cubicBezTo>
                      <a:pt x="181" y="385"/>
                      <a:pt x="190" y="385"/>
                      <a:pt x="198" y="385"/>
                    </a:cubicBezTo>
                    <a:cubicBezTo>
                      <a:pt x="293" y="385"/>
                      <a:pt x="376" y="320"/>
                      <a:pt x="395" y="224"/>
                    </a:cubicBezTo>
                    <a:cubicBezTo>
                      <a:pt x="412" y="119"/>
                      <a:pt x="341" y="23"/>
                      <a:pt x="236" y="2"/>
                    </a:cubicBezTo>
                    <a:cubicBezTo>
                      <a:pt x="227" y="1"/>
                      <a:pt x="219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2" name="Google Shape;1542;p26"/>
              <p:cNvSpPr/>
              <p:nvPr/>
            </p:nvSpPr>
            <p:spPr>
              <a:xfrm>
                <a:off x="956050" y="3380625"/>
                <a:ext cx="10325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2" extrusionOk="0">
                    <a:moveTo>
                      <a:pt x="205" y="0"/>
                    </a:moveTo>
                    <a:cubicBezTo>
                      <a:pt x="115" y="0"/>
                      <a:pt x="33" y="64"/>
                      <a:pt x="17" y="158"/>
                    </a:cubicBezTo>
                    <a:cubicBezTo>
                      <a:pt x="1" y="263"/>
                      <a:pt x="68" y="359"/>
                      <a:pt x="173" y="380"/>
                    </a:cubicBezTo>
                    <a:cubicBezTo>
                      <a:pt x="181" y="381"/>
                      <a:pt x="190" y="382"/>
                      <a:pt x="198" y="382"/>
                    </a:cubicBezTo>
                    <a:cubicBezTo>
                      <a:pt x="293" y="382"/>
                      <a:pt x="376" y="317"/>
                      <a:pt x="395" y="221"/>
                    </a:cubicBezTo>
                    <a:cubicBezTo>
                      <a:pt x="412" y="116"/>
                      <a:pt x="341" y="19"/>
                      <a:pt x="236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3" name="Google Shape;1543;p26"/>
              <p:cNvSpPr/>
              <p:nvPr/>
            </p:nvSpPr>
            <p:spPr>
              <a:xfrm>
                <a:off x="1039800" y="343632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6" y="1"/>
                    </a:moveTo>
                    <a:cubicBezTo>
                      <a:pt x="115" y="1"/>
                      <a:pt x="32" y="68"/>
                      <a:pt x="17" y="163"/>
                    </a:cubicBezTo>
                    <a:cubicBezTo>
                      <a:pt x="0" y="264"/>
                      <a:pt x="71" y="364"/>
                      <a:pt x="172" y="381"/>
                    </a:cubicBezTo>
                    <a:cubicBezTo>
                      <a:pt x="183" y="383"/>
                      <a:pt x="193" y="384"/>
                      <a:pt x="203" y="384"/>
                    </a:cubicBezTo>
                    <a:cubicBezTo>
                      <a:pt x="295" y="384"/>
                      <a:pt x="376" y="317"/>
                      <a:pt x="395" y="226"/>
                    </a:cubicBezTo>
                    <a:cubicBezTo>
                      <a:pt x="411" y="121"/>
                      <a:pt x="340" y="20"/>
                      <a:pt x="235" y="3"/>
                    </a:cubicBezTo>
                    <a:cubicBezTo>
                      <a:pt x="225" y="2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4" name="Google Shape;1544;p26"/>
              <p:cNvSpPr/>
              <p:nvPr/>
            </p:nvSpPr>
            <p:spPr>
              <a:xfrm>
                <a:off x="663100" y="3409825"/>
                <a:ext cx="113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5" extrusionOk="0">
                    <a:moveTo>
                      <a:pt x="252" y="0"/>
                    </a:moveTo>
                    <a:cubicBezTo>
                      <a:pt x="93" y="0"/>
                      <a:pt x="0" y="187"/>
                      <a:pt x="105" y="312"/>
                    </a:cubicBezTo>
                    <a:cubicBezTo>
                      <a:pt x="144" y="362"/>
                      <a:pt x="198" y="385"/>
                      <a:pt x="252" y="385"/>
                    </a:cubicBezTo>
                    <a:cubicBezTo>
                      <a:pt x="344" y="385"/>
                      <a:pt x="434" y="319"/>
                      <a:pt x="445" y="211"/>
                    </a:cubicBezTo>
                    <a:cubicBezTo>
                      <a:pt x="453" y="106"/>
                      <a:pt x="378" y="14"/>
                      <a:pt x="273" y="1"/>
                    </a:cubicBezTo>
                    <a:cubicBezTo>
                      <a:pt x="266" y="1"/>
                      <a:pt x="259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5" name="Google Shape;1545;p26"/>
              <p:cNvSpPr/>
              <p:nvPr/>
            </p:nvSpPr>
            <p:spPr>
              <a:xfrm>
                <a:off x="678525" y="34141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08" y="1"/>
                      <a:pt x="24" y="74"/>
                      <a:pt x="13" y="174"/>
                    </a:cubicBezTo>
                    <a:cubicBezTo>
                      <a:pt x="0" y="295"/>
                      <a:pt x="100" y="385"/>
                      <a:pt x="205" y="385"/>
                    </a:cubicBezTo>
                    <a:cubicBezTo>
                      <a:pt x="246" y="385"/>
                      <a:pt x="287" y="372"/>
                      <a:pt x="323" y="341"/>
                    </a:cubicBezTo>
                    <a:cubicBezTo>
                      <a:pt x="457" y="232"/>
                      <a:pt x="394" y="18"/>
                      <a:pt x="222" y="1"/>
                    </a:cubicBezTo>
                    <a:cubicBezTo>
                      <a:pt x="217" y="1"/>
                      <a:pt x="212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6" name="Google Shape;1546;p26"/>
              <p:cNvSpPr/>
              <p:nvPr/>
            </p:nvSpPr>
            <p:spPr>
              <a:xfrm>
                <a:off x="566900" y="335860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47" y="1"/>
                    </a:moveTo>
                    <a:cubicBezTo>
                      <a:pt x="90" y="1"/>
                      <a:pt x="0" y="185"/>
                      <a:pt x="104" y="313"/>
                    </a:cubicBezTo>
                    <a:cubicBezTo>
                      <a:pt x="142" y="362"/>
                      <a:pt x="196" y="384"/>
                      <a:pt x="250" y="384"/>
                    </a:cubicBezTo>
                    <a:cubicBezTo>
                      <a:pt x="342" y="384"/>
                      <a:pt x="433" y="318"/>
                      <a:pt x="444" y="212"/>
                    </a:cubicBezTo>
                    <a:cubicBezTo>
                      <a:pt x="452" y="107"/>
                      <a:pt x="377" y="11"/>
                      <a:pt x="272" y="2"/>
                    </a:cubicBezTo>
                    <a:cubicBezTo>
                      <a:pt x="263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7" name="Google Shape;1547;p26"/>
              <p:cNvSpPr/>
              <p:nvPr/>
            </p:nvSpPr>
            <p:spPr>
              <a:xfrm>
                <a:off x="578500" y="3365425"/>
                <a:ext cx="1137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87" extrusionOk="0">
                    <a:moveTo>
                      <a:pt x="253" y="1"/>
                    </a:moveTo>
                    <a:cubicBezTo>
                      <a:pt x="94" y="1"/>
                      <a:pt x="1" y="188"/>
                      <a:pt x="102" y="317"/>
                    </a:cubicBezTo>
                    <a:cubicBezTo>
                      <a:pt x="142" y="364"/>
                      <a:pt x="196" y="386"/>
                      <a:pt x="249" y="386"/>
                    </a:cubicBezTo>
                    <a:cubicBezTo>
                      <a:pt x="341" y="386"/>
                      <a:pt x="431" y="321"/>
                      <a:pt x="442" y="212"/>
                    </a:cubicBezTo>
                    <a:cubicBezTo>
                      <a:pt x="454" y="107"/>
                      <a:pt x="379" y="15"/>
                      <a:pt x="274" y="2"/>
                    </a:cubicBezTo>
                    <a:cubicBezTo>
                      <a:pt x="267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8" name="Google Shape;1548;p26"/>
              <p:cNvSpPr/>
              <p:nvPr/>
            </p:nvSpPr>
            <p:spPr>
              <a:xfrm>
                <a:off x="578200" y="3351150"/>
                <a:ext cx="114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5" extrusionOk="0">
                    <a:moveTo>
                      <a:pt x="251" y="0"/>
                    </a:moveTo>
                    <a:cubicBezTo>
                      <a:pt x="210" y="0"/>
                      <a:pt x="168" y="14"/>
                      <a:pt x="130" y="44"/>
                    </a:cubicBezTo>
                    <a:cubicBezTo>
                      <a:pt x="0" y="153"/>
                      <a:pt x="63" y="367"/>
                      <a:pt x="235" y="384"/>
                    </a:cubicBezTo>
                    <a:cubicBezTo>
                      <a:pt x="241" y="385"/>
                      <a:pt x="246" y="385"/>
                      <a:pt x="251" y="385"/>
                    </a:cubicBezTo>
                    <a:cubicBezTo>
                      <a:pt x="350" y="385"/>
                      <a:pt x="433" y="312"/>
                      <a:pt x="445" y="216"/>
                    </a:cubicBezTo>
                    <a:cubicBezTo>
                      <a:pt x="457" y="92"/>
                      <a:pt x="358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26"/>
              <p:cNvSpPr/>
              <p:nvPr/>
            </p:nvSpPr>
            <p:spPr>
              <a:xfrm>
                <a:off x="691525" y="33159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3" y="1"/>
                    </a:moveTo>
                    <a:cubicBezTo>
                      <a:pt x="97" y="1"/>
                      <a:pt x="1" y="188"/>
                      <a:pt x="105" y="317"/>
                    </a:cubicBezTo>
                    <a:cubicBezTo>
                      <a:pt x="145" y="364"/>
                      <a:pt x="199" y="386"/>
                      <a:pt x="253" y="386"/>
                    </a:cubicBezTo>
                    <a:cubicBezTo>
                      <a:pt x="345" y="386"/>
                      <a:pt x="435" y="321"/>
                      <a:pt x="445" y="212"/>
                    </a:cubicBezTo>
                    <a:cubicBezTo>
                      <a:pt x="454" y="107"/>
                      <a:pt x="378" y="14"/>
                      <a:pt x="273" y="2"/>
                    </a:cubicBezTo>
                    <a:cubicBezTo>
                      <a:pt x="266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26"/>
              <p:cNvSpPr/>
              <p:nvPr/>
            </p:nvSpPr>
            <p:spPr>
              <a:xfrm>
                <a:off x="686925" y="31584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2" y="0"/>
                    </a:moveTo>
                    <a:cubicBezTo>
                      <a:pt x="94" y="0"/>
                      <a:pt x="1" y="185"/>
                      <a:pt x="100" y="312"/>
                    </a:cubicBezTo>
                    <a:cubicBezTo>
                      <a:pt x="140" y="363"/>
                      <a:pt x="196" y="386"/>
                      <a:pt x="251" y="386"/>
                    </a:cubicBezTo>
                    <a:cubicBezTo>
                      <a:pt x="342" y="386"/>
                      <a:pt x="432" y="323"/>
                      <a:pt x="445" y="216"/>
                    </a:cubicBezTo>
                    <a:cubicBezTo>
                      <a:pt x="453" y="111"/>
                      <a:pt x="382" y="14"/>
                      <a:pt x="277" y="2"/>
                    </a:cubicBezTo>
                    <a:cubicBezTo>
                      <a:pt x="268" y="1"/>
                      <a:pt x="260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26"/>
              <p:cNvSpPr/>
              <p:nvPr/>
            </p:nvSpPr>
            <p:spPr>
              <a:xfrm>
                <a:off x="695825" y="3146600"/>
                <a:ext cx="114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3" extrusionOk="0">
                    <a:moveTo>
                      <a:pt x="252" y="0"/>
                    </a:moveTo>
                    <a:cubicBezTo>
                      <a:pt x="212" y="0"/>
                      <a:pt x="171" y="13"/>
                      <a:pt x="135" y="41"/>
                    </a:cubicBezTo>
                    <a:cubicBezTo>
                      <a:pt x="0" y="146"/>
                      <a:pt x="59" y="360"/>
                      <a:pt x="227" y="381"/>
                    </a:cubicBezTo>
                    <a:cubicBezTo>
                      <a:pt x="235" y="382"/>
                      <a:pt x="242" y="383"/>
                      <a:pt x="250" y="383"/>
                    </a:cubicBezTo>
                    <a:cubicBezTo>
                      <a:pt x="346" y="383"/>
                      <a:pt x="430" y="311"/>
                      <a:pt x="441" y="214"/>
                    </a:cubicBezTo>
                    <a:cubicBezTo>
                      <a:pt x="456" y="91"/>
                      <a:pt x="358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26"/>
              <p:cNvSpPr/>
              <p:nvPr/>
            </p:nvSpPr>
            <p:spPr>
              <a:xfrm>
                <a:off x="594475" y="30996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52" y="1"/>
                    </a:moveTo>
                    <a:cubicBezTo>
                      <a:pt x="95" y="1"/>
                      <a:pt x="1" y="185"/>
                      <a:pt x="101" y="313"/>
                    </a:cubicBezTo>
                    <a:cubicBezTo>
                      <a:pt x="140" y="363"/>
                      <a:pt x="195" y="386"/>
                      <a:pt x="249" y="386"/>
                    </a:cubicBezTo>
                    <a:cubicBezTo>
                      <a:pt x="340" y="386"/>
                      <a:pt x="430" y="322"/>
                      <a:pt x="441" y="216"/>
                    </a:cubicBezTo>
                    <a:cubicBezTo>
                      <a:pt x="453" y="111"/>
                      <a:pt x="378" y="19"/>
                      <a:pt x="277" y="2"/>
                    </a:cubicBezTo>
                    <a:cubicBezTo>
                      <a:pt x="268" y="1"/>
                      <a:pt x="260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26"/>
              <p:cNvSpPr/>
              <p:nvPr/>
            </p:nvSpPr>
            <p:spPr>
              <a:xfrm>
                <a:off x="689850" y="30442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01" y="1"/>
                    </a:moveTo>
                    <a:cubicBezTo>
                      <a:pt x="110" y="1"/>
                      <a:pt x="22" y="64"/>
                      <a:pt x="9" y="171"/>
                    </a:cubicBezTo>
                    <a:cubicBezTo>
                      <a:pt x="0" y="272"/>
                      <a:pt x="72" y="368"/>
                      <a:pt x="177" y="381"/>
                    </a:cubicBezTo>
                    <a:cubicBezTo>
                      <a:pt x="185" y="382"/>
                      <a:pt x="194" y="382"/>
                      <a:pt x="202" y="382"/>
                    </a:cubicBezTo>
                    <a:cubicBezTo>
                      <a:pt x="359" y="382"/>
                      <a:pt x="452" y="202"/>
                      <a:pt x="353" y="74"/>
                    </a:cubicBezTo>
                    <a:cubicBezTo>
                      <a:pt x="312" y="24"/>
                      <a:pt x="256" y="1"/>
                      <a:pt x="2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26"/>
              <p:cNvSpPr/>
              <p:nvPr/>
            </p:nvSpPr>
            <p:spPr>
              <a:xfrm>
                <a:off x="679675" y="30339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00" y="0"/>
                    </a:moveTo>
                    <a:cubicBezTo>
                      <a:pt x="110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3" y="385"/>
                      <a:pt x="190" y="386"/>
                      <a:pt x="197" y="386"/>
                    </a:cubicBezTo>
                    <a:cubicBezTo>
                      <a:pt x="353" y="386"/>
                      <a:pt x="453" y="203"/>
                      <a:pt x="353" y="74"/>
                    </a:cubicBezTo>
                    <a:cubicBezTo>
                      <a:pt x="312" y="23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26"/>
              <p:cNvSpPr/>
              <p:nvPr/>
            </p:nvSpPr>
            <p:spPr>
              <a:xfrm>
                <a:off x="675050" y="3046875"/>
                <a:ext cx="114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5" extrusionOk="0">
                    <a:moveTo>
                      <a:pt x="205" y="1"/>
                    </a:moveTo>
                    <a:cubicBezTo>
                      <a:pt x="114" y="1"/>
                      <a:pt x="26" y="65"/>
                      <a:pt x="13" y="169"/>
                    </a:cubicBezTo>
                    <a:cubicBezTo>
                      <a:pt x="0" y="274"/>
                      <a:pt x="76" y="370"/>
                      <a:pt x="181" y="383"/>
                    </a:cubicBezTo>
                    <a:cubicBezTo>
                      <a:pt x="189" y="384"/>
                      <a:pt x="198" y="385"/>
                      <a:pt x="206" y="385"/>
                    </a:cubicBezTo>
                    <a:cubicBezTo>
                      <a:pt x="360" y="385"/>
                      <a:pt x="457" y="204"/>
                      <a:pt x="357" y="77"/>
                    </a:cubicBezTo>
                    <a:cubicBezTo>
                      <a:pt x="316" y="24"/>
                      <a:pt x="260" y="1"/>
                      <a:pt x="20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26"/>
              <p:cNvSpPr/>
              <p:nvPr/>
            </p:nvSpPr>
            <p:spPr>
              <a:xfrm>
                <a:off x="808725" y="28697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7" y="1"/>
                    </a:moveTo>
                    <a:cubicBezTo>
                      <a:pt x="116" y="1"/>
                      <a:pt x="26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4" y="386"/>
                      <a:pt x="457" y="201"/>
                      <a:pt x="358" y="73"/>
                    </a:cubicBezTo>
                    <a:cubicBezTo>
                      <a:pt x="317" y="23"/>
                      <a:pt x="262" y="1"/>
                      <a:pt x="2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26"/>
              <p:cNvSpPr/>
              <p:nvPr/>
            </p:nvSpPr>
            <p:spPr>
              <a:xfrm>
                <a:off x="811150" y="285465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00" y="0"/>
                    </a:moveTo>
                    <a:cubicBezTo>
                      <a:pt x="109" y="0"/>
                      <a:pt x="22" y="64"/>
                      <a:pt x="9" y="169"/>
                    </a:cubicBezTo>
                    <a:cubicBezTo>
                      <a:pt x="0" y="273"/>
                      <a:pt x="72" y="370"/>
                      <a:pt x="177" y="383"/>
                    </a:cubicBezTo>
                    <a:cubicBezTo>
                      <a:pt x="185" y="384"/>
                      <a:pt x="193" y="384"/>
                      <a:pt x="202" y="384"/>
                    </a:cubicBezTo>
                    <a:cubicBezTo>
                      <a:pt x="355" y="384"/>
                      <a:pt x="452" y="204"/>
                      <a:pt x="353" y="76"/>
                    </a:cubicBezTo>
                    <a:cubicBezTo>
                      <a:pt x="312" y="24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26"/>
              <p:cNvSpPr/>
              <p:nvPr/>
            </p:nvSpPr>
            <p:spPr>
              <a:xfrm>
                <a:off x="713250" y="2824475"/>
                <a:ext cx="114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7" extrusionOk="0">
                    <a:moveTo>
                      <a:pt x="204" y="1"/>
                    </a:moveTo>
                    <a:cubicBezTo>
                      <a:pt x="114" y="1"/>
                      <a:pt x="26" y="64"/>
                      <a:pt x="13" y="171"/>
                    </a:cubicBezTo>
                    <a:cubicBezTo>
                      <a:pt x="0" y="276"/>
                      <a:pt x="76" y="368"/>
                      <a:pt x="181" y="385"/>
                    </a:cubicBezTo>
                    <a:cubicBezTo>
                      <a:pt x="189" y="386"/>
                      <a:pt x="197" y="387"/>
                      <a:pt x="205" y="387"/>
                    </a:cubicBezTo>
                    <a:cubicBezTo>
                      <a:pt x="359" y="387"/>
                      <a:pt x="457" y="202"/>
                      <a:pt x="353" y="74"/>
                    </a:cubicBezTo>
                    <a:cubicBezTo>
                      <a:pt x="313" y="24"/>
                      <a:pt x="258" y="1"/>
                      <a:pt x="20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26"/>
              <p:cNvSpPr/>
              <p:nvPr/>
            </p:nvSpPr>
            <p:spPr>
              <a:xfrm>
                <a:off x="904650" y="3102550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02" y="0"/>
                    </a:moveTo>
                    <a:cubicBezTo>
                      <a:pt x="111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5" y="386"/>
                      <a:pt x="193" y="386"/>
                      <a:pt x="201" y="386"/>
                    </a:cubicBezTo>
                    <a:cubicBezTo>
                      <a:pt x="359" y="386"/>
                      <a:pt x="452" y="202"/>
                      <a:pt x="353" y="74"/>
                    </a:cubicBezTo>
                    <a:cubicBezTo>
                      <a:pt x="313" y="24"/>
                      <a:pt x="257" y="0"/>
                      <a:pt x="20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26"/>
              <p:cNvSpPr/>
              <p:nvPr/>
            </p:nvSpPr>
            <p:spPr>
              <a:xfrm>
                <a:off x="913025" y="30910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16" y="1"/>
                      <a:pt x="27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0" y="386"/>
                      <a:pt x="457" y="201"/>
                      <a:pt x="353" y="73"/>
                    </a:cubicBezTo>
                    <a:cubicBezTo>
                      <a:pt x="314" y="23"/>
                      <a:pt x="260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26"/>
              <p:cNvSpPr/>
              <p:nvPr/>
            </p:nvSpPr>
            <p:spPr>
              <a:xfrm>
                <a:off x="918900" y="310187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0" y="1"/>
                    </a:moveTo>
                    <a:cubicBezTo>
                      <a:pt x="113" y="1"/>
                      <a:pt x="27" y="54"/>
                      <a:pt x="13" y="168"/>
                    </a:cubicBezTo>
                    <a:cubicBezTo>
                      <a:pt x="1" y="273"/>
                      <a:pt x="76" y="370"/>
                      <a:pt x="181" y="382"/>
                    </a:cubicBezTo>
                    <a:cubicBezTo>
                      <a:pt x="189" y="383"/>
                      <a:pt x="197" y="384"/>
                      <a:pt x="204" y="384"/>
                    </a:cubicBezTo>
                    <a:cubicBezTo>
                      <a:pt x="299" y="384"/>
                      <a:pt x="380" y="312"/>
                      <a:pt x="395" y="214"/>
                    </a:cubicBezTo>
                    <a:cubicBezTo>
                      <a:pt x="411" y="77"/>
                      <a:pt x="305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26"/>
              <p:cNvSpPr/>
              <p:nvPr/>
            </p:nvSpPr>
            <p:spPr>
              <a:xfrm>
                <a:off x="1034675" y="3116425"/>
                <a:ext cx="11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6" extrusionOk="0">
                    <a:moveTo>
                      <a:pt x="251" y="0"/>
                    </a:moveTo>
                    <a:cubicBezTo>
                      <a:pt x="94" y="0"/>
                      <a:pt x="1" y="181"/>
                      <a:pt x="100" y="312"/>
                    </a:cubicBezTo>
                    <a:cubicBezTo>
                      <a:pt x="139" y="363"/>
                      <a:pt x="194" y="385"/>
                      <a:pt x="249" y="385"/>
                    </a:cubicBezTo>
                    <a:cubicBezTo>
                      <a:pt x="340" y="385"/>
                      <a:pt x="431" y="321"/>
                      <a:pt x="444" y="216"/>
                    </a:cubicBezTo>
                    <a:cubicBezTo>
                      <a:pt x="453" y="111"/>
                      <a:pt x="381" y="14"/>
                      <a:pt x="276" y="2"/>
                    </a:cubicBezTo>
                    <a:cubicBezTo>
                      <a:pt x="268" y="1"/>
                      <a:pt x="259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26"/>
              <p:cNvSpPr/>
              <p:nvPr/>
            </p:nvSpPr>
            <p:spPr>
              <a:xfrm>
                <a:off x="1042025" y="310445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1"/>
                    </a:moveTo>
                    <a:cubicBezTo>
                      <a:pt x="94" y="1"/>
                      <a:pt x="0" y="181"/>
                      <a:pt x="100" y="309"/>
                    </a:cubicBezTo>
                    <a:cubicBezTo>
                      <a:pt x="140" y="359"/>
                      <a:pt x="195" y="383"/>
                      <a:pt x="249" y="383"/>
                    </a:cubicBezTo>
                    <a:cubicBezTo>
                      <a:pt x="339" y="383"/>
                      <a:pt x="427" y="319"/>
                      <a:pt x="440" y="212"/>
                    </a:cubicBezTo>
                    <a:cubicBezTo>
                      <a:pt x="453" y="107"/>
                      <a:pt x="377" y="15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26"/>
              <p:cNvSpPr/>
              <p:nvPr/>
            </p:nvSpPr>
            <p:spPr>
              <a:xfrm>
                <a:off x="690300" y="365387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51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39" y="364"/>
                      <a:pt x="195" y="387"/>
                      <a:pt x="250" y="387"/>
                    </a:cubicBezTo>
                    <a:cubicBezTo>
                      <a:pt x="341" y="387"/>
                      <a:pt x="431" y="323"/>
                      <a:pt x="444" y="216"/>
                    </a:cubicBezTo>
                    <a:cubicBezTo>
                      <a:pt x="452" y="111"/>
                      <a:pt x="381" y="19"/>
                      <a:pt x="276" y="2"/>
                    </a:cubicBezTo>
                    <a:cubicBezTo>
                      <a:pt x="268" y="1"/>
                      <a:pt x="259" y="1"/>
                      <a:pt x="2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26"/>
              <p:cNvSpPr/>
              <p:nvPr/>
            </p:nvSpPr>
            <p:spPr>
              <a:xfrm>
                <a:off x="676550" y="364862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47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40" y="364"/>
                      <a:pt x="195" y="387"/>
                      <a:pt x="249" y="387"/>
                    </a:cubicBezTo>
                    <a:cubicBezTo>
                      <a:pt x="339" y="387"/>
                      <a:pt x="427" y="324"/>
                      <a:pt x="440" y="216"/>
                    </a:cubicBezTo>
                    <a:cubicBezTo>
                      <a:pt x="452" y="112"/>
                      <a:pt x="377" y="19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26"/>
              <p:cNvSpPr/>
              <p:nvPr/>
            </p:nvSpPr>
            <p:spPr>
              <a:xfrm>
                <a:off x="636050" y="35521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0"/>
                    </a:moveTo>
                    <a:cubicBezTo>
                      <a:pt x="93" y="0"/>
                      <a:pt x="0" y="181"/>
                      <a:pt x="100" y="308"/>
                    </a:cubicBezTo>
                    <a:cubicBezTo>
                      <a:pt x="140" y="359"/>
                      <a:pt x="195" y="382"/>
                      <a:pt x="250" y="382"/>
                    </a:cubicBezTo>
                    <a:cubicBezTo>
                      <a:pt x="339" y="382"/>
                      <a:pt x="427" y="320"/>
                      <a:pt x="440" y="216"/>
                    </a:cubicBezTo>
                    <a:cubicBezTo>
                      <a:pt x="452" y="111"/>
                      <a:pt x="377" y="14"/>
                      <a:pt x="272" y="2"/>
                    </a:cubicBezTo>
                    <a:cubicBezTo>
                      <a:pt x="263" y="1"/>
                      <a:pt x="255" y="0"/>
                      <a:pt x="24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26"/>
              <p:cNvSpPr/>
              <p:nvPr/>
            </p:nvSpPr>
            <p:spPr>
              <a:xfrm>
                <a:off x="974450" y="3289850"/>
                <a:ext cx="150575" cy="15770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6308" extrusionOk="0">
                    <a:moveTo>
                      <a:pt x="3720" y="0"/>
                    </a:moveTo>
                    <a:cubicBezTo>
                      <a:pt x="3095" y="0"/>
                      <a:pt x="2465" y="176"/>
                      <a:pt x="1880" y="368"/>
                    </a:cubicBezTo>
                    <a:cubicBezTo>
                      <a:pt x="1384" y="473"/>
                      <a:pt x="843" y="612"/>
                      <a:pt x="448" y="947"/>
                    </a:cubicBezTo>
                    <a:cubicBezTo>
                      <a:pt x="409" y="933"/>
                      <a:pt x="372" y="926"/>
                      <a:pt x="338" y="926"/>
                    </a:cubicBezTo>
                    <a:cubicBezTo>
                      <a:pt x="80" y="926"/>
                      <a:pt x="1" y="1302"/>
                      <a:pt x="331" y="1321"/>
                    </a:cubicBezTo>
                    <a:cubicBezTo>
                      <a:pt x="1355" y="1564"/>
                      <a:pt x="2110" y="2446"/>
                      <a:pt x="2744" y="3239"/>
                    </a:cubicBezTo>
                    <a:cubicBezTo>
                      <a:pt x="3445" y="4116"/>
                      <a:pt x="3957" y="5145"/>
                      <a:pt x="4079" y="6261"/>
                    </a:cubicBezTo>
                    <a:cubicBezTo>
                      <a:pt x="4122" y="6293"/>
                      <a:pt x="4167" y="6308"/>
                      <a:pt x="4213" y="6308"/>
                    </a:cubicBezTo>
                    <a:cubicBezTo>
                      <a:pt x="4765" y="6308"/>
                      <a:pt x="5442" y="4117"/>
                      <a:pt x="5586" y="3713"/>
                    </a:cubicBezTo>
                    <a:cubicBezTo>
                      <a:pt x="6022" y="2412"/>
                      <a:pt x="5729" y="691"/>
                      <a:pt x="4381" y="74"/>
                    </a:cubicBezTo>
                    <a:cubicBezTo>
                      <a:pt x="4163" y="23"/>
                      <a:pt x="3942" y="0"/>
                      <a:pt x="372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26"/>
              <p:cNvSpPr/>
              <p:nvPr/>
            </p:nvSpPr>
            <p:spPr>
              <a:xfrm>
                <a:off x="519550" y="3512550"/>
                <a:ext cx="97725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3909" h="4946" extrusionOk="0">
                    <a:moveTo>
                      <a:pt x="3498" y="0"/>
                    </a:moveTo>
                    <a:cubicBezTo>
                      <a:pt x="3470" y="0"/>
                      <a:pt x="3442" y="3"/>
                      <a:pt x="3417" y="10"/>
                    </a:cubicBezTo>
                    <a:cubicBezTo>
                      <a:pt x="3064" y="52"/>
                      <a:pt x="2695" y="23"/>
                      <a:pt x="2342" y="90"/>
                    </a:cubicBezTo>
                    <a:cubicBezTo>
                      <a:pt x="575" y="648"/>
                      <a:pt x="0" y="2747"/>
                      <a:pt x="1452" y="3989"/>
                    </a:cubicBezTo>
                    <a:cubicBezTo>
                      <a:pt x="1641" y="4190"/>
                      <a:pt x="1876" y="4350"/>
                      <a:pt x="2053" y="4568"/>
                    </a:cubicBezTo>
                    <a:cubicBezTo>
                      <a:pt x="2090" y="4619"/>
                      <a:pt x="2150" y="4648"/>
                      <a:pt x="2211" y="4648"/>
                    </a:cubicBezTo>
                    <a:cubicBezTo>
                      <a:pt x="2245" y="4648"/>
                      <a:pt x="2281" y="4638"/>
                      <a:pt x="2313" y="4619"/>
                    </a:cubicBezTo>
                    <a:cubicBezTo>
                      <a:pt x="2363" y="4723"/>
                      <a:pt x="2351" y="4879"/>
                      <a:pt x="2481" y="4929"/>
                    </a:cubicBezTo>
                    <a:cubicBezTo>
                      <a:pt x="2510" y="4940"/>
                      <a:pt x="2538" y="4945"/>
                      <a:pt x="2563" y="4945"/>
                    </a:cubicBezTo>
                    <a:cubicBezTo>
                      <a:pt x="2738" y="4945"/>
                      <a:pt x="2801" y="4703"/>
                      <a:pt x="2695" y="4560"/>
                    </a:cubicBezTo>
                    <a:cubicBezTo>
                      <a:pt x="2351" y="3137"/>
                      <a:pt x="2808" y="1454"/>
                      <a:pt x="3769" y="346"/>
                    </a:cubicBezTo>
                    <a:cubicBezTo>
                      <a:pt x="3908" y="144"/>
                      <a:pt x="3690" y="0"/>
                      <a:pt x="349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26"/>
              <p:cNvSpPr/>
              <p:nvPr/>
            </p:nvSpPr>
            <p:spPr>
              <a:xfrm>
                <a:off x="511350" y="3240600"/>
                <a:ext cx="107050" cy="144475"/>
              </a:xfrm>
              <a:custGeom>
                <a:avLst/>
                <a:gdLst/>
                <a:ahLst/>
                <a:cxnLst/>
                <a:rect l="l" t="t" r="r" b="b"/>
                <a:pathLst>
                  <a:path w="4282" h="5779" extrusionOk="0">
                    <a:moveTo>
                      <a:pt x="3286" y="25"/>
                    </a:moveTo>
                    <a:cubicBezTo>
                      <a:pt x="2005" y="25"/>
                      <a:pt x="1026" y="1107"/>
                      <a:pt x="399" y="2141"/>
                    </a:cubicBezTo>
                    <a:cubicBezTo>
                      <a:pt x="1" y="2934"/>
                      <a:pt x="181" y="3878"/>
                      <a:pt x="580" y="4634"/>
                    </a:cubicBezTo>
                    <a:cubicBezTo>
                      <a:pt x="672" y="4915"/>
                      <a:pt x="828" y="5163"/>
                      <a:pt x="987" y="5410"/>
                    </a:cubicBezTo>
                    <a:cubicBezTo>
                      <a:pt x="1020" y="5470"/>
                      <a:pt x="1082" y="5506"/>
                      <a:pt x="1148" y="5506"/>
                    </a:cubicBezTo>
                    <a:cubicBezTo>
                      <a:pt x="1166" y="5506"/>
                      <a:pt x="1184" y="5504"/>
                      <a:pt x="1201" y="5499"/>
                    </a:cubicBezTo>
                    <a:cubicBezTo>
                      <a:pt x="1205" y="5515"/>
                      <a:pt x="1205" y="5536"/>
                      <a:pt x="1205" y="5553"/>
                    </a:cubicBezTo>
                    <a:cubicBezTo>
                      <a:pt x="1193" y="5641"/>
                      <a:pt x="1239" y="5729"/>
                      <a:pt x="1323" y="5763"/>
                    </a:cubicBezTo>
                    <a:cubicBezTo>
                      <a:pt x="1350" y="5774"/>
                      <a:pt x="1375" y="5779"/>
                      <a:pt x="1399" y="5779"/>
                    </a:cubicBezTo>
                    <a:cubicBezTo>
                      <a:pt x="1541" y="5779"/>
                      <a:pt x="1630" y="5605"/>
                      <a:pt x="1583" y="5465"/>
                    </a:cubicBezTo>
                    <a:cubicBezTo>
                      <a:pt x="1482" y="4088"/>
                      <a:pt x="2099" y="2649"/>
                      <a:pt x="2914" y="1557"/>
                    </a:cubicBezTo>
                    <a:cubicBezTo>
                      <a:pt x="3270" y="1163"/>
                      <a:pt x="3698" y="848"/>
                      <a:pt x="4143" y="546"/>
                    </a:cubicBezTo>
                    <a:cubicBezTo>
                      <a:pt x="4223" y="491"/>
                      <a:pt x="4282" y="420"/>
                      <a:pt x="4269" y="319"/>
                    </a:cubicBezTo>
                    <a:cubicBezTo>
                      <a:pt x="4190" y="0"/>
                      <a:pt x="3745" y="59"/>
                      <a:pt x="3489" y="34"/>
                    </a:cubicBezTo>
                    <a:cubicBezTo>
                      <a:pt x="3420" y="28"/>
                      <a:pt x="3353" y="25"/>
                      <a:pt x="3286" y="25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26"/>
              <p:cNvSpPr/>
              <p:nvPr/>
            </p:nvSpPr>
            <p:spPr>
              <a:xfrm>
                <a:off x="516600" y="2946450"/>
                <a:ext cx="142725" cy="147000"/>
              </a:xfrm>
              <a:custGeom>
                <a:avLst/>
                <a:gdLst/>
                <a:ahLst/>
                <a:cxnLst/>
                <a:rect l="l" t="t" r="r" b="b"/>
                <a:pathLst>
                  <a:path w="5709" h="5880" extrusionOk="0">
                    <a:moveTo>
                      <a:pt x="2703" y="1"/>
                    </a:moveTo>
                    <a:cubicBezTo>
                      <a:pt x="2623" y="1"/>
                      <a:pt x="2546" y="6"/>
                      <a:pt x="2481" y="10"/>
                    </a:cubicBezTo>
                    <a:cubicBezTo>
                      <a:pt x="1726" y="26"/>
                      <a:pt x="1012" y="400"/>
                      <a:pt x="693" y="1109"/>
                    </a:cubicBezTo>
                    <a:cubicBezTo>
                      <a:pt x="1" y="2092"/>
                      <a:pt x="139" y="3380"/>
                      <a:pt x="483" y="4467"/>
                    </a:cubicBezTo>
                    <a:cubicBezTo>
                      <a:pt x="622" y="4841"/>
                      <a:pt x="706" y="5332"/>
                      <a:pt x="1008" y="5596"/>
                    </a:cubicBezTo>
                    <a:cubicBezTo>
                      <a:pt x="1008" y="5600"/>
                      <a:pt x="1008" y="5605"/>
                      <a:pt x="1004" y="5605"/>
                    </a:cubicBezTo>
                    <a:cubicBezTo>
                      <a:pt x="935" y="5758"/>
                      <a:pt x="1064" y="5880"/>
                      <a:pt x="1190" y="5880"/>
                    </a:cubicBezTo>
                    <a:cubicBezTo>
                      <a:pt x="1258" y="5880"/>
                      <a:pt x="1324" y="5846"/>
                      <a:pt x="1360" y="5764"/>
                    </a:cubicBezTo>
                    <a:cubicBezTo>
                      <a:pt x="1633" y="4518"/>
                      <a:pt x="2351" y="3409"/>
                      <a:pt x="3329" y="2587"/>
                    </a:cubicBezTo>
                    <a:cubicBezTo>
                      <a:pt x="3954" y="2092"/>
                      <a:pt x="4701" y="1546"/>
                      <a:pt x="5524" y="1529"/>
                    </a:cubicBezTo>
                    <a:cubicBezTo>
                      <a:pt x="5612" y="1525"/>
                      <a:pt x="5688" y="1466"/>
                      <a:pt x="5709" y="1386"/>
                    </a:cubicBezTo>
                    <a:cubicBezTo>
                      <a:pt x="5658" y="795"/>
                      <a:pt x="3749" y="220"/>
                      <a:pt x="3199" y="220"/>
                    </a:cubicBezTo>
                    <a:cubicBezTo>
                      <a:pt x="3132" y="35"/>
                      <a:pt x="2909" y="1"/>
                      <a:pt x="2703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26"/>
              <p:cNvSpPr/>
              <p:nvPr/>
            </p:nvSpPr>
            <p:spPr>
              <a:xfrm>
                <a:off x="841050" y="2790550"/>
                <a:ext cx="3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22" extrusionOk="0">
                    <a:moveTo>
                      <a:pt x="13" y="0"/>
                    </a:moveTo>
                    <a:cubicBezTo>
                      <a:pt x="9" y="4"/>
                      <a:pt x="9" y="9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lnTo>
                      <a:pt x="5" y="14"/>
                    </a:lnTo>
                    <a:lnTo>
                      <a:pt x="13" y="0"/>
                    </a:lnTo>
                    <a:close/>
                    <a:moveTo>
                      <a:pt x="5" y="14"/>
                    </a:moveTo>
                    <a:lnTo>
                      <a:pt x="1" y="21"/>
                    </a:lnTo>
                    <a:cubicBezTo>
                      <a:pt x="4" y="21"/>
                      <a:pt x="4" y="17"/>
                      <a:pt x="5" y="14"/>
                    </a:cubicBezTo>
                    <a:close/>
                  </a:path>
                </a:pathLst>
              </a:custGeom>
              <a:solidFill>
                <a:srgbClr val="9AE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26"/>
              <p:cNvSpPr/>
              <p:nvPr/>
            </p:nvSpPr>
            <p:spPr>
              <a:xfrm>
                <a:off x="685750" y="2712325"/>
                <a:ext cx="1568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4278" extrusionOk="0">
                    <a:moveTo>
                      <a:pt x="3351" y="1"/>
                    </a:moveTo>
                    <a:cubicBezTo>
                      <a:pt x="2886" y="1"/>
                      <a:pt x="2427" y="92"/>
                      <a:pt x="2032" y="363"/>
                    </a:cubicBezTo>
                    <a:cubicBezTo>
                      <a:pt x="1428" y="699"/>
                      <a:pt x="794" y="1085"/>
                      <a:pt x="609" y="1799"/>
                    </a:cubicBezTo>
                    <a:cubicBezTo>
                      <a:pt x="332" y="2445"/>
                      <a:pt x="244" y="3125"/>
                      <a:pt x="110" y="3809"/>
                    </a:cubicBezTo>
                    <a:cubicBezTo>
                      <a:pt x="76" y="3964"/>
                      <a:pt x="1" y="4208"/>
                      <a:pt x="206" y="4271"/>
                    </a:cubicBezTo>
                    <a:cubicBezTo>
                      <a:pt x="223" y="4275"/>
                      <a:pt x="240" y="4277"/>
                      <a:pt x="257" y="4277"/>
                    </a:cubicBezTo>
                    <a:cubicBezTo>
                      <a:pt x="306" y="4277"/>
                      <a:pt x="353" y="4259"/>
                      <a:pt x="391" y="4225"/>
                    </a:cubicBezTo>
                    <a:cubicBezTo>
                      <a:pt x="618" y="3901"/>
                      <a:pt x="878" y="3608"/>
                      <a:pt x="1172" y="3343"/>
                    </a:cubicBezTo>
                    <a:cubicBezTo>
                      <a:pt x="1874" y="2725"/>
                      <a:pt x="2843" y="2356"/>
                      <a:pt x="3792" y="2356"/>
                    </a:cubicBezTo>
                    <a:cubicBezTo>
                      <a:pt x="4543" y="2356"/>
                      <a:pt x="5282" y="2587"/>
                      <a:pt x="5868" y="3108"/>
                    </a:cubicBezTo>
                    <a:cubicBezTo>
                      <a:pt x="5885" y="3163"/>
                      <a:pt x="5923" y="3209"/>
                      <a:pt x="5977" y="3230"/>
                    </a:cubicBezTo>
                    <a:cubicBezTo>
                      <a:pt x="6002" y="3241"/>
                      <a:pt x="6028" y="3246"/>
                      <a:pt x="6053" y="3246"/>
                    </a:cubicBezTo>
                    <a:cubicBezTo>
                      <a:pt x="6114" y="3246"/>
                      <a:pt x="6173" y="3216"/>
                      <a:pt x="6208" y="3163"/>
                    </a:cubicBezTo>
                    <a:cubicBezTo>
                      <a:pt x="6208" y="3163"/>
                      <a:pt x="6213" y="3159"/>
                      <a:pt x="6213" y="3154"/>
                    </a:cubicBezTo>
                    <a:lnTo>
                      <a:pt x="6221" y="3142"/>
                    </a:lnTo>
                    <a:cubicBezTo>
                      <a:pt x="6267" y="3079"/>
                      <a:pt x="6271" y="2995"/>
                      <a:pt x="6233" y="2928"/>
                    </a:cubicBezTo>
                    <a:cubicBezTo>
                      <a:pt x="6221" y="2907"/>
                      <a:pt x="6200" y="2886"/>
                      <a:pt x="6179" y="2869"/>
                    </a:cubicBezTo>
                    <a:cubicBezTo>
                      <a:pt x="5994" y="1794"/>
                      <a:pt x="5327" y="342"/>
                      <a:pt x="4173" y="78"/>
                    </a:cubicBezTo>
                    <a:cubicBezTo>
                      <a:pt x="3904" y="32"/>
                      <a:pt x="3626" y="1"/>
                      <a:pt x="3351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26"/>
              <p:cNvSpPr/>
              <p:nvPr/>
            </p:nvSpPr>
            <p:spPr>
              <a:xfrm>
                <a:off x="943400" y="2978000"/>
                <a:ext cx="153600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5605" extrusionOk="0">
                    <a:moveTo>
                      <a:pt x="3492" y="1"/>
                    </a:moveTo>
                    <a:cubicBezTo>
                      <a:pt x="2999" y="1"/>
                      <a:pt x="2511" y="132"/>
                      <a:pt x="2081" y="422"/>
                    </a:cubicBezTo>
                    <a:cubicBezTo>
                      <a:pt x="1426" y="737"/>
                      <a:pt x="738" y="1052"/>
                      <a:pt x="188" y="1539"/>
                    </a:cubicBezTo>
                    <a:cubicBezTo>
                      <a:pt x="1" y="1777"/>
                      <a:pt x="239" y="1918"/>
                      <a:pt x="465" y="1918"/>
                    </a:cubicBezTo>
                    <a:cubicBezTo>
                      <a:pt x="477" y="1918"/>
                      <a:pt x="490" y="1918"/>
                      <a:pt x="503" y="1917"/>
                    </a:cubicBezTo>
                    <a:cubicBezTo>
                      <a:pt x="2433" y="2143"/>
                      <a:pt x="4267" y="3516"/>
                      <a:pt x="4922" y="5354"/>
                    </a:cubicBezTo>
                    <a:cubicBezTo>
                      <a:pt x="4905" y="5421"/>
                      <a:pt x="4922" y="5493"/>
                      <a:pt x="4968" y="5543"/>
                    </a:cubicBezTo>
                    <a:cubicBezTo>
                      <a:pt x="5014" y="5586"/>
                      <a:pt x="5062" y="5604"/>
                      <a:pt x="5108" y="5604"/>
                    </a:cubicBezTo>
                    <a:cubicBezTo>
                      <a:pt x="5258" y="5604"/>
                      <a:pt x="5382" y="5404"/>
                      <a:pt x="5304" y="5237"/>
                    </a:cubicBezTo>
                    <a:cubicBezTo>
                      <a:pt x="5854" y="4271"/>
                      <a:pt x="6144" y="3163"/>
                      <a:pt x="5951" y="2047"/>
                    </a:cubicBezTo>
                    <a:cubicBezTo>
                      <a:pt x="5871" y="1287"/>
                      <a:pt x="5585" y="448"/>
                      <a:pt x="4746" y="275"/>
                    </a:cubicBezTo>
                    <a:cubicBezTo>
                      <a:pt x="4347" y="98"/>
                      <a:pt x="3918" y="1"/>
                      <a:pt x="3492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26"/>
              <p:cNvSpPr/>
              <p:nvPr/>
            </p:nvSpPr>
            <p:spPr>
              <a:xfrm>
                <a:off x="759625" y="2875650"/>
                <a:ext cx="225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9" h="22" extrusionOk="0">
                    <a:moveTo>
                      <a:pt x="0" y="0"/>
                    </a:moveTo>
                    <a:lnTo>
                      <a:pt x="0" y="4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26"/>
              <p:cNvSpPr/>
              <p:nvPr/>
            </p:nvSpPr>
            <p:spPr>
              <a:xfrm>
                <a:off x="883025" y="3500925"/>
                <a:ext cx="1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5" h="5" extrusionOk="0">
                    <a:moveTo>
                      <a:pt x="5" y="1"/>
                    </a:moveTo>
                    <a:cubicBezTo>
                      <a:pt x="0" y="1"/>
                      <a:pt x="0" y="5"/>
                      <a:pt x="5" y="5"/>
                    </a:cubicBezTo>
                    <a:cubicBezTo>
                      <a:pt x="5" y="5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26"/>
              <p:cNvSpPr/>
              <p:nvPr/>
            </p:nvSpPr>
            <p:spPr>
              <a:xfrm>
                <a:off x="499175" y="2708425"/>
                <a:ext cx="651450" cy="1065825"/>
              </a:xfrm>
              <a:custGeom>
                <a:avLst/>
                <a:gdLst/>
                <a:ahLst/>
                <a:cxnLst/>
                <a:rect l="l" t="t" r="r" b="b"/>
                <a:pathLst>
                  <a:path w="26058" h="42633" extrusionOk="0">
                    <a:moveTo>
                      <a:pt x="10804" y="394"/>
                    </a:moveTo>
                    <a:cubicBezTo>
                      <a:pt x="11065" y="394"/>
                      <a:pt x="11326" y="431"/>
                      <a:pt x="11581" y="519"/>
                    </a:cubicBezTo>
                    <a:cubicBezTo>
                      <a:pt x="12349" y="687"/>
                      <a:pt x="12773" y="1464"/>
                      <a:pt x="13071" y="2131"/>
                    </a:cubicBezTo>
                    <a:cubicBezTo>
                      <a:pt x="14397" y="5342"/>
                      <a:pt x="13105" y="8863"/>
                      <a:pt x="12106" y="12028"/>
                    </a:cubicBezTo>
                    <a:cubicBezTo>
                      <a:pt x="11913" y="11411"/>
                      <a:pt x="11745" y="10807"/>
                      <a:pt x="11602" y="10160"/>
                    </a:cubicBezTo>
                    <a:cubicBezTo>
                      <a:pt x="11514" y="9816"/>
                      <a:pt x="11426" y="9472"/>
                      <a:pt x="11338" y="9132"/>
                    </a:cubicBezTo>
                    <a:lnTo>
                      <a:pt x="11287" y="8968"/>
                    </a:lnTo>
                    <a:cubicBezTo>
                      <a:pt x="11249" y="8847"/>
                      <a:pt x="11216" y="8725"/>
                      <a:pt x="11174" y="8603"/>
                    </a:cubicBezTo>
                    <a:lnTo>
                      <a:pt x="11174" y="8603"/>
                    </a:lnTo>
                    <a:cubicBezTo>
                      <a:pt x="11178" y="8611"/>
                      <a:pt x="11182" y="8620"/>
                      <a:pt x="11187" y="8628"/>
                    </a:cubicBezTo>
                    <a:cubicBezTo>
                      <a:pt x="11174" y="8599"/>
                      <a:pt x="11161" y="8565"/>
                      <a:pt x="11153" y="8540"/>
                    </a:cubicBezTo>
                    <a:cubicBezTo>
                      <a:pt x="11124" y="8456"/>
                      <a:pt x="11090" y="8372"/>
                      <a:pt x="11061" y="8292"/>
                    </a:cubicBezTo>
                    <a:cubicBezTo>
                      <a:pt x="11031" y="8209"/>
                      <a:pt x="11010" y="8120"/>
                      <a:pt x="10981" y="8036"/>
                    </a:cubicBezTo>
                    <a:cubicBezTo>
                      <a:pt x="10956" y="7953"/>
                      <a:pt x="10922" y="7885"/>
                      <a:pt x="10893" y="7814"/>
                    </a:cubicBezTo>
                    <a:cubicBezTo>
                      <a:pt x="10863" y="7738"/>
                      <a:pt x="10842" y="7663"/>
                      <a:pt x="10813" y="7587"/>
                    </a:cubicBezTo>
                    <a:cubicBezTo>
                      <a:pt x="10763" y="7440"/>
                      <a:pt x="10691" y="7298"/>
                      <a:pt x="10628" y="7155"/>
                    </a:cubicBezTo>
                    <a:cubicBezTo>
                      <a:pt x="10561" y="6996"/>
                      <a:pt x="10490" y="6849"/>
                      <a:pt x="10418" y="6698"/>
                    </a:cubicBezTo>
                    <a:cubicBezTo>
                      <a:pt x="10376" y="6601"/>
                      <a:pt x="10330" y="6504"/>
                      <a:pt x="10284" y="6411"/>
                    </a:cubicBezTo>
                    <a:lnTo>
                      <a:pt x="10284" y="6411"/>
                    </a:lnTo>
                    <a:cubicBezTo>
                      <a:pt x="10284" y="6411"/>
                      <a:pt x="10284" y="6412"/>
                      <a:pt x="10284" y="6412"/>
                    </a:cubicBezTo>
                    <a:cubicBezTo>
                      <a:pt x="10280" y="6404"/>
                      <a:pt x="10276" y="6395"/>
                      <a:pt x="10272" y="6387"/>
                    </a:cubicBezTo>
                    <a:lnTo>
                      <a:pt x="10272" y="6387"/>
                    </a:lnTo>
                    <a:cubicBezTo>
                      <a:pt x="10276" y="6395"/>
                      <a:pt x="10280" y="6403"/>
                      <a:pt x="10284" y="6411"/>
                    </a:cubicBezTo>
                    <a:lnTo>
                      <a:pt x="10284" y="6411"/>
                    </a:lnTo>
                    <a:cubicBezTo>
                      <a:pt x="10254" y="6357"/>
                      <a:pt x="10225" y="6303"/>
                      <a:pt x="10196" y="6248"/>
                    </a:cubicBezTo>
                    <a:lnTo>
                      <a:pt x="10196" y="6248"/>
                    </a:lnTo>
                    <a:cubicBezTo>
                      <a:pt x="10301" y="6651"/>
                      <a:pt x="10393" y="7058"/>
                      <a:pt x="10502" y="7470"/>
                    </a:cubicBezTo>
                    <a:cubicBezTo>
                      <a:pt x="10960" y="9048"/>
                      <a:pt x="11279" y="10651"/>
                      <a:pt x="11770" y="12225"/>
                    </a:cubicBezTo>
                    <a:cubicBezTo>
                      <a:pt x="11644" y="12083"/>
                      <a:pt x="11514" y="11944"/>
                      <a:pt x="11388" y="11801"/>
                    </a:cubicBezTo>
                    <a:cubicBezTo>
                      <a:pt x="9961" y="10013"/>
                      <a:pt x="8614" y="8036"/>
                      <a:pt x="8039" y="5787"/>
                    </a:cubicBezTo>
                    <a:cubicBezTo>
                      <a:pt x="7774" y="4238"/>
                      <a:pt x="7489" y="1866"/>
                      <a:pt x="8987" y="863"/>
                    </a:cubicBezTo>
                    <a:cubicBezTo>
                      <a:pt x="9547" y="609"/>
                      <a:pt x="10177" y="394"/>
                      <a:pt x="10804" y="394"/>
                    </a:cubicBezTo>
                    <a:close/>
                    <a:moveTo>
                      <a:pt x="7717" y="15926"/>
                    </a:moveTo>
                    <a:lnTo>
                      <a:pt x="7717" y="15926"/>
                    </a:lnTo>
                    <a:cubicBezTo>
                      <a:pt x="7718" y="15928"/>
                      <a:pt x="7720" y="15929"/>
                      <a:pt x="7721" y="15931"/>
                    </a:cubicBezTo>
                    <a:lnTo>
                      <a:pt x="7721" y="15931"/>
                    </a:lnTo>
                    <a:cubicBezTo>
                      <a:pt x="7720" y="15930"/>
                      <a:pt x="7718" y="15928"/>
                      <a:pt x="7717" y="15926"/>
                    </a:cubicBezTo>
                    <a:close/>
                    <a:moveTo>
                      <a:pt x="3188" y="9627"/>
                    </a:moveTo>
                    <a:cubicBezTo>
                      <a:pt x="3273" y="9627"/>
                      <a:pt x="3361" y="9631"/>
                      <a:pt x="3451" y="9640"/>
                    </a:cubicBezTo>
                    <a:cubicBezTo>
                      <a:pt x="3678" y="9661"/>
                      <a:pt x="3900" y="9707"/>
                      <a:pt x="4114" y="9778"/>
                    </a:cubicBezTo>
                    <a:cubicBezTo>
                      <a:pt x="6133" y="10420"/>
                      <a:pt x="7657" y="12133"/>
                      <a:pt x="8891" y="13791"/>
                    </a:cubicBezTo>
                    <a:cubicBezTo>
                      <a:pt x="10540" y="15818"/>
                      <a:pt x="11673" y="18244"/>
                      <a:pt x="12005" y="20851"/>
                    </a:cubicBezTo>
                    <a:cubicBezTo>
                      <a:pt x="11178" y="19474"/>
                      <a:pt x="10196" y="18198"/>
                      <a:pt x="9075" y="17044"/>
                    </a:cubicBezTo>
                    <a:cubicBezTo>
                      <a:pt x="8962" y="16939"/>
                      <a:pt x="8840" y="16834"/>
                      <a:pt x="8723" y="16733"/>
                    </a:cubicBezTo>
                    <a:cubicBezTo>
                      <a:pt x="8576" y="16611"/>
                      <a:pt x="8437" y="16486"/>
                      <a:pt x="8303" y="16360"/>
                    </a:cubicBezTo>
                    <a:cubicBezTo>
                      <a:pt x="8055" y="16133"/>
                      <a:pt x="7804" y="15911"/>
                      <a:pt x="7543" y="15701"/>
                    </a:cubicBezTo>
                    <a:lnTo>
                      <a:pt x="7543" y="15701"/>
                    </a:lnTo>
                    <a:cubicBezTo>
                      <a:pt x="7601" y="15774"/>
                      <a:pt x="7655" y="15850"/>
                      <a:pt x="7715" y="15924"/>
                    </a:cubicBezTo>
                    <a:lnTo>
                      <a:pt x="7715" y="15924"/>
                    </a:lnTo>
                    <a:lnTo>
                      <a:pt x="7715" y="15927"/>
                    </a:lnTo>
                    <a:cubicBezTo>
                      <a:pt x="7795" y="16024"/>
                      <a:pt x="7879" y="16120"/>
                      <a:pt x="7959" y="16221"/>
                    </a:cubicBezTo>
                    <a:cubicBezTo>
                      <a:pt x="8030" y="16309"/>
                      <a:pt x="8106" y="16402"/>
                      <a:pt x="8181" y="16490"/>
                    </a:cubicBezTo>
                    <a:lnTo>
                      <a:pt x="8164" y="16473"/>
                    </a:lnTo>
                    <a:lnTo>
                      <a:pt x="8164" y="16473"/>
                    </a:lnTo>
                    <a:cubicBezTo>
                      <a:pt x="8265" y="16582"/>
                      <a:pt x="8362" y="16695"/>
                      <a:pt x="8454" y="16809"/>
                    </a:cubicBezTo>
                    <a:cubicBezTo>
                      <a:pt x="8525" y="16897"/>
                      <a:pt x="8597" y="16985"/>
                      <a:pt x="8664" y="17073"/>
                    </a:cubicBezTo>
                    <a:cubicBezTo>
                      <a:pt x="8731" y="17161"/>
                      <a:pt x="8790" y="17241"/>
                      <a:pt x="8857" y="17321"/>
                    </a:cubicBezTo>
                    <a:cubicBezTo>
                      <a:pt x="8945" y="17422"/>
                      <a:pt x="9029" y="17522"/>
                      <a:pt x="9117" y="17619"/>
                    </a:cubicBezTo>
                    <a:cubicBezTo>
                      <a:pt x="9163" y="17669"/>
                      <a:pt x="9210" y="17724"/>
                      <a:pt x="9256" y="17774"/>
                    </a:cubicBezTo>
                    <a:cubicBezTo>
                      <a:pt x="9256" y="17783"/>
                      <a:pt x="9260" y="17783"/>
                      <a:pt x="9264" y="17787"/>
                    </a:cubicBezTo>
                    <a:cubicBezTo>
                      <a:pt x="10301" y="18891"/>
                      <a:pt x="11119" y="20188"/>
                      <a:pt x="11942" y="21451"/>
                    </a:cubicBezTo>
                    <a:cubicBezTo>
                      <a:pt x="10649" y="20788"/>
                      <a:pt x="9277" y="20288"/>
                      <a:pt x="7988" y="19617"/>
                    </a:cubicBezTo>
                    <a:cubicBezTo>
                      <a:pt x="5390" y="18286"/>
                      <a:pt x="2624" y="16716"/>
                      <a:pt x="1319" y="13976"/>
                    </a:cubicBezTo>
                    <a:cubicBezTo>
                      <a:pt x="436" y="12114"/>
                      <a:pt x="1144" y="9627"/>
                      <a:pt x="3188" y="9627"/>
                    </a:cubicBezTo>
                    <a:close/>
                    <a:moveTo>
                      <a:pt x="21454" y="10970"/>
                    </a:moveTo>
                    <a:cubicBezTo>
                      <a:pt x="22007" y="10970"/>
                      <a:pt x="22557" y="11108"/>
                      <a:pt x="23052" y="11377"/>
                    </a:cubicBezTo>
                    <a:cubicBezTo>
                      <a:pt x="23610" y="11768"/>
                      <a:pt x="23736" y="12515"/>
                      <a:pt x="23686" y="13161"/>
                    </a:cubicBezTo>
                    <a:cubicBezTo>
                      <a:pt x="23602" y="15000"/>
                      <a:pt x="22674" y="16637"/>
                      <a:pt x="21604" y="18089"/>
                    </a:cubicBezTo>
                    <a:cubicBezTo>
                      <a:pt x="20572" y="19625"/>
                      <a:pt x="18943" y="20532"/>
                      <a:pt x="17436" y="21531"/>
                    </a:cubicBezTo>
                    <a:cubicBezTo>
                      <a:pt x="15808" y="22521"/>
                      <a:pt x="14272" y="23680"/>
                      <a:pt x="12735" y="24813"/>
                    </a:cubicBezTo>
                    <a:cubicBezTo>
                      <a:pt x="13953" y="21955"/>
                      <a:pt x="15875" y="19369"/>
                      <a:pt x="17961" y="17061"/>
                    </a:cubicBezTo>
                    <a:lnTo>
                      <a:pt x="17961" y="17061"/>
                    </a:lnTo>
                    <a:cubicBezTo>
                      <a:pt x="17852" y="17145"/>
                      <a:pt x="17743" y="17228"/>
                      <a:pt x="17634" y="17312"/>
                    </a:cubicBezTo>
                    <a:cubicBezTo>
                      <a:pt x="17445" y="17459"/>
                      <a:pt x="17256" y="17619"/>
                      <a:pt x="17075" y="17778"/>
                    </a:cubicBezTo>
                    <a:cubicBezTo>
                      <a:pt x="16987" y="17854"/>
                      <a:pt x="16907" y="17934"/>
                      <a:pt x="16823" y="18018"/>
                    </a:cubicBezTo>
                    <a:cubicBezTo>
                      <a:pt x="16735" y="18101"/>
                      <a:pt x="16639" y="18185"/>
                      <a:pt x="16546" y="18274"/>
                    </a:cubicBezTo>
                    <a:lnTo>
                      <a:pt x="16555" y="18269"/>
                    </a:lnTo>
                    <a:lnTo>
                      <a:pt x="16555" y="18269"/>
                    </a:lnTo>
                    <a:cubicBezTo>
                      <a:pt x="16412" y="18425"/>
                      <a:pt x="16274" y="18580"/>
                      <a:pt x="16135" y="18731"/>
                    </a:cubicBezTo>
                    <a:cubicBezTo>
                      <a:pt x="15992" y="18878"/>
                      <a:pt x="15841" y="19033"/>
                      <a:pt x="15703" y="19197"/>
                    </a:cubicBezTo>
                    <a:lnTo>
                      <a:pt x="15720" y="19180"/>
                    </a:lnTo>
                    <a:lnTo>
                      <a:pt x="15720" y="19180"/>
                    </a:lnTo>
                    <a:cubicBezTo>
                      <a:pt x="15665" y="19247"/>
                      <a:pt x="15610" y="19315"/>
                      <a:pt x="15556" y="19382"/>
                    </a:cubicBezTo>
                    <a:cubicBezTo>
                      <a:pt x="14385" y="20947"/>
                      <a:pt x="13155" y="22781"/>
                      <a:pt x="12614" y="24049"/>
                    </a:cubicBezTo>
                    <a:cubicBezTo>
                      <a:pt x="12614" y="23940"/>
                      <a:pt x="12614" y="23831"/>
                      <a:pt x="12614" y="23726"/>
                    </a:cubicBezTo>
                    <a:cubicBezTo>
                      <a:pt x="12773" y="23592"/>
                      <a:pt x="12710" y="23189"/>
                      <a:pt x="12786" y="22996"/>
                    </a:cubicBezTo>
                    <a:cubicBezTo>
                      <a:pt x="12945" y="21963"/>
                      <a:pt x="13193" y="20947"/>
                      <a:pt x="13520" y="19957"/>
                    </a:cubicBezTo>
                    <a:cubicBezTo>
                      <a:pt x="14574" y="16842"/>
                      <a:pt x="17239" y="12271"/>
                      <a:pt x="20462" y="11121"/>
                    </a:cubicBezTo>
                    <a:cubicBezTo>
                      <a:pt x="20786" y="11020"/>
                      <a:pt x="21121" y="10970"/>
                      <a:pt x="21454" y="10970"/>
                    </a:cubicBezTo>
                    <a:close/>
                    <a:moveTo>
                      <a:pt x="6225" y="25799"/>
                    </a:move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8" y="25800"/>
                      <a:pt x="6227" y="25799"/>
                      <a:pt x="6225" y="25799"/>
                    </a:cubicBezTo>
                    <a:close/>
                    <a:moveTo>
                      <a:pt x="7644" y="26458"/>
                    </a:moveTo>
                    <a:lnTo>
                      <a:pt x="7669" y="26471"/>
                    </a:lnTo>
                    <a:lnTo>
                      <a:pt x="7644" y="26458"/>
                    </a:lnTo>
                    <a:close/>
                    <a:moveTo>
                      <a:pt x="16156" y="30528"/>
                    </a:moveTo>
                    <a:cubicBezTo>
                      <a:pt x="16155" y="30530"/>
                      <a:pt x="16153" y="30532"/>
                      <a:pt x="16152" y="30534"/>
                    </a:cubicBezTo>
                    <a:cubicBezTo>
                      <a:pt x="16155" y="30531"/>
                      <a:pt x="16156" y="30530"/>
                      <a:pt x="16156" y="30528"/>
                    </a:cubicBezTo>
                    <a:close/>
                    <a:moveTo>
                      <a:pt x="16152" y="30534"/>
                    </a:move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43" y="30546"/>
                    </a:lnTo>
                    <a:lnTo>
                      <a:pt x="16152" y="30534"/>
                    </a:lnTo>
                    <a:close/>
                    <a:moveTo>
                      <a:pt x="3556" y="21669"/>
                    </a:moveTo>
                    <a:cubicBezTo>
                      <a:pt x="7380" y="21669"/>
                      <a:pt x="11042" y="25366"/>
                      <a:pt x="12290" y="28775"/>
                    </a:cubicBezTo>
                    <a:cubicBezTo>
                      <a:pt x="12307" y="29283"/>
                      <a:pt x="12320" y="29787"/>
                      <a:pt x="12337" y="30290"/>
                    </a:cubicBezTo>
                    <a:cubicBezTo>
                      <a:pt x="11900" y="29724"/>
                      <a:pt x="10922" y="28901"/>
                      <a:pt x="10540" y="28561"/>
                    </a:cubicBezTo>
                    <a:cubicBezTo>
                      <a:pt x="10435" y="28481"/>
                      <a:pt x="10339" y="28393"/>
                      <a:pt x="10238" y="28305"/>
                    </a:cubicBezTo>
                    <a:cubicBezTo>
                      <a:pt x="10225" y="28297"/>
                      <a:pt x="10213" y="28280"/>
                      <a:pt x="10196" y="28267"/>
                    </a:cubicBezTo>
                    <a:cubicBezTo>
                      <a:pt x="10192" y="28267"/>
                      <a:pt x="10188" y="28263"/>
                      <a:pt x="10183" y="28259"/>
                    </a:cubicBezTo>
                    <a:cubicBezTo>
                      <a:pt x="10158" y="28238"/>
                      <a:pt x="10137" y="28217"/>
                      <a:pt x="10116" y="28196"/>
                    </a:cubicBezTo>
                    <a:cubicBezTo>
                      <a:pt x="9352" y="27587"/>
                      <a:pt x="8551" y="27021"/>
                      <a:pt x="7720" y="26500"/>
                    </a:cubicBezTo>
                    <a:lnTo>
                      <a:pt x="7644" y="26458"/>
                    </a:lnTo>
                    <a:lnTo>
                      <a:pt x="7644" y="26458"/>
                    </a:lnTo>
                    <a:lnTo>
                      <a:pt x="7619" y="26446"/>
                    </a:lnTo>
                    <a:lnTo>
                      <a:pt x="7573" y="26420"/>
                    </a:lnTo>
                    <a:cubicBezTo>
                      <a:pt x="7464" y="26366"/>
                      <a:pt x="7359" y="26311"/>
                      <a:pt x="7254" y="26253"/>
                    </a:cubicBezTo>
                    <a:cubicBezTo>
                      <a:pt x="7145" y="26198"/>
                      <a:pt x="7027" y="26131"/>
                      <a:pt x="6914" y="26076"/>
                    </a:cubicBezTo>
                    <a:lnTo>
                      <a:pt x="6914" y="26076"/>
                    </a:lnTo>
                    <a:lnTo>
                      <a:pt x="6935" y="26089"/>
                    </a:lnTo>
                    <a:cubicBezTo>
                      <a:pt x="6905" y="26076"/>
                      <a:pt x="6880" y="26064"/>
                      <a:pt x="6851" y="26051"/>
                    </a:cubicBezTo>
                    <a:lnTo>
                      <a:pt x="6851" y="26051"/>
                    </a:lnTo>
                    <a:cubicBezTo>
                      <a:pt x="6855" y="26055"/>
                      <a:pt x="6859" y="26055"/>
                      <a:pt x="6863" y="26060"/>
                    </a:cubicBezTo>
                    <a:cubicBezTo>
                      <a:pt x="6784" y="26022"/>
                      <a:pt x="6700" y="25984"/>
                      <a:pt x="6616" y="25955"/>
                    </a:cubicBezTo>
                    <a:cubicBezTo>
                      <a:pt x="6494" y="25900"/>
                      <a:pt x="6372" y="25854"/>
                      <a:pt x="6251" y="25803"/>
                    </a:cubicBezTo>
                    <a:lnTo>
                      <a:pt x="6238" y="25803"/>
                    </a:ln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9" y="25801"/>
                      <a:pt x="6229" y="25801"/>
                      <a:pt x="6230" y="25801"/>
                    </a:cubicBezTo>
                    <a:lnTo>
                      <a:pt x="6230" y="25801"/>
                    </a:lnTo>
                    <a:cubicBezTo>
                      <a:pt x="6206" y="25790"/>
                      <a:pt x="6182" y="25782"/>
                      <a:pt x="6154" y="25774"/>
                    </a:cubicBezTo>
                    <a:lnTo>
                      <a:pt x="6146" y="25774"/>
                    </a:lnTo>
                    <a:cubicBezTo>
                      <a:pt x="6141" y="25774"/>
                      <a:pt x="6133" y="25774"/>
                      <a:pt x="6129" y="25766"/>
                    </a:cubicBezTo>
                    <a:cubicBezTo>
                      <a:pt x="6062" y="25745"/>
                      <a:pt x="5995" y="25720"/>
                      <a:pt x="5927" y="25694"/>
                    </a:cubicBezTo>
                    <a:lnTo>
                      <a:pt x="5936" y="25694"/>
                    </a:lnTo>
                    <a:lnTo>
                      <a:pt x="5919" y="25690"/>
                    </a:lnTo>
                    <a:lnTo>
                      <a:pt x="5902" y="25690"/>
                    </a:lnTo>
                    <a:lnTo>
                      <a:pt x="5839" y="25669"/>
                    </a:lnTo>
                    <a:lnTo>
                      <a:pt x="5856" y="25678"/>
                    </a:lnTo>
                    <a:cubicBezTo>
                      <a:pt x="5738" y="25640"/>
                      <a:pt x="5621" y="25602"/>
                      <a:pt x="5503" y="25573"/>
                    </a:cubicBezTo>
                    <a:lnTo>
                      <a:pt x="5503" y="25573"/>
                    </a:lnTo>
                    <a:cubicBezTo>
                      <a:pt x="5516" y="25589"/>
                      <a:pt x="5533" y="25606"/>
                      <a:pt x="5554" y="25619"/>
                    </a:cubicBezTo>
                    <a:cubicBezTo>
                      <a:pt x="7140" y="26593"/>
                      <a:pt x="8748" y="27545"/>
                      <a:pt x="10179" y="28746"/>
                    </a:cubicBezTo>
                    <a:cubicBezTo>
                      <a:pt x="10893" y="29359"/>
                      <a:pt x="11627" y="29992"/>
                      <a:pt x="12219" y="30727"/>
                    </a:cubicBezTo>
                    <a:cubicBezTo>
                      <a:pt x="12236" y="30790"/>
                      <a:pt x="12286" y="30844"/>
                      <a:pt x="12353" y="30861"/>
                    </a:cubicBezTo>
                    <a:cubicBezTo>
                      <a:pt x="12366" y="31189"/>
                      <a:pt x="12374" y="31520"/>
                      <a:pt x="12387" y="31852"/>
                    </a:cubicBezTo>
                    <a:cubicBezTo>
                      <a:pt x="10150" y="30567"/>
                      <a:pt x="7741" y="29581"/>
                      <a:pt x="5344" y="28624"/>
                    </a:cubicBezTo>
                    <a:cubicBezTo>
                      <a:pt x="4374" y="28263"/>
                      <a:pt x="3472" y="27751"/>
                      <a:pt x="2607" y="27189"/>
                    </a:cubicBezTo>
                    <a:cubicBezTo>
                      <a:pt x="2066" y="26819"/>
                      <a:pt x="1466" y="26408"/>
                      <a:pt x="1147" y="25808"/>
                    </a:cubicBezTo>
                    <a:cubicBezTo>
                      <a:pt x="861" y="25153"/>
                      <a:pt x="740" y="24355"/>
                      <a:pt x="937" y="23650"/>
                    </a:cubicBezTo>
                    <a:cubicBezTo>
                      <a:pt x="1319" y="22756"/>
                      <a:pt x="2150" y="21959"/>
                      <a:pt x="3107" y="21686"/>
                    </a:cubicBezTo>
                    <a:cubicBezTo>
                      <a:pt x="3257" y="21674"/>
                      <a:pt x="3406" y="21669"/>
                      <a:pt x="3556" y="21669"/>
                    </a:cubicBezTo>
                    <a:close/>
                    <a:moveTo>
                      <a:pt x="22656" y="23362"/>
                    </a:moveTo>
                    <a:cubicBezTo>
                      <a:pt x="25316" y="23362"/>
                      <a:pt x="25108" y="26987"/>
                      <a:pt x="23304" y="29157"/>
                    </a:cubicBezTo>
                    <a:lnTo>
                      <a:pt x="23300" y="29157"/>
                    </a:lnTo>
                    <a:cubicBezTo>
                      <a:pt x="20601" y="32548"/>
                      <a:pt x="16068" y="33732"/>
                      <a:pt x="13121" y="36876"/>
                    </a:cubicBezTo>
                    <a:cubicBezTo>
                      <a:pt x="13365" y="35323"/>
                      <a:pt x="13961" y="33854"/>
                      <a:pt x="14800" y="32527"/>
                    </a:cubicBezTo>
                    <a:cubicBezTo>
                      <a:pt x="14847" y="32431"/>
                      <a:pt x="14901" y="32334"/>
                      <a:pt x="14964" y="32246"/>
                    </a:cubicBezTo>
                    <a:cubicBezTo>
                      <a:pt x="15023" y="32158"/>
                      <a:pt x="15090" y="32078"/>
                      <a:pt x="15149" y="31994"/>
                    </a:cubicBezTo>
                    <a:cubicBezTo>
                      <a:pt x="15220" y="31902"/>
                      <a:pt x="15287" y="31801"/>
                      <a:pt x="15354" y="31705"/>
                    </a:cubicBezTo>
                    <a:cubicBezTo>
                      <a:pt x="15451" y="31558"/>
                      <a:pt x="15547" y="31415"/>
                      <a:pt x="15644" y="31273"/>
                    </a:cubicBezTo>
                    <a:cubicBezTo>
                      <a:pt x="15745" y="31117"/>
                      <a:pt x="15854" y="30966"/>
                      <a:pt x="15959" y="30815"/>
                    </a:cubicBezTo>
                    <a:lnTo>
                      <a:pt x="15959" y="30811"/>
                    </a:lnTo>
                    <a:cubicBezTo>
                      <a:pt x="15963" y="30807"/>
                      <a:pt x="15967" y="30802"/>
                      <a:pt x="15971" y="30798"/>
                    </a:cubicBezTo>
                    <a:cubicBezTo>
                      <a:pt x="15967" y="30798"/>
                      <a:pt x="15967" y="30794"/>
                      <a:pt x="15971" y="30794"/>
                    </a:cubicBezTo>
                    <a:cubicBezTo>
                      <a:pt x="15988" y="30765"/>
                      <a:pt x="16009" y="30735"/>
                      <a:pt x="16030" y="30706"/>
                    </a:cubicBezTo>
                    <a:lnTo>
                      <a:pt x="16030" y="30706"/>
                    </a:lnTo>
                    <a:lnTo>
                      <a:pt x="16013" y="30727"/>
                    </a:lnTo>
                    <a:cubicBezTo>
                      <a:pt x="16043" y="30685"/>
                      <a:pt x="16072" y="30643"/>
                      <a:pt x="16106" y="30597"/>
                    </a:cubicBezTo>
                    <a:lnTo>
                      <a:pt x="16110" y="30593"/>
                    </a:ln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56" y="30525"/>
                    </a:lnTo>
                    <a:lnTo>
                      <a:pt x="16156" y="30525"/>
                    </a:lnTo>
                    <a:cubicBezTo>
                      <a:pt x="16156" y="30526"/>
                      <a:pt x="16156" y="30527"/>
                      <a:pt x="16156" y="30528"/>
                    </a:cubicBezTo>
                    <a:lnTo>
                      <a:pt x="16156" y="30528"/>
                    </a:lnTo>
                    <a:cubicBezTo>
                      <a:pt x="16172" y="30505"/>
                      <a:pt x="16191" y="30482"/>
                      <a:pt x="16206" y="30462"/>
                    </a:cubicBezTo>
                    <a:cubicBezTo>
                      <a:pt x="16206" y="30462"/>
                      <a:pt x="16205" y="30463"/>
                      <a:pt x="16205" y="30463"/>
                    </a:cubicBezTo>
                    <a:lnTo>
                      <a:pt x="16205" y="30463"/>
                    </a:lnTo>
                    <a:lnTo>
                      <a:pt x="16215" y="30446"/>
                    </a:lnTo>
                    <a:lnTo>
                      <a:pt x="16206" y="30462"/>
                    </a:lnTo>
                    <a:cubicBezTo>
                      <a:pt x="16290" y="30345"/>
                      <a:pt x="16379" y="30232"/>
                      <a:pt x="16467" y="30118"/>
                    </a:cubicBezTo>
                    <a:cubicBezTo>
                      <a:pt x="16551" y="30001"/>
                      <a:pt x="16660" y="29879"/>
                      <a:pt x="16752" y="29749"/>
                    </a:cubicBezTo>
                    <a:cubicBezTo>
                      <a:pt x="16870" y="29585"/>
                      <a:pt x="16983" y="29417"/>
                      <a:pt x="17105" y="29254"/>
                    </a:cubicBezTo>
                    <a:lnTo>
                      <a:pt x="17163" y="29174"/>
                    </a:lnTo>
                    <a:lnTo>
                      <a:pt x="17163" y="29174"/>
                    </a:lnTo>
                    <a:cubicBezTo>
                      <a:pt x="15128" y="30970"/>
                      <a:pt x="13571" y="33329"/>
                      <a:pt x="12903" y="35969"/>
                    </a:cubicBezTo>
                    <a:cubicBezTo>
                      <a:pt x="12874" y="35012"/>
                      <a:pt x="12840" y="34055"/>
                      <a:pt x="12807" y="33098"/>
                    </a:cubicBezTo>
                    <a:cubicBezTo>
                      <a:pt x="12836" y="33073"/>
                      <a:pt x="12857" y="33040"/>
                      <a:pt x="12870" y="33002"/>
                    </a:cubicBezTo>
                    <a:cubicBezTo>
                      <a:pt x="13075" y="32376"/>
                      <a:pt x="13327" y="31768"/>
                      <a:pt x="13617" y="31176"/>
                    </a:cubicBezTo>
                    <a:cubicBezTo>
                      <a:pt x="15312" y="28129"/>
                      <a:pt x="17491" y="24935"/>
                      <a:pt x="20937" y="23743"/>
                    </a:cubicBezTo>
                    <a:cubicBezTo>
                      <a:pt x="21607" y="23479"/>
                      <a:pt x="22178" y="23362"/>
                      <a:pt x="22656" y="23362"/>
                    </a:cubicBezTo>
                    <a:close/>
                    <a:moveTo>
                      <a:pt x="3870" y="32461"/>
                    </a:moveTo>
                    <a:cubicBezTo>
                      <a:pt x="4554" y="32461"/>
                      <a:pt x="5259" y="32629"/>
                      <a:pt x="5898" y="32792"/>
                    </a:cubicBezTo>
                    <a:cubicBezTo>
                      <a:pt x="8551" y="33543"/>
                      <a:pt x="10695" y="35411"/>
                      <a:pt x="12567" y="37367"/>
                    </a:cubicBezTo>
                    <a:cubicBezTo>
                      <a:pt x="12580" y="37824"/>
                      <a:pt x="12593" y="38278"/>
                      <a:pt x="12601" y="38735"/>
                    </a:cubicBezTo>
                    <a:cubicBezTo>
                      <a:pt x="12483" y="38664"/>
                      <a:pt x="12345" y="38605"/>
                      <a:pt x="12261" y="38542"/>
                    </a:cubicBezTo>
                    <a:cubicBezTo>
                      <a:pt x="11405" y="38034"/>
                      <a:pt x="10540" y="37539"/>
                      <a:pt x="9663" y="37069"/>
                    </a:cubicBezTo>
                    <a:cubicBezTo>
                      <a:pt x="9503" y="36998"/>
                      <a:pt x="9344" y="36922"/>
                      <a:pt x="9184" y="36851"/>
                    </a:cubicBezTo>
                    <a:cubicBezTo>
                      <a:pt x="9079" y="36800"/>
                      <a:pt x="8970" y="36758"/>
                      <a:pt x="8865" y="36712"/>
                    </a:cubicBezTo>
                    <a:cubicBezTo>
                      <a:pt x="8748" y="36666"/>
                      <a:pt x="8630" y="36616"/>
                      <a:pt x="8513" y="36569"/>
                    </a:cubicBezTo>
                    <a:cubicBezTo>
                      <a:pt x="8039" y="36393"/>
                      <a:pt x="7547" y="36271"/>
                      <a:pt x="7044" y="36204"/>
                    </a:cubicBezTo>
                    <a:lnTo>
                      <a:pt x="7056" y="36204"/>
                    </a:lnTo>
                    <a:cubicBezTo>
                      <a:pt x="7048" y="36204"/>
                      <a:pt x="7044" y="36200"/>
                      <a:pt x="7040" y="36200"/>
                    </a:cubicBezTo>
                    <a:lnTo>
                      <a:pt x="7006" y="36196"/>
                    </a:lnTo>
                    <a:lnTo>
                      <a:pt x="7006" y="36196"/>
                    </a:lnTo>
                    <a:cubicBezTo>
                      <a:pt x="8903" y="37031"/>
                      <a:pt x="10721" y="38055"/>
                      <a:pt x="12496" y="39126"/>
                    </a:cubicBezTo>
                    <a:cubicBezTo>
                      <a:pt x="12525" y="39147"/>
                      <a:pt x="12559" y="39159"/>
                      <a:pt x="12593" y="39163"/>
                    </a:cubicBezTo>
                    <a:cubicBezTo>
                      <a:pt x="12601" y="39163"/>
                      <a:pt x="12605" y="39163"/>
                      <a:pt x="12614" y="39159"/>
                    </a:cubicBezTo>
                    <a:cubicBezTo>
                      <a:pt x="12622" y="39629"/>
                      <a:pt x="12635" y="40099"/>
                      <a:pt x="12643" y="40565"/>
                    </a:cubicBezTo>
                    <a:cubicBezTo>
                      <a:pt x="12479" y="40519"/>
                      <a:pt x="12328" y="40431"/>
                      <a:pt x="12173" y="40376"/>
                    </a:cubicBezTo>
                    <a:lnTo>
                      <a:pt x="12164" y="40376"/>
                    </a:lnTo>
                    <a:cubicBezTo>
                      <a:pt x="10007" y="39696"/>
                      <a:pt x="7946" y="38668"/>
                      <a:pt x="5801" y="37934"/>
                    </a:cubicBezTo>
                    <a:cubicBezTo>
                      <a:pt x="4345" y="37371"/>
                      <a:pt x="1524" y="36116"/>
                      <a:pt x="1554" y="34295"/>
                    </a:cubicBezTo>
                    <a:cubicBezTo>
                      <a:pt x="1583" y="33673"/>
                      <a:pt x="1936" y="33052"/>
                      <a:pt x="2507" y="32763"/>
                    </a:cubicBezTo>
                    <a:cubicBezTo>
                      <a:pt x="2930" y="32542"/>
                      <a:pt x="3395" y="32461"/>
                      <a:pt x="3870" y="32461"/>
                    </a:cubicBezTo>
                    <a:close/>
                    <a:moveTo>
                      <a:pt x="10843" y="0"/>
                    </a:moveTo>
                    <a:cubicBezTo>
                      <a:pt x="10454" y="0"/>
                      <a:pt x="10022" y="75"/>
                      <a:pt x="9545" y="238"/>
                    </a:cubicBezTo>
                    <a:cubicBezTo>
                      <a:pt x="7866" y="565"/>
                      <a:pt x="7426" y="2395"/>
                      <a:pt x="7455" y="3877"/>
                    </a:cubicBezTo>
                    <a:cubicBezTo>
                      <a:pt x="7401" y="6106"/>
                      <a:pt x="8391" y="8183"/>
                      <a:pt x="9600" y="10005"/>
                    </a:cubicBezTo>
                    <a:cubicBezTo>
                      <a:pt x="10297" y="11000"/>
                      <a:pt x="10985" y="12108"/>
                      <a:pt x="11908" y="12888"/>
                    </a:cubicBezTo>
                    <a:cubicBezTo>
                      <a:pt x="11955" y="14849"/>
                      <a:pt x="12211" y="16796"/>
                      <a:pt x="12265" y="18752"/>
                    </a:cubicBezTo>
                    <a:cubicBezTo>
                      <a:pt x="12282" y="19222"/>
                      <a:pt x="12290" y="19692"/>
                      <a:pt x="12290" y="20162"/>
                    </a:cubicBezTo>
                    <a:cubicBezTo>
                      <a:pt x="11673" y="16469"/>
                      <a:pt x="9243" y="13027"/>
                      <a:pt x="6444" y="10618"/>
                    </a:cubicBezTo>
                    <a:cubicBezTo>
                      <a:pt x="5429" y="9758"/>
                      <a:pt x="4248" y="9279"/>
                      <a:pt x="3210" y="9279"/>
                    </a:cubicBezTo>
                    <a:cubicBezTo>
                      <a:pt x="1707" y="9279"/>
                      <a:pt x="507" y="10285"/>
                      <a:pt x="559" y="12595"/>
                    </a:cubicBezTo>
                    <a:cubicBezTo>
                      <a:pt x="710" y="14240"/>
                      <a:pt x="1738" y="15604"/>
                      <a:pt x="2884" y="16725"/>
                    </a:cubicBezTo>
                    <a:cubicBezTo>
                      <a:pt x="5440" y="19197"/>
                      <a:pt x="8895" y="20393"/>
                      <a:pt x="12039" y="21921"/>
                    </a:cubicBezTo>
                    <a:cubicBezTo>
                      <a:pt x="12089" y="21950"/>
                      <a:pt x="12143" y="21967"/>
                      <a:pt x="12202" y="21971"/>
                    </a:cubicBezTo>
                    <a:cubicBezTo>
                      <a:pt x="12213" y="21973"/>
                      <a:pt x="12223" y="21975"/>
                      <a:pt x="12234" y="21975"/>
                    </a:cubicBezTo>
                    <a:cubicBezTo>
                      <a:pt x="12245" y="21975"/>
                      <a:pt x="12257" y="21973"/>
                      <a:pt x="12269" y="21971"/>
                    </a:cubicBezTo>
                    <a:lnTo>
                      <a:pt x="12269" y="21971"/>
                    </a:lnTo>
                    <a:cubicBezTo>
                      <a:pt x="12236" y="23348"/>
                      <a:pt x="12190" y="24725"/>
                      <a:pt x="12223" y="26110"/>
                    </a:cubicBezTo>
                    <a:cubicBezTo>
                      <a:pt x="12236" y="26689"/>
                      <a:pt x="12248" y="27264"/>
                      <a:pt x="12265" y="27848"/>
                    </a:cubicBezTo>
                    <a:cubicBezTo>
                      <a:pt x="10750" y="24423"/>
                      <a:pt x="7174" y="21287"/>
                      <a:pt x="3401" y="21266"/>
                    </a:cubicBezTo>
                    <a:cubicBezTo>
                      <a:pt x="1583" y="21464"/>
                      <a:pt x="1" y="23407"/>
                      <a:pt x="559" y="25237"/>
                    </a:cubicBezTo>
                    <a:cubicBezTo>
                      <a:pt x="769" y="26563"/>
                      <a:pt x="2028" y="27281"/>
                      <a:pt x="3069" y="27931"/>
                    </a:cubicBezTo>
                    <a:cubicBezTo>
                      <a:pt x="4836" y="29010"/>
                      <a:pt x="6868" y="29547"/>
                      <a:pt x="8723" y="30450"/>
                    </a:cubicBezTo>
                    <a:cubicBezTo>
                      <a:pt x="9919" y="31058"/>
                      <a:pt x="11224" y="31508"/>
                      <a:pt x="12345" y="32276"/>
                    </a:cubicBezTo>
                    <a:cubicBezTo>
                      <a:pt x="12362" y="32292"/>
                      <a:pt x="12383" y="32309"/>
                      <a:pt x="12408" y="32318"/>
                    </a:cubicBezTo>
                    <a:cubicBezTo>
                      <a:pt x="12458" y="33803"/>
                      <a:pt x="12504" y="35285"/>
                      <a:pt x="12551" y="36771"/>
                    </a:cubicBezTo>
                    <a:cubicBezTo>
                      <a:pt x="12169" y="36364"/>
                      <a:pt x="11699" y="36007"/>
                      <a:pt x="11308" y="35617"/>
                    </a:cubicBezTo>
                    <a:cubicBezTo>
                      <a:pt x="10502" y="34865"/>
                      <a:pt x="9646" y="34156"/>
                      <a:pt x="8693" y="33598"/>
                    </a:cubicBezTo>
                    <a:cubicBezTo>
                      <a:pt x="7276" y="32816"/>
                      <a:pt x="5630" y="32089"/>
                      <a:pt x="3983" y="32089"/>
                    </a:cubicBezTo>
                    <a:cubicBezTo>
                      <a:pt x="3586" y="32089"/>
                      <a:pt x="3190" y="32132"/>
                      <a:pt x="2796" y="32225"/>
                    </a:cubicBezTo>
                    <a:cubicBezTo>
                      <a:pt x="1348" y="32603"/>
                      <a:pt x="681" y="34458"/>
                      <a:pt x="1587" y="35659"/>
                    </a:cubicBezTo>
                    <a:cubicBezTo>
                      <a:pt x="3019" y="37447"/>
                      <a:pt x="5302" y="38156"/>
                      <a:pt x="7367" y="38924"/>
                    </a:cubicBezTo>
                    <a:cubicBezTo>
                      <a:pt x="9071" y="39633"/>
                      <a:pt x="10767" y="40318"/>
                      <a:pt x="12509" y="40930"/>
                    </a:cubicBezTo>
                    <a:cubicBezTo>
                      <a:pt x="12551" y="40951"/>
                      <a:pt x="12597" y="40964"/>
                      <a:pt x="12643" y="40972"/>
                    </a:cubicBezTo>
                    <a:cubicBezTo>
                      <a:pt x="12651" y="41459"/>
                      <a:pt x="12660" y="41942"/>
                      <a:pt x="12664" y="42429"/>
                    </a:cubicBezTo>
                    <a:cubicBezTo>
                      <a:pt x="12655" y="42562"/>
                      <a:pt x="12756" y="42633"/>
                      <a:pt x="12856" y="42633"/>
                    </a:cubicBezTo>
                    <a:cubicBezTo>
                      <a:pt x="12943" y="42633"/>
                      <a:pt x="13030" y="42580"/>
                      <a:pt x="13046" y="42467"/>
                    </a:cubicBezTo>
                    <a:cubicBezTo>
                      <a:pt x="13096" y="41451"/>
                      <a:pt x="13029" y="40431"/>
                      <a:pt x="13000" y="39419"/>
                    </a:cubicBezTo>
                    <a:cubicBezTo>
                      <a:pt x="12987" y="38802"/>
                      <a:pt x="12970" y="38185"/>
                      <a:pt x="12954" y="37573"/>
                    </a:cubicBezTo>
                    <a:cubicBezTo>
                      <a:pt x="13168" y="37472"/>
                      <a:pt x="13315" y="37157"/>
                      <a:pt x="13529" y="37023"/>
                    </a:cubicBezTo>
                    <a:cubicBezTo>
                      <a:pt x="14301" y="36259"/>
                      <a:pt x="15161" y="35583"/>
                      <a:pt x="16047" y="34949"/>
                    </a:cubicBezTo>
                    <a:cubicBezTo>
                      <a:pt x="18653" y="33182"/>
                      <a:pt x="21726" y="31885"/>
                      <a:pt x="23669" y="29308"/>
                    </a:cubicBezTo>
                    <a:cubicBezTo>
                      <a:pt x="24966" y="27663"/>
                      <a:pt x="26057" y="24259"/>
                      <a:pt x="23602" y="23151"/>
                    </a:cubicBezTo>
                    <a:cubicBezTo>
                      <a:pt x="23294" y="23047"/>
                      <a:pt x="22963" y="23000"/>
                      <a:pt x="22619" y="23000"/>
                    </a:cubicBezTo>
                    <a:cubicBezTo>
                      <a:pt x="20724" y="23000"/>
                      <a:pt x="18429" y="24427"/>
                      <a:pt x="17235" y="25610"/>
                    </a:cubicBezTo>
                    <a:cubicBezTo>
                      <a:pt x="16152" y="26576"/>
                      <a:pt x="15304" y="27738"/>
                      <a:pt x="14515" y="28951"/>
                    </a:cubicBezTo>
                    <a:cubicBezTo>
                      <a:pt x="13890" y="29866"/>
                      <a:pt x="13310" y="30832"/>
                      <a:pt x="12886" y="31860"/>
                    </a:cubicBezTo>
                    <a:cubicBezTo>
                      <a:pt x="12849" y="31961"/>
                      <a:pt x="12815" y="32057"/>
                      <a:pt x="12777" y="32158"/>
                    </a:cubicBezTo>
                    <a:cubicBezTo>
                      <a:pt x="12698" y="29887"/>
                      <a:pt x="12630" y="27621"/>
                      <a:pt x="12614" y="25350"/>
                    </a:cubicBezTo>
                    <a:cubicBezTo>
                      <a:pt x="12891" y="25174"/>
                      <a:pt x="13159" y="24989"/>
                      <a:pt x="13428" y="24792"/>
                    </a:cubicBezTo>
                    <a:cubicBezTo>
                      <a:pt x="14452" y="23965"/>
                      <a:pt x="15556" y="23252"/>
                      <a:pt x="16626" y="22488"/>
                    </a:cubicBezTo>
                    <a:cubicBezTo>
                      <a:pt x="18889" y="21082"/>
                      <a:pt x="21298" y="19696"/>
                      <a:pt x="22620" y="17275"/>
                    </a:cubicBezTo>
                    <a:cubicBezTo>
                      <a:pt x="23631" y="15772"/>
                      <a:pt x="24928" y="12611"/>
                      <a:pt x="23371" y="11134"/>
                    </a:cubicBezTo>
                    <a:cubicBezTo>
                      <a:pt x="22794" y="10750"/>
                      <a:pt x="22169" y="10586"/>
                      <a:pt x="21540" y="10586"/>
                    </a:cubicBezTo>
                    <a:cubicBezTo>
                      <a:pt x="20077" y="10586"/>
                      <a:pt x="18589" y="11473"/>
                      <a:pt x="17621" y="12553"/>
                    </a:cubicBezTo>
                    <a:cubicBezTo>
                      <a:pt x="15174" y="15046"/>
                      <a:pt x="13466" y="18164"/>
                      <a:pt x="12668" y="21564"/>
                    </a:cubicBezTo>
                    <a:cubicBezTo>
                      <a:pt x="12710" y="18668"/>
                      <a:pt x="12446" y="15785"/>
                      <a:pt x="12286" y="12893"/>
                    </a:cubicBezTo>
                    <a:cubicBezTo>
                      <a:pt x="12706" y="11096"/>
                      <a:pt x="13491" y="9367"/>
                      <a:pt x="13755" y="7516"/>
                    </a:cubicBezTo>
                    <a:cubicBezTo>
                      <a:pt x="14368" y="4897"/>
                      <a:pt x="13993" y="0"/>
                      <a:pt x="10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26"/>
              <p:cNvSpPr/>
              <p:nvPr/>
            </p:nvSpPr>
            <p:spPr>
              <a:xfrm>
                <a:off x="688375" y="3368825"/>
                <a:ext cx="5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9" extrusionOk="0">
                    <a:moveTo>
                      <a:pt x="0" y="0"/>
                    </a:moveTo>
                    <a:lnTo>
                      <a:pt x="21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78" name="Google Shape;1578;p26"/>
            <p:cNvGrpSpPr/>
            <p:nvPr/>
          </p:nvGrpSpPr>
          <p:grpSpPr>
            <a:xfrm rot="9980588" flipH="1">
              <a:off x="8659911" y="419551"/>
              <a:ext cx="466337" cy="851626"/>
              <a:chOff x="6361925" y="3713950"/>
              <a:chExt cx="466350" cy="851650"/>
            </a:xfrm>
          </p:grpSpPr>
          <p:sp>
            <p:nvSpPr>
              <p:cNvPr id="1579" name="Google Shape;1579;p26"/>
              <p:cNvSpPr/>
              <p:nvPr/>
            </p:nvSpPr>
            <p:spPr>
              <a:xfrm>
                <a:off x="6565175" y="3738925"/>
                <a:ext cx="206225" cy="494025"/>
              </a:xfrm>
              <a:custGeom>
                <a:avLst/>
                <a:gdLst/>
                <a:ahLst/>
                <a:cxnLst/>
                <a:rect l="l" t="t" r="r" b="b"/>
                <a:pathLst>
                  <a:path w="8249" h="1976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56" y="1906"/>
                      <a:pt x="315" y="3811"/>
                      <a:pt x="471" y="5717"/>
                    </a:cubicBezTo>
                    <a:cubicBezTo>
                      <a:pt x="651" y="7866"/>
                      <a:pt x="828" y="10015"/>
                      <a:pt x="1004" y="12164"/>
                    </a:cubicBezTo>
                    <a:cubicBezTo>
                      <a:pt x="1054" y="12176"/>
                      <a:pt x="1096" y="12201"/>
                      <a:pt x="1130" y="12243"/>
                    </a:cubicBezTo>
                    <a:cubicBezTo>
                      <a:pt x="1134" y="12248"/>
                      <a:pt x="1138" y="12252"/>
                      <a:pt x="1147" y="12256"/>
                    </a:cubicBezTo>
                    <a:cubicBezTo>
                      <a:pt x="1705" y="12907"/>
                      <a:pt x="2267" y="13561"/>
                      <a:pt x="2830" y="14212"/>
                    </a:cubicBezTo>
                    <a:cubicBezTo>
                      <a:pt x="4122" y="15706"/>
                      <a:pt x="5415" y="17205"/>
                      <a:pt x="6708" y="18699"/>
                    </a:cubicBezTo>
                    <a:cubicBezTo>
                      <a:pt x="7014" y="19051"/>
                      <a:pt x="7317" y="19404"/>
                      <a:pt x="7623" y="19761"/>
                    </a:cubicBezTo>
                    <a:cubicBezTo>
                      <a:pt x="8248" y="14569"/>
                      <a:pt x="7249" y="9192"/>
                      <a:pt x="4366" y="4793"/>
                    </a:cubicBezTo>
                    <a:cubicBezTo>
                      <a:pt x="3333" y="3354"/>
                      <a:pt x="2204" y="1956"/>
                      <a:pt x="878" y="777"/>
                    </a:cubicBezTo>
                    <a:cubicBezTo>
                      <a:pt x="592" y="508"/>
                      <a:pt x="299" y="248"/>
                      <a:pt x="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26"/>
              <p:cNvSpPr/>
              <p:nvPr/>
            </p:nvSpPr>
            <p:spPr>
              <a:xfrm>
                <a:off x="6591925" y="4062425"/>
                <a:ext cx="161625" cy="243775"/>
              </a:xfrm>
              <a:custGeom>
                <a:avLst/>
                <a:gdLst/>
                <a:ahLst/>
                <a:cxnLst/>
                <a:rect l="l" t="t" r="r" b="b"/>
                <a:pathLst>
                  <a:path w="6465" h="975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81" y="949"/>
                      <a:pt x="156" y="1897"/>
                      <a:pt x="236" y="2842"/>
                    </a:cubicBezTo>
                    <a:cubicBezTo>
                      <a:pt x="249" y="2850"/>
                      <a:pt x="257" y="2863"/>
                      <a:pt x="265" y="2871"/>
                    </a:cubicBezTo>
                    <a:cubicBezTo>
                      <a:pt x="270" y="2875"/>
                      <a:pt x="274" y="2880"/>
                      <a:pt x="274" y="2884"/>
                    </a:cubicBezTo>
                    <a:cubicBezTo>
                      <a:pt x="274" y="2888"/>
                      <a:pt x="282" y="2888"/>
                      <a:pt x="282" y="2892"/>
                    </a:cubicBezTo>
                    <a:cubicBezTo>
                      <a:pt x="945" y="3677"/>
                      <a:pt x="1600" y="4466"/>
                      <a:pt x="2259" y="5251"/>
                    </a:cubicBezTo>
                    <a:cubicBezTo>
                      <a:pt x="3472" y="6703"/>
                      <a:pt x="4689" y="8155"/>
                      <a:pt x="5902" y="9608"/>
                    </a:cubicBezTo>
                    <a:cubicBezTo>
                      <a:pt x="5944" y="9654"/>
                      <a:pt x="5986" y="9704"/>
                      <a:pt x="6024" y="9750"/>
                    </a:cubicBezTo>
                    <a:cubicBezTo>
                      <a:pt x="6209" y="9003"/>
                      <a:pt x="6356" y="8244"/>
                      <a:pt x="6465" y="7480"/>
                    </a:cubicBezTo>
                    <a:cubicBezTo>
                      <a:pt x="6456" y="7476"/>
                      <a:pt x="6448" y="7467"/>
                      <a:pt x="6440" y="7455"/>
                    </a:cubicBezTo>
                    <a:cubicBezTo>
                      <a:pt x="5218" y="6040"/>
                      <a:pt x="3997" y="4626"/>
                      <a:pt x="2775" y="3215"/>
                    </a:cubicBezTo>
                    <a:cubicBezTo>
                      <a:pt x="1852" y="2145"/>
                      <a:pt x="929" y="1075"/>
                      <a:pt x="5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26"/>
              <p:cNvSpPr/>
              <p:nvPr/>
            </p:nvSpPr>
            <p:spPr>
              <a:xfrm>
                <a:off x="6599500" y="4155175"/>
                <a:ext cx="139250" cy="385850"/>
              </a:xfrm>
              <a:custGeom>
                <a:avLst/>
                <a:gdLst/>
                <a:ahLst/>
                <a:cxnLst/>
                <a:rect l="l" t="t" r="r" b="b"/>
                <a:pathLst>
                  <a:path w="5570" h="15434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55" y="651"/>
                      <a:pt x="109" y="1302"/>
                      <a:pt x="164" y="1952"/>
                    </a:cubicBezTo>
                    <a:lnTo>
                      <a:pt x="689" y="8315"/>
                    </a:lnTo>
                    <a:cubicBezTo>
                      <a:pt x="856" y="10351"/>
                      <a:pt x="1024" y="12387"/>
                      <a:pt x="1192" y="14422"/>
                    </a:cubicBezTo>
                    <a:cubicBezTo>
                      <a:pt x="1222" y="14758"/>
                      <a:pt x="1247" y="15094"/>
                      <a:pt x="1276" y="15434"/>
                    </a:cubicBezTo>
                    <a:cubicBezTo>
                      <a:pt x="2267" y="14095"/>
                      <a:pt x="3165" y="12676"/>
                      <a:pt x="3862" y="11174"/>
                    </a:cubicBezTo>
                    <a:cubicBezTo>
                      <a:pt x="4579" y="9713"/>
                      <a:pt x="5154" y="8189"/>
                      <a:pt x="5570" y="6620"/>
                    </a:cubicBezTo>
                    <a:cubicBezTo>
                      <a:pt x="5541" y="6607"/>
                      <a:pt x="5515" y="6586"/>
                      <a:pt x="5499" y="6561"/>
                    </a:cubicBezTo>
                    <a:cubicBezTo>
                      <a:pt x="4315" y="5151"/>
                      <a:pt x="3131" y="3736"/>
                      <a:pt x="1948" y="2317"/>
                    </a:cubicBezTo>
                    <a:cubicBezTo>
                      <a:pt x="1297" y="1545"/>
                      <a:pt x="651" y="773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26"/>
              <p:cNvSpPr/>
              <p:nvPr/>
            </p:nvSpPr>
            <p:spPr>
              <a:xfrm>
                <a:off x="6434650" y="3969550"/>
                <a:ext cx="183850" cy="568225"/>
              </a:xfrm>
              <a:custGeom>
                <a:avLst/>
                <a:gdLst/>
                <a:ahLst/>
                <a:cxnLst/>
                <a:rect l="l" t="t" r="r" b="b"/>
                <a:pathLst>
                  <a:path w="7354" h="22729" extrusionOk="0">
                    <a:moveTo>
                      <a:pt x="5474" y="1"/>
                    </a:moveTo>
                    <a:cubicBezTo>
                      <a:pt x="4668" y="966"/>
                      <a:pt x="3853" y="1927"/>
                      <a:pt x="3047" y="2888"/>
                    </a:cubicBezTo>
                    <a:cubicBezTo>
                      <a:pt x="2036" y="4089"/>
                      <a:pt x="1029" y="5285"/>
                      <a:pt x="21" y="6481"/>
                    </a:cubicBezTo>
                    <a:cubicBezTo>
                      <a:pt x="17" y="6490"/>
                      <a:pt x="9" y="6498"/>
                      <a:pt x="0" y="6506"/>
                    </a:cubicBezTo>
                    <a:cubicBezTo>
                      <a:pt x="588" y="10922"/>
                      <a:pt x="2422" y="15249"/>
                      <a:pt x="4668" y="19023"/>
                    </a:cubicBezTo>
                    <a:cubicBezTo>
                      <a:pt x="5406" y="20383"/>
                      <a:pt x="6347" y="21583"/>
                      <a:pt x="7354" y="22729"/>
                    </a:cubicBezTo>
                    <a:cubicBezTo>
                      <a:pt x="7249" y="21453"/>
                      <a:pt x="7144" y="20173"/>
                      <a:pt x="7035" y="18897"/>
                    </a:cubicBezTo>
                    <a:cubicBezTo>
                      <a:pt x="6863" y="16769"/>
                      <a:pt x="6691" y="14645"/>
                      <a:pt x="6514" y="12521"/>
                    </a:cubicBezTo>
                    <a:lnTo>
                      <a:pt x="5990" y="6225"/>
                    </a:lnTo>
                    <a:cubicBezTo>
                      <a:pt x="5818" y="4148"/>
                      <a:pt x="5646" y="2074"/>
                      <a:pt x="5474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26"/>
              <p:cNvSpPr/>
              <p:nvPr/>
            </p:nvSpPr>
            <p:spPr>
              <a:xfrm>
                <a:off x="6426150" y="3737225"/>
                <a:ext cx="143875" cy="377900"/>
              </a:xfrm>
              <a:custGeom>
                <a:avLst/>
                <a:gdLst/>
                <a:ahLst/>
                <a:cxnLst/>
                <a:rect l="l" t="t" r="r" b="b"/>
                <a:pathLst>
                  <a:path w="5755" h="15116" extrusionOk="0">
                    <a:moveTo>
                      <a:pt x="5045" y="1"/>
                    </a:moveTo>
                    <a:cubicBezTo>
                      <a:pt x="4827" y="290"/>
                      <a:pt x="4613" y="584"/>
                      <a:pt x="4412" y="886"/>
                    </a:cubicBezTo>
                    <a:cubicBezTo>
                      <a:pt x="3161" y="2889"/>
                      <a:pt x="1751" y="5247"/>
                      <a:pt x="936" y="7451"/>
                    </a:cubicBezTo>
                    <a:cubicBezTo>
                      <a:pt x="172" y="9969"/>
                      <a:pt x="0" y="12555"/>
                      <a:pt x="265" y="15115"/>
                    </a:cubicBezTo>
                    <a:cubicBezTo>
                      <a:pt x="668" y="14633"/>
                      <a:pt x="1071" y="14154"/>
                      <a:pt x="1478" y="13676"/>
                    </a:cubicBezTo>
                    <a:cubicBezTo>
                      <a:pt x="2078" y="12958"/>
                      <a:pt x="2678" y="12240"/>
                      <a:pt x="3283" y="11522"/>
                    </a:cubicBezTo>
                    <a:cubicBezTo>
                      <a:pt x="4093" y="10561"/>
                      <a:pt x="4903" y="9596"/>
                      <a:pt x="5713" y="8635"/>
                    </a:cubicBezTo>
                    <a:cubicBezTo>
                      <a:pt x="5717" y="8630"/>
                      <a:pt x="5721" y="8626"/>
                      <a:pt x="5725" y="8618"/>
                    </a:cubicBezTo>
                    <a:cubicBezTo>
                      <a:pt x="5730" y="8614"/>
                      <a:pt x="5734" y="8609"/>
                      <a:pt x="5738" y="8605"/>
                    </a:cubicBezTo>
                    <a:cubicBezTo>
                      <a:pt x="5738" y="8601"/>
                      <a:pt x="5742" y="8597"/>
                      <a:pt x="5746" y="8597"/>
                    </a:cubicBezTo>
                    <a:cubicBezTo>
                      <a:pt x="5751" y="8593"/>
                      <a:pt x="5751" y="8588"/>
                      <a:pt x="5755" y="8584"/>
                    </a:cubicBezTo>
                    <a:cubicBezTo>
                      <a:pt x="5591" y="6578"/>
                      <a:pt x="5423" y="4572"/>
                      <a:pt x="5255" y="2570"/>
                    </a:cubicBezTo>
                    <a:cubicBezTo>
                      <a:pt x="5188" y="1713"/>
                      <a:pt x="5117" y="857"/>
                      <a:pt x="504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26"/>
              <p:cNvSpPr/>
              <p:nvPr/>
            </p:nvSpPr>
            <p:spPr>
              <a:xfrm>
                <a:off x="6700550" y="4010475"/>
                <a:ext cx="14775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5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2"/>
                      <a:pt x="275" y="505"/>
                      <a:pt x="336" y="505"/>
                    </a:cubicBezTo>
                    <a:cubicBezTo>
                      <a:pt x="467" y="505"/>
                      <a:pt x="591" y="403"/>
                      <a:pt x="588" y="248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26"/>
              <p:cNvSpPr/>
              <p:nvPr/>
            </p:nvSpPr>
            <p:spPr>
              <a:xfrm>
                <a:off x="6682500" y="4021275"/>
                <a:ext cx="14775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7" extrusionOk="0">
                    <a:moveTo>
                      <a:pt x="332" y="1"/>
                    </a:moveTo>
                    <a:cubicBezTo>
                      <a:pt x="109" y="5"/>
                      <a:pt x="0" y="278"/>
                      <a:pt x="160" y="433"/>
                    </a:cubicBezTo>
                    <a:cubicBezTo>
                      <a:pt x="212" y="484"/>
                      <a:pt x="275" y="507"/>
                      <a:pt x="336" y="507"/>
                    </a:cubicBezTo>
                    <a:cubicBezTo>
                      <a:pt x="467" y="507"/>
                      <a:pt x="591" y="403"/>
                      <a:pt x="588" y="249"/>
                    </a:cubicBezTo>
                    <a:cubicBezTo>
                      <a:pt x="584" y="110"/>
                      <a:pt x="470" y="1"/>
                      <a:pt x="33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26"/>
              <p:cNvSpPr/>
              <p:nvPr/>
            </p:nvSpPr>
            <p:spPr>
              <a:xfrm>
                <a:off x="6699700" y="4029050"/>
                <a:ext cx="1490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8" extrusionOk="0">
                    <a:moveTo>
                      <a:pt x="336" y="0"/>
                    </a:moveTo>
                    <a:cubicBezTo>
                      <a:pt x="110" y="5"/>
                      <a:pt x="1" y="277"/>
                      <a:pt x="164" y="437"/>
                    </a:cubicBezTo>
                    <a:cubicBezTo>
                      <a:pt x="215" y="486"/>
                      <a:pt x="276" y="508"/>
                      <a:pt x="337" y="508"/>
                    </a:cubicBezTo>
                    <a:cubicBezTo>
                      <a:pt x="468" y="508"/>
                      <a:pt x="595" y="405"/>
                      <a:pt x="592" y="252"/>
                    </a:cubicBezTo>
                    <a:cubicBezTo>
                      <a:pt x="588" y="114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26"/>
              <p:cNvSpPr/>
              <p:nvPr/>
            </p:nvSpPr>
            <p:spPr>
              <a:xfrm>
                <a:off x="6449650" y="4018650"/>
                <a:ext cx="14900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5" extrusionOk="0">
                    <a:moveTo>
                      <a:pt x="344" y="1"/>
                    </a:moveTo>
                    <a:cubicBezTo>
                      <a:pt x="341" y="1"/>
                      <a:pt x="339" y="1"/>
                      <a:pt x="336" y="1"/>
                    </a:cubicBezTo>
                    <a:cubicBezTo>
                      <a:pt x="110" y="1"/>
                      <a:pt x="0" y="278"/>
                      <a:pt x="164" y="433"/>
                    </a:cubicBezTo>
                    <a:cubicBezTo>
                      <a:pt x="215" y="483"/>
                      <a:pt x="277" y="505"/>
                      <a:pt x="338" y="505"/>
                    </a:cubicBezTo>
                    <a:cubicBezTo>
                      <a:pt x="469" y="505"/>
                      <a:pt x="595" y="403"/>
                      <a:pt x="592" y="249"/>
                    </a:cubicBezTo>
                    <a:cubicBezTo>
                      <a:pt x="588" y="113"/>
                      <a:pt x="479" y="1"/>
                      <a:pt x="34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26"/>
              <p:cNvSpPr/>
              <p:nvPr/>
            </p:nvSpPr>
            <p:spPr>
              <a:xfrm>
                <a:off x="6548850" y="4167225"/>
                <a:ext cx="1477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06" extrusionOk="0">
                    <a:moveTo>
                      <a:pt x="257" y="1"/>
                    </a:moveTo>
                    <a:cubicBezTo>
                      <a:pt x="126" y="1"/>
                      <a:pt x="0" y="103"/>
                      <a:pt x="3" y="257"/>
                    </a:cubicBezTo>
                    <a:cubicBezTo>
                      <a:pt x="7" y="393"/>
                      <a:pt x="117" y="505"/>
                      <a:pt x="252" y="505"/>
                    </a:cubicBezTo>
                    <a:cubicBezTo>
                      <a:pt x="254" y="505"/>
                      <a:pt x="257" y="505"/>
                      <a:pt x="259" y="505"/>
                    </a:cubicBezTo>
                    <a:cubicBezTo>
                      <a:pt x="486" y="501"/>
                      <a:pt x="591" y="228"/>
                      <a:pt x="431" y="73"/>
                    </a:cubicBezTo>
                    <a:cubicBezTo>
                      <a:pt x="380" y="23"/>
                      <a:pt x="318" y="1"/>
                      <a:pt x="25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26"/>
              <p:cNvSpPr/>
              <p:nvPr/>
            </p:nvSpPr>
            <p:spPr>
              <a:xfrm>
                <a:off x="6548275" y="4186025"/>
                <a:ext cx="14800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2" h="507" extrusionOk="0">
                    <a:moveTo>
                      <a:pt x="333" y="1"/>
                    </a:moveTo>
                    <a:cubicBezTo>
                      <a:pt x="110" y="5"/>
                      <a:pt x="1" y="278"/>
                      <a:pt x="160" y="433"/>
                    </a:cubicBezTo>
                    <a:cubicBezTo>
                      <a:pt x="213" y="484"/>
                      <a:pt x="275" y="506"/>
                      <a:pt x="337" y="506"/>
                    </a:cubicBezTo>
                    <a:cubicBezTo>
                      <a:pt x="468" y="506"/>
                      <a:pt x="591" y="403"/>
                      <a:pt x="589" y="248"/>
                    </a:cubicBezTo>
                    <a:cubicBezTo>
                      <a:pt x="584" y="110"/>
                      <a:pt x="471" y="1"/>
                      <a:pt x="33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26"/>
              <p:cNvSpPr/>
              <p:nvPr/>
            </p:nvSpPr>
            <p:spPr>
              <a:xfrm>
                <a:off x="6657100" y="4283625"/>
                <a:ext cx="14825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3" h="506" extrusionOk="0">
                    <a:moveTo>
                      <a:pt x="336" y="0"/>
                    </a:moveTo>
                    <a:cubicBezTo>
                      <a:pt x="110" y="4"/>
                      <a:pt x="0" y="277"/>
                      <a:pt x="164" y="432"/>
                    </a:cubicBezTo>
                    <a:cubicBezTo>
                      <a:pt x="215" y="483"/>
                      <a:pt x="277" y="506"/>
                      <a:pt x="338" y="506"/>
                    </a:cubicBezTo>
                    <a:cubicBezTo>
                      <a:pt x="468" y="506"/>
                      <a:pt x="592" y="402"/>
                      <a:pt x="592" y="248"/>
                    </a:cubicBezTo>
                    <a:cubicBezTo>
                      <a:pt x="588" y="109"/>
                      <a:pt x="475" y="0"/>
                      <a:pt x="336" y="0"/>
                    </a:cubicBezTo>
                    <a:close/>
                  </a:path>
                </a:pathLst>
              </a:custGeom>
              <a:solidFill>
                <a:srgbClr val="008D4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26"/>
              <p:cNvSpPr/>
              <p:nvPr/>
            </p:nvSpPr>
            <p:spPr>
              <a:xfrm>
                <a:off x="6437475" y="3733875"/>
                <a:ext cx="288900" cy="298675"/>
              </a:xfrm>
              <a:custGeom>
                <a:avLst/>
                <a:gdLst/>
                <a:ahLst/>
                <a:cxnLst/>
                <a:rect l="l" t="t" r="r" b="b"/>
                <a:pathLst>
                  <a:path w="11556" h="11947" extrusionOk="0">
                    <a:moveTo>
                      <a:pt x="4959" y="1"/>
                    </a:moveTo>
                    <a:cubicBezTo>
                      <a:pt x="4665" y="1"/>
                      <a:pt x="4412" y="212"/>
                      <a:pt x="4257" y="454"/>
                    </a:cubicBezTo>
                    <a:cubicBezTo>
                      <a:pt x="3442" y="1394"/>
                      <a:pt x="2842" y="2418"/>
                      <a:pt x="2208" y="3488"/>
                    </a:cubicBezTo>
                    <a:cubicBezTo>
                      <a:pt x="1453" y="4743"/>
                      <a:pt x="836" y="6057"/>
                      <a:pt x="286" y="7413"/>
                    </a:cubicBezTo>
                    <a:cubicBezTo>
                      <a:pt x="168" y="7690"/>
                      <a:pt x="1" y="8017"/>
                      <a:pt x="139" y="8311"/>
                    </a:cubicBezTo>
                    <a:cubicBezTo>
                      <a:pt x="1327" y="10535"/>
                      <a:pt x="3525" y="11947"/>
                      <a:pt x="5842" y="11947"/>
                    </a:cubicBezTo>
                    <a:cubicBezTo>
                      <a:pt x="6849" y="11947"/>
                      <a:pt x="7878" y="11680"/>
                      <a:pt x="8857" y="11098"/>
                    </a:cubicBezTo>
                    <a:cubicBezTo>
                      <a:pt x="9902" y="10477"/>
                      <a:pt x="11098" y="9763"/>
                      <a:pt x="11472" y="8534"/>
                    </a:cubicBezTo>
                    <a:cubicBezTo>
                      <a:pt x="11539" y="8315"/>
                      <a:pt x="11556" y="7925"/>
                      <a:pt x="11245" y="7912"/>
                    </a:cubicBezTo>
                    <a:cubicBezTo>
                      <a:pt x="10855" y="5596"/>
                      <a:pt x="9029" y="3942"/>
                      <a:pt x="7501" y="2296"/>
                    </a:cubicBezTo>
                    <a:cubicBezTo>
                      <a:pt x="6834" y="1637"/>
                      <a:pt x="6229" y="924"/>
                      <a:pt x="5558" y="265"/>
                    </a:cubicBezTo>
                    <a:cubicBezTo>
                      <a:pt x="5423" y="147"/>
                      <a:pt x="5243" y="26"/>
                      <a:pt x="5058" y="9"/>
                    </a:cubicBezTo>
                    <a:cubicBezTo>
                      <a:pt x="5025" y="4"/>
                      <a:pt x="4992" y="1"/>
                      <a:pt x="495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26"/>
              <p:cNvSpPr/>
              <p:nvPr/>
            </p:nvSpPr>
            <p:spPr>
              <a:xfrm>
                <a:off x="6482450" y="4273475"/>
                <a:ext cx="276250" cy="275350"/>
              </a:xfrm>
              <a:custGeom>
                <a:avLst/>
                <a:gdLst/>
                <a:ahLst/>
                <a:cxnLst/>
                <a:rect l="l" t="t" r="r" b="b"/>
                <a:pathLst>
                  <a:path w="11050" h="11014" extrusionOk="0">
                    <a:moveTo>
                      <a:pt x="10780" y="1"/>
                    </a:moveTo>
                    <a:cubicBezTo>
                      <a:pt x="10592" y="1"/>
                      <a:pt x="10435" y="265"/>
                      <a:pt x="10311" y="402"/>
                    </a:cubicBezTo>
                    <a:cubicBezTo>
                      <a:pt x="8759" y="2318"/>
                      <a:pt x="6489" y="3266"/>
                      <a:pt x="4160" y="3266"/>
                    </a:cubicBezTo>
                    <a:cubicBezTo>
                      <a:pt x="2973" y="3266"/>
                      <a:pt x="1771" y="3020"/>
                      <a:pt x="640" y="2530"/>
                    </a:cubicBezTo>
                    <a:cubicBezTo>
                      <a:pt x="562" y="2485"/>
                      <a:pt x="485" y="2466"/>
                      <a:pt x="416" y="2466"/>
                    </a:cubicBezTo>
                    <a:cubicBezTo>
                      <a:pt x="156" y="2466"/>
                      <a:pt x="0" y="2736"/>
                      <a:pt x="229" y="2912"/>
                    </a:cubicBezTo>
                    <a:cubicBezTo>
                      <a:pt x="233" y="2958"/>
                      <a:pt x="250" y="3004"/>
                      <a:pt x="279" y="3042"/>
                    </a:cubicBezTo>
                    <a:cubicBezTo>
                      <a:pt x="552" y="3428"/>
                      <a:pt x="762" y="3852"/>
                      <a:pt x="1010" y="4255"/>
                    </a:cubicBezTo>
                    <a:cubicBezTo>
                      <a:pt x="1845" y="6102"/>
                      <a:pt x="3129" y="7667"/>
                      <a:pt x="4372" y="9258"/>
                    </a:cubicBezTo>
                    <a:cubicBezTo>
                      <a:pt x="4749" y="9570"/>
                      <a:pt x="5338" y="11014"/>
                      <a:pt x="5886" y="11014"/>
                    </a:cubicBezTo>
                    <a:cubicBezTo>
                      <a:pt x="5972" y="11014"/>
                      <a:pt x="6056" y="10979"/>
                      <a:pt x="6139" y="10899"/>
                    </a:cubicBezTo>
                    <a:cubicBezTo>
                      <a:pt x="7654" y="8633"/>
                      <a:pt x="8863" y="6123"/>
                      <a:pt x="9975" y="3621"/>
                    </a:cubicBezTo>
                    <a:cubicBezTo>
                      <a:pt x="10218" y="2861"/>
                      <a:pt x="10466" y="2098"/>
                      <a:pt x="10693" y="1329"/>
                    </a:cubicBezTo>
                    <a:cubicBezTo>
                      <a:pt x="10743" y="1128"/>
                      <a:pt x="10919" y="813"/>
                      <a:pt x="10760" y="654"/>
                    </a:cubicBezTo>
                    <a:cubicBezTo>
                      <a:pt x="10827" y="578"/>
                      <a:pt x="10890" y="507"/>
                      <a:pt x="10953" y="431"/>
                    </a:cubicBezTo>
                    <a:cubicBezTo>
                      <a:pt x="11049" y="330"/>
                      <a:pt x="11049" y="171"/>
                      <a:pt x="10949" y="74"/>
                    </a:cubicBezTo>
                    <a:cubicBezTo>
                      <a:pt x="10890" y="22"/>
                      <a:pt x="10834" y="1"/>
                      <a:pt x="10780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26"/>
              <p:cNvSpPr/>
              <p:nvPr/>
            </p:nvSpPr>
            <p:spPr>
              <a:xfrm>
                <a:off x="6361925" y="3713950"/>
                <a:ext cx="466350" cy="851650"/>
              </a:xfrm>
              <a:custGeom>
                <a:avLst/>
                <a:gdLst/>
                <a:ahLst/>
                <a:cxnLst/>
                <a:rect l="l" t="t" r="r" b="b"/>
                <a:pathLst>
                  <a:path w="18654" h="34066" extrusionOk="0">
                    <a:moveTo>
                      <a:pt x="7614" y="928"/>
                    </a:moveTo>
                    <a:cubicBezTo>
                      <a:pt x="7686" y="1788"/>
                      <a:pt x="7757" y="2644"/>
                      <a:pt x="7824" y="3501"/>
                    </a:cubicBezTo>
                    <a:cubicBezTo>
                      <a:pt x="7992" y="5507"/>
                      <a:pt x="8160" y="7509"/>
                      <a:pt x="8324" y="9511"/>
                    </a:cubicBezTo>
                    <a:lnTo>
                      <a:pt x="8315" y="9524"/>
                    </a:lnTo>
                    <a:lnTo>
                      <a:pt x="8307" y="9536"/>
                    </a:lnTo>
                    <a:lnTo>
                      <a:pt x="8303" y="9540"/>
                    </a:lnTo>
                    <a:lnTo>
                      <a:pt x="8290" y="9553"/>
                    </a:lnTo>
                    <a:cubicBezTo>
                      <a:pt x="8286" y="9557"/>
                      <a:pt x="8282" y="9561"/>
                      <a:pt x="8278" y="9570"/>
                    </a:cubicBezTo>
                    <a:cubicBezTo>
                      <a:pt x="7472" y="10535"/>
                      <a:pt x="6657" y="11496"/>
                      <a:pt x="5847" y="12453"/>
                    </a:cubicBezTo>
                    <a:cubicBezTo>
                      <a:pt x="5247" y="13171"/>
                      <a:pt x="4643" y="13889"/>
                      <a:pt x="4043" y="14607"/>
                    </a:cubicBezTo>
                    <a:cubicBezTo>
                      <a:pt x="3640" y="15081"/>
                      <a:pt x="3237" y="15559"/>
                      <a:pt x="2838" y="16038"/>
                    </a:cubicBezTo>
                    <a:cubicBezTo>
                      <a:pt x="2578" y="13477"/>
                      <a:pt x="2741" y="10896"/>
                      <a:pt x="3501" y="8378"/>
                    </a:cubicBezTo>
                    <a:cubicBezTo>
                      <a:pt x="4320" y="6178"/>
                      <a:pt x="5730" y="3820"/>
                      <a:pt x="6981" y="1817"/>
                    </a:cubicBezTo>
                    <a:cubicBezTo>
                      <a:pt x="7182" y="1515"/>
                      <a:pt x="7400" y="1221"/>
                      <a:pt x="7614" y="928"/>
                    </a:cubicBezTo>
                    <a:close/>
                    <a:moveTo>
                      <a:pt x="8131" y="995"/>
                    </a:moveTo>
                    <a:lnTo>
                      <a:pt x="8131" y="995"/>
                    </a:lnTo>
                    <a:cubicBezTo>
                      <a:pt x="8429" y="1247"/>
                      <a:pt x="8722" y="1503"/>
                      <a:pt x="9008" y="1771"/>
                    </a:cubicBezTo>
                    <a:cubicBezTo>
                      <a:pt x="10334" y="2951"/>
                      <a:pt x="11463" y="4353"/>
                      <a:pt x="12500" y="5788"/>
                    </a:cubicBezTo>
                    <a:cubicBezTo>
                      <a:pt x="15379" y="10187"/>
                      <a:pt x="16366" y="15559"/>
                      <a:pt x="15745" y="20743"/>
                    </a:cubicBezTo>
                    <a:lnTo>
                      <a:pt x="14838" y="19698"/>
                    </a:lnTo>
                    <a:cubicBezTo>
                      <a:pt x="13545" y="18199"/>
                      <a:pt x="12252" y="16705"/>
                      <a:pt x="10964" y="15207"/>
                    </a:cubicBezTo>
                    <a:lnTo>
                      <a:pt x="9277" y="13255"/>
                    </a:lnTo>
                    <a:cubicBezTo>
                      <a:pt x="9268" y="13251"/>
                      <a:pt x="9264" y="13247"/>
                      <a:pt x="9260" y="13238"/>
                    </a:cubicBezTo>
                    <a:cubicBezTo>
                      <a:pt x="9226" y="13200"/>
                      <a:pt x="9184" y="13175"/>
                      <a:pt x="9134" y="13167"/>
                    </a:cubicBezTo>
                    <a:cubicBezTo>
                      <a:pt x="8958" y="11014"/>
                      <a:pt x="8777" y="8865"/>
                      <a:pt x="8601" y="6712"/>
                    </a:cubicBezTo>
                    <a:cubicBezTo>
                      <a:pt x="8441" y="4806"/>
                      <a:pt x="8286" y="2900"/>
                      <a:pt x="8131" y="995"/>
                    </a:cubicBezTo>
                    <a:close/>
                    <a:moveTo>
                      <a:pt x="9197" y="13939"/>
                    </a:moveTo>
                    <a:lnTo>
                      <a:pt x="9201" y="13943"/>
                    </a:lnTo>
                    <a:cubicBezTo>
                      <a:pt x="10124" y="15010"/>
                      <a:pt x="11048" y="16080"/>
                      <a:pt x="11971" y="17150"/>
                    </a:cubicBezTo>
                    <a:cubicBezTo>
                      <a:pt x="13193" y="18565"/>
                      <a:pt x="14414" y="19975"/>
                      <a:pt x="15635" y="21389"/>
                    </a:cubicBezTo>
                    <a:cubicBezTo>
                      <a:pt x="15644" y="21398"/>
                      <a:pt x="15652" y="21406"/>
                      <a:pt x="15661" y="21410"/>
                    </a:cubicBezTo>
                    <a:cubicBezTo>
                      <a:pt x="15551" y="22174"/>
                      <a:pt x="15400" y="22934"/>
                      <a:pt x="15220" y="23681"/>
                    </a:cubicBezTo>
                    <a:cubicBezTo>
                      <a:pt x="15178" y="23635"/>
                      <a:pt x="15140" y="23589"/>
                      <a:pt x="15102" y="23543"/>
                    </a:cubicBezTo>
                    <a:cubicBezTo>
                      <a:pt x="13885" y="22090"/>
                      <a:pt x="12672" y="20638"/>
                      <a:pt x="11455" y="19186"/>
                    </a:cubicBezTo>
                    <a:cubicBezTo>
                      <a:pt x="10800" y="18401"/>
                      <a:pt x="10145" y="17612"/>
                      <a:pt x="9482" y="16831"/>
                    </a:cubicBezTo>
                    <a:lnTo>
                      <a:pt x="9474" y="16819"/>
                    </a:lnTo>
                    <a:cubicBezTo>
                      <a:pt x="9470" y="16814"/>
                      <a:pt x="9470" y="16810"/>
                      <a:pt x="9465" y="16810"/>
                    </a:cubicBezTo>
                    <a:cubicBezTo>
                      <a:pt x="9457" y="16802"/>
                      <a:pt x="9444" y="16793"/>
                      <a:pt x="9436" y="16785"/>
                    </a:cubicBezTo>
                    <a:cubicBezTo>
                      <a:pt x="9356" y="15836"/>
                      <a:pt x="9277" y="14888"/>
                      <a:pt x="9197" y="13939"/>
                    </a:cubicBezTo>
                    <a:close/>
                    <a:moveTo>
                      <a:pt x="8383" y="10225"/>
                    </a:moveTo>
                    <a:cubicBezTo>
                      <a:pt x="8555" y="12298"/>
                      <a:pt x="8727" y="14372"/>
                      <a:pt x="8899" y="16445"/>
                    </a:cubicBezTo>
                    <a:lnTo>
                      <a:pt x="9423" y="22741"/>
                    </a:lnTo>
                    <a:cubicBezTo>
                      <a:pt x="9600" y="24869"/>
                      <a:pt x="9772" y="26993"/>
                      <a:pt x="9948" y="29121"/>
                    </a:cubicBezTo>
                    <a:cubicBezTo>
                      <a:pt x="10053" y="30392"/>
                      <a:pt x="10158" y="31668"/>
                      <a:pt x="10267" y="32944"/>
                    </a:cubicBezTo>
                    <a:cubicBezTo>
                      <a:pt x="9256" y="31803"/>
                      <a:pt x="8315" y="30607"/>
                      <a:pt x="7577" y="29251"/>
                    </a:cubicBezTo>
                    <a:cubicBezTo>
                      <a:pt x="5331" y="25473"/>
                      <a:pt x="3501" y="21142"/>
                      <a:pt x="2918" y="16722"/>
                    </a:cubicBezTo>
                    <a:cubicBezTo>
                      <a:pt x="2922" y="16718"/>
                      <a:pt x="2926" y="16714"/>
                      <a:pt x="2934" y="16709"/>
                    </a:cubicBezTo>
                    <a:cubicBezTo>
                      <a:pt x="3942" y="15513"/>
                      <a:pt x="4949" y="14313"/>
                      <a:pt x="5956" y="13112"/>
                    </a:cubicBezTo>
                    <a:cubicBezTo>
                      <a:pt x="6767" y="12151"/>
                      <a:pt x="7572" y="11186"/>
                      <a:pt x="8383" y="10225"/>
                    </a:cubicBezTo>
                    <a:close/>
                    <a:moveTo>
                      <a:pt x="9507" y="17645"/>
                    </a:moveTo>
                    <a:lnTo>
                      <a:pt x="11451" y="19966"/>
                    </a:lnTo>
                    <a:cubicBezTo>
                      <a:pt x="12634" y="21381"/>
                      <a:pt x="13818" y="22795"/>
                      <a:pt x="15002" y="24210"/>
                    </a:cubicBezTo>
                    <a:cubicBezTo>
                      <a:pt x="15023" y="24231"/>
                      <a:pt x="15044" y="24248"/>
                      <a:pt x="15069" y="24264"/>
                    </a:cubicBezTo>
                    <a:cubicBezTo>
                      <a:pt x="14653" y="25834"/>
                      <a:pt x="14087" y="27362"/>
                      <a:pt x="13369" y="28823"/>
                    </a:cubicBezTo>
                    <a:cubicBezTo>
                      <a:pt x="12672" y="30325"/>
                      <a:pt x="11770" y="31736"/>
                      <a:pt x="10783" y="33070"/>
                    </a:cubicBezTo>
                    <a:cubicBezTo>
                      <a:pt x="10754" y="32739"/>
                      <a:pt x="10729" y="32403"/>
                      <a:pt x="10699" y="32071"/>
                    </a:cubicBezTo>
                    <a:cubicBezTo>
                      <a:pt x="10532" y="30036"/>
                      <a:pt x="10364" y="28000"/>
                      <a:pt x="10196" y="25964"/>
                    </a:cubicBezTo>
                    <a:lnTo>
                      <a:pt x="9671" y="19601"/>
                    </a:lnTo>
                    <a:lnTo>
                      <a:pt x="9507" y="17645"/>
                    </a:lnTo>
                    <a:close/>
                    <a:moveTo>
                      <a:pt x="7686" y="0"/>
                    </a:moveTo>
                    <a:cubicBezTo>
                      <a:pt x="7686" y="0"/>
                      <a:pt x="7682" y="4"/>
                      <a:pt x="7682" y="8"/>
                    </a:cubicBezTo>
                    <a:cubicBezTo>
                      <a:pt x="7623" y="76"/>
                      <a:pt x="7564" y="143"/>
                      <a:pt x="7509" y="210"/>
                    </a:cubicBezTo>
                    <a:lnTo>
                      <a:pt x="7488" y="239"/>
                    </a:lnTo>
                    <a:lnTo>
                      <a:pt x="7421" y="323"/>
                    </a:lnTo>
                    <a:cubicBezTo>
                      <a:pt x="7400" y="344"/>
                      <a:pt x="7384" y="365"/>
                      <a:pt x="7363" y="390"/>
                    </a:cubicBezTo>
                    <a:cubicBezTo>
                      <a:pt x="7367" y="390"/>
                      <a:pt x="7371" y="395"/>
                      <a:pt x="7375" y="399"/>
                    </a:cubicBezTo>
                    <a:cubicBezTo>
                      <a:pt x="6229" y="1906"/>
                      <a:pt x="5327" y="3572"/>
                      <a:pt x="4412" y="5234"/>
                    </a:cubicBezTo>
                    <a:cubicBezTo>
                      <a:pt x="1" y="12747"/>
                      <a:pt x="2859" y="22149"/>
                      <a:pt x="6939" y="29184"/>
                    </a:cubicBezTo>
                    <a:cubicBezTo>
                      <a:pt x="7845" y="30825"/>
                      <a:pt x="8974" y="32294"/>
                      <a:pt x="10221" y="33679"/>
                    </a:cubicBezTo>
                    <a:cubicBezTo>
                      <a:pt x="10275" y="33721"/>
                      <a:pt x="10326" y="33767"/>
                      <a:pt x="10376" y="33817"/>
                    </a:cubicBezTo>
                    <a:cubicBezTo>
                      <a:pt x="10443" y="33889"/>
                      <a:pt x="10519" y="33960"/>
                      <a:pt x="10586" y="34036"/>
                    </a:cubicBezTo>
                    <a:cubicBezTo>
                      <a:pt x="10590" y="34044"/>
                      <a:pt x="10599" y="34057"/>
                      <a:pt x="10607" y="34065"/>
                    </a:cubicBezTo>
                    <a:cubicBezTo>
                      <a:pt x="10666" y="33998"/>
                      <a:pt x="10725" y="33927"/>
                      <a:pt x="10779" y="33859"/>
                    </a:cubicBezTo>
                    <a:cubicBezTo>
                      <a:pt x="10830" y="33801"/>
                      <a:pt x="10871" y="33742"/>
                      <a:pt x="10918" y="33687"/>
                    </a:cubicBezTo>
                    <a:cubicBezTo>
                      <a:pt x="10934" y="33671"/>
                      <a:pt x="10947" y="33654"/>
                      <a:pt x="10960" y="33637"/>
                    </a:cubicBezTo>
                    <a:cubicBezTo>
                      <a:pt x="10997" y="33587"/>
                      <a:pt x="11039" y="33540"/>
                      <a:pt x="11077" y="33490"/>
                    </a:cubicBezTo>
                    <a:cubicBezTo>
                      <a:pt x="11128" y="33423"/>
                      <a:pt x="11182" y="33360"/>
                      <a:pt x="11241" y="33305"/>
                    </a:cubicBezTo>
                    <a:cubicBezTo>
                      <a:pt x="11249" y="33297"/>
                      <a:pt x="11253" y="33293"/>
                      <a:pt x="11262" y="33289"/>
                    </a:cubicBezTo>
                    <a:cubicBezTo>
                      <a:pt x="12269" y="31920"/>
                      <a:pt x="13176" y="30481"/>
                      <a:pt x="13877" y="28932"/>
                    </a:cubicBezTo>
                    <a:cubicBezTo>
                      <a:pt x="18653" y="19093"/>
                      <a:pt x="16802" y="7102"/>
                      <a:pt x="8101" y="298"/>
                    </a:cubicBezTo>
                    <a:lnTo>
                      <a:pt x="7849" y="118"/>
                    </a:lnTo>
                    <a:cubicBezTo>
                      <a:pt x="7799" y="76"/>
                      <a:pt x="7740" y="38"/>
                      <a:pt x="768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4" name="Google Shape;1594;p26"/>
            <p:cNvGrpSpPr/>
            <p:nvPr/>
          </p:nvGrpSpPr>
          <p:grpSpPr>
            <a:xfrm>
              <a:off x="8163761" y="-84036"/>
              <a:ext cx="1056429" cy="1058094"/>
              <a:chOff x="8087561" y="-40373"/>
              <a:chExt cx="1056429" cy="1058094"/>
            </a:xfrm>
          </p:grpSpPr>
          <p:sp>
            <p:nvSpPr>
              <p:cNvPr id="1595" name="Google Shape;1595;p26"/>
              <p:cNvSpPr/>
              <p:nvPr/>
            </p:nvSpPr>
            <p:spPr>
              <a:xfrm rot="1891135">
                <a:off x="8340542" y="135820"/>
                <a:ext cx="328562" cy="299386"/>
              </a:xfrm>
              <a:custGeom>
                <a:avLst/>
                <a:gdLst/>
                <a:ahLst/>
                <a:cxnLst/>
                <a:rect l="l" t="t" r="r" b="b"/>
                <a:pathLst>
                  <a:path w="13142" h="11975" extrusionOk="0">
                    <a:moveTo>
                      <a:pt x="4613" y="0"/>
                    </a:moveTo>
                    <a:cubicBezTo>
                      <a:pt x="4701" y="1230"/>
                      <a:pt x="4814" y="2472"/>
                      <a:pt x="5104" y="3665"/>
                    </a:cubicBezTo>
                    <a:cubicBezTo>
                      <a:pt x="5217" y="4244"/>
                      <a:pt x="5419" y="4802"/>
                      <a:pt x="5591" y="5364"/>
                    </a:cubicBezTo>
                    <a:cubicBezTo>
                      <a:pt x="5591" y="5369"/>
                      <a:pt x="5591" y="5369"/>
                      <a:pt x="5591" y="5373"/>
                    </a:cubicBezTo>
                    <a:cubicBezTo>
                      <a:pt x="5570" y="5377"/>
                      <a:pt x="5549" y="5381"/>
                      <a:pt x="5528" y="5390"/>
                    </a:cubicBezTo>
                    <a:cubicBezTo>
                      <a:pt x="5519" y="5394"/>
                      <a:pt x="5515" y="5394"/>
                      <a:pt x="5507" y="5398"/>
                    </a:cubicBezTo>
                    <a:cubicBezTo>
                      <a:pt x="5505" y="5396"/>
                      <a:pt x="5504" y="5395"/>
                      <a:pt x="5503" y="5395"/>
                    </a:cubicBezTo>
                    <a:cubicBezTo>
                      <a:pt x="5502" y="5395"/>
                      <a:pt x="5501" y="5396"/>
                      <a:pt x="5498" y="5398"/>
                    </a:cubicBezTo>
                    <a:cubicBezTo>
                      <a:pt x="5461" y="5406"/>
                      <a:pt x="5427" y="5415"/>
                      <a:pt x="5389" y="5427"/>
                    </a:cubicBezTo>
                    <a:lnTo>
                      <a:pt x="5373" y="5432"/>
                    </a:lnTo>
                    <a:cubicBezTo>
                      <a:pt x="5347" y="5436"/>
                      <a:pt x="5318" y="5440"/>
                      <a:pt x="5297" y="5448"/>
                    </a:cubicBezTo>
                    <a:lnTo>
                      <a:pt x="5217" y="5457"/>
                    </a:lnTo>
                    <a:lnTo>
                      <a:pt x="5096" y="5478"/>
                    </a:lnTo>
                    <a:lnTo>
                      <a:pt x="5079" y="5482"/>
                    </a:lnTo>
                    <a:cubicBezTo>
                      <a:pt x="5049" y="5486"/>
                      <a:pt x="5016" y="5490"/>
                      <a:pt x="4986" y="5499"/>
                    </a:cubicBezTo>
                    <a:cubicBezTo>
                      <a:pt x="4134" y="5637"/>
                      <a:pt x="3291" y="5839"/>
                      <a:pt x="2472" y="6107"/>
                    </a:cubicBezTo>
                    <a:cubicBezTo>
                      <a:pt x="1629" y="6439"/>
                      <a:pt x="772" y="6787"/>
                      <a:pt x="0" y="7266"/>
                    </a:cubicBezTo>
                    <a:cubicBezTo>
                      <a:pt x="722" y="8563"/>
                      <a:pt x="2065" y="9595"/>
                      <a:pt x="3328" y="10284"/>
                    </a:cubicBezTo>
                    <a:cubicBezTo>
                      <a:pt x="5347" y="11350"/>
                      <a:pt x="7568" y="11971"/>
                      <a:pt x="9838" y="11971"/>
                    </a:cubicBezTo>
                    <a:cubicBezTo>
                      <a:pt x="9857" y="11973"/>
                      <a:pt x="9876" y="11974"/>
                      <a:pt x="9896" y="11974"/>
                    </a:cubicBezTo>
                    <a:cubicBezTo>
                      <a:pt x="10083" y="11974"/>
                      <a:pt x="10331" y="11882"/>
                      <a:pt x="10532" y="11882"/>
                    </a:cubicBezTo>
                    <a:cubicBezTo>
                      <a:pt x="10543" y="11882"/>
                      <a:pt x="10554" y="11882"/>
                      <a:pt x="10565" y="11883"/>
                    </a:cubicBezTo>
                    <a:cubicBezTo>
                      <a:pt x="10321" y="10980"/>
                      <a:pt x="10338" y="10028"/>
                      <a:pt x="10619" y="9134"/>
                    </a:cubicBezTo>
                    <a:cubicBezTo>
                      <a:pt x="10653" y="9024"/>
                      <a:pt x="10690" y="8911"/>
                      <a:pt x="10737" y="8802"/>
                    </a:cubicBezTo>
                    <a:cubicBezTo>
                      <a:pt x="9759" y="8122"/>
                      <a:pt x="8705" y="7543"/>
                      <a:pt x="7723" y="6867"/>
                    </a:cubicBezTo>
                    <a:lnTo>
                      <a:pt x="7723" y="6867"/>
                    </a:lnTo>
                    <a:cubicBezTo>
                      <a:pt x="7811" y="6884"/>
                      <a:pt x="7899" y="6905"/>
                      <a:pt x="7992" y="6926"/>
                    </a:cubicBezTo>
                    <a:lnTo>
                      <a:pt x="8008" y="6926"/>
                    </a:lnTo>
                    <a:cubicBezTo>
                      <a:pt x="8046" y="6934"/>
                      <a:pt x="8084" y="6947"/>
                      <a:pt x="8113" y="6955"/>
                    </a:cubicBezTo>
                    <a:lnTo>
                      <a:pt x="8126" y="6955"/>
                    </a:lnTo>
                    <a:lnTo>
                      <a:pt x="8378" y="7022"/>
                    </a:lnTo>
                    <a:cubicBezTo>
                      <a:pt x="8382" y="7027"/>
                      <a:pt x="8386" y="7027"/>
                      <a:pt x="8390" y="7027"/>
                    </a:cubicBezTo>
                    <a:lnTo>
                      <a:pt x="8462" y="7052"/>
                    </a:lnTo>
                    <a:lnTo>
                      <a:pt x="8462" y="7048"/>
                    </a:lnTo>
                    <a:cubicBezTo>
                      <a:pt x="8474" y="7056"/>
                      <a:pt x="8491" y="7060"/>
                      <a:pt x="8504" y="7064"/>
                    </a:cubicBezTo>
                    <a:lnTo>
                      <a:pt x="8546" y="7081"/>
                    </a:lnTo>
                    <a:lnTo>
                      <a:pt x="8558" y="7081"/>
                    </a:lnTo>
                    <a:lnTo>
                      <a:pt x="8583" y="7094"/>
                    </a:lnTo>
                    <a:cubicBezTo>
                      <a:pt x="8588" y="7094"/>
                      <a:pt x="8592" y="7094"/>
                      <a:pt x="8592" y="7098"/>
                    </a:cubicBezTo>
                    <a:lnTo>
                      <a:pt x="8609" y="7098"/>
                    </a:lnTo>
                    <a:cubicBezTo>
                      <a:pt x="8609" y="7098"/>
                      <a:pt x="8613" y="7102"/>
                      <a:pt x="8613" y="7102"/>
                    </a:cubicBezTo>
                    <a:lnTo>
                      <a:pt x="8630" y="7102"/>
                    </a:lnTo>
                    <a:lnTo>
                      <a:pt x="8634" y="7106"/>
                    </a:lnTo>
                    <a:lnTo>
                      <a:pt x="8991" y="7241"/>
                    </a:lnTo>
                    <a:cubicBezTo>
                      <a:pt x="9091" y="7283"/>
                      <a:pt x="9192" y="7329"/>
                      <a:pt x="9293" y="7371"/>
                    </a:cubicBezTo>
                    <a:lnTo>
                      <a:pt x="9276" y="7362"/>
                    </a:lnTo>
                    <a:lnTo>
                      <a:pt x="9276" y="7362"/>
                    </a:lnTo>
                    <a:cubicBezTo>
                      <a:pt x="9444" y="7434"/>
                      <a:pt x="9612" y="7509"/>
                      <a:pt x="9775" y="7593"/>
                    </a:cubicBezTo>
                    <a:lnTo>
                      <a:pt x="10132" y="7820"/>
                    </a:lnTo>
                    <a:cubicBezTo>
                      <a:pt x="10392" y="8000"/>
                      <a:pt x="10657" y="8181"/>
                      <a:pt x="10917" y="8370"/>
                    </a:cubicBezTo>
                    <a:cubicBezTo>
                      <a:pt x="11110" y="7988"/>
                      <a:pt x="11349" y="7631"/>
                      <a:pt x="11631" y="7312"/>
                    </a:cubicBezTo>
                    <a:cubicBezTo>
                      <a:pt x="11958" y="6938"/>
                      <a:pt x="12344" y="6615"/>
                      <a:pt x="12768" y="6359"/>
                    </a:cubicBezTo>
                    <a:cubicBezTo>
                      <a:pt x="12772" y="6355"/>
                      <a:pt x="12781" y="6351"/>
                      <a:pt x="12785" y="6347"/>
                    </a:cubicBezTo>
                    <a:cubicBezTo>
                      <a:pt x="12819" y="6326"/>
                      <a:pt x="12852" y="6305"/>
                      <a:pt x="12886" y="6288"/>
                    </a:cubicBezTo>
                    <a:cubicBezTo>
                      <a:pt x="12936" y="6258"/>
                      <a:pt x="12986" y="6229"/>
                      <a:pt x="13041" y="6200"/>
                    </a:cubicBezTo>
                    <a:cubicBezTo>
                      <a:pt x="13049" y="6195"/>
                      <a:pt x="13058" y="6195"/>
                      <a:pt x="13066" y="6191"/>
                    </a:cubicBezTo>
                    <a:cubicBezTo>
                      <a:pt x="13091" y="6179"/>
                      <a:pt x="13117" y="6162"/>
                      <a:pt x="13142" y="6153"/>
                    </a:cubicBezTo>
                    <a:cubicBezTo>
                      <a:pt x="11488" y="2917"/>
                      <a:pt x="8097" y="802"/>
                      <a:pt x="46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26"/>
              <p:cNvSpPr/>
              <p:nvPr/>
            </p:nvSpPr>
            <p:spPr>
              <a:xfrm rot="1891135">
                <a:off x="8650951" y="202726"/>
                <a:ext cx="324487" cy="306962"/>
              </a:xfrm>
              <a:custGeom>
                <a:avLst/>
                <a:gdLst/>
                <a:ahLst/>
                <a:cxnLst/>
                <a:rect l="l" t="t" r="r" b="b"/>
                <a:pathLst>
                  <a:path w="12979" h="12278" extrusionOk="0">
                    <a:moveTo>
                      <a:pt x="2548" y="0"/>
                    </a:moveTo>
                    <a:cubicBezTo>
                      <a:pt x="252" y="2766"/>
                      <a:pt x="1" y="6980"/>
                      <a:pt x="1528" y="10158"/>
                    </a:cubicBezTo>
                    <a:cubicBezTo>
                      <a:pt x="1814" y="10049"/>
                      <a:pt x="2108" y="9969"/>
                      <a:pt x="2406" y="9914"/>
                    </a:cubicBezTo>
                    <a:cubicBezTo>
                      <a:pt x="2696" y="9863"/>
                      <a:pt x="2988" y="9837"/>
                      <a:pt x="3280" y="9837"/>
                    </a:cubicBezTo>
                    <a:cubicBezTo>
                      <a:pt x="3796" y="9837"/>
                      <a:pt x="4309" y="9917"/>
                      <a:pt x="4802" y="10078"/>
                    </a:cubicBezTo>
                    <a:cubicBezTo>
                      <a:pt x="4890" y="9688"/>
                      <a:pt x="5000" y="9306"/>
                      <a:pt x="5113" y="8924"/>
                    </a:cubicBezTo>
                    <a:lnTo>
                      <a:pt x="5180" y="8781"/>
                    </a:lnTo>
                    <a:cubicBezTo>
                      <a:pt x="5251" y="8643"/>
                      <a:pt x="5327" y="8508"/>
                      <a:pt x="5390" y="8366"/>
                    </a:cubicBezTo>
                    <a:cubicBezTo>
                      <a:pt x="5423" y="8294"/>
                      <a:pt x="5457" y="8223"/>
                      <a:pt x="5499" y="8156"/>
                    </a:cubicBezTo>
                    <a:cubicBezTo>
                      <a:pt x="5612" y="7958"/>
                      <a:pt x="5742" y="7770"/>
                      <a:pt x="5885" y="7589"/>
                    </a:cubicBezTo>
                    <a:cubicBezTo>
                      <a:pt x="5885" y="7589"/>
                      <a:pt x="5889" y="7585"/>
                      <a:pt x="5889" y="7581"/>
                    </a:cubicBezTo>
                    <a:cubicBezTo>
                      <a:pt x="5889" y="7576"/>
                      <a:pt x="5894" y="7572"/>
                      <a:pt x="5898" y="7568"/>
                    </a:cubicBezTo>
                    <a:lnTo>
                      <a:pt x="5898" y="7576"/>
                    </a:lnTo>
                    <a:lnTo>
                      <a:pt x="6145" y="7283"/>
                    </a:lnTo>
                    <a:lnTo>
                      <a:pt x="6145" y="7283"/>
                    </a:lnTo>
                    <a:cubicBezTo>
                      <a:pt x="5856" y="8282"/>
                      <a:pt x="5507" y="9251"/>
                      <a:pt x="5272" y="10259"/>
                    </a:cubicBezTo>
                    <a:lnTo>
                      <a:pt x="5335" y="10288"/>
                    </a:lnTo>
                    <a:cubicBezTo>
                      <a:pt x="5759" y="10485"/>
                      <a:pt x="6154" y="10737"/>
                      <a:pt x="6511" y="11043"/>
                    </a:cubicBezTo>
                    <a:cubicBezTo>
                      <a:pt x="6876" y="11362"/>
                      <a:pt x="7195" y="11736"/>
                      <a:pt x="7459" y="12143"/>
                    </a:cubicBezTo>
                    <a:cubicBezTo>
                      <a:pt x="7484" y="12189"/>
                      <a:pt x="7514" y="12231"/>
                      <a:pt x="7539" y="12277"/>
                    </a:cubicBezTo>
                    <a:cubicBezTo>
                      <a:pt x="7551" y="12273"/>
                      <a:pt x="7560" y="12269"/>
                      <a:pt x="7572" y="12269"/>
                    </a:cubicBezTo>
                    <a:cubicBezTo>
                      <a:pt x="8185" y="12013"/>
                      <a:pt x="8714" y="11606"/>
                      <a:pt x="9218" y="11182"/>
                    </a:cubicBezTo>
                    <a:cubicBezTo>
                      <a:pt x="11094" y="9171"/>
                      <a:pt x="12681" y="6573"/>
                      <a:pt x="12979" y="3795"/>
                    </a:cubicBezTo>
                    <a:cubicBezTo>
                      <a:pt x="12243" y="3599"/>
                      <a:pt x="11459" y="3491"/>
                      <a:pt x="10676" y="3491"/>
                    </a:cubicBezTo>
                    <a:cubicBezTo>
                      <a:pt x="9275" y="3491"/>
                      <a:pt x="7875" y="3836"/>
                      <a:pt x="6750" y="4638"/>
                    </a:cubicBezTo>
                    <a:cubicBezTo>
                      <a:pt x="6733" y="4643"/>
                      <a:pt x="6720" y="4651"/>
                      <a:pt x="6704" y="4664"/>
                    </a:cubicBezTo>
                    <a:cubicBezTo>
                      <a:pt x="6674" y="4685"/>
                      <a:pt x="6645" y="4706"/>
                      <a:pt x="6615" y="4727"/>
                    </a:cubicBezTo>
                    <a:cubicBezTo>
                      <a:pt x="6498" y="4810"/>
                      <a:pt x="6385" y="4894"/>
                      <a:pt x="6267" y="4974"/>
                    </a:cubicBezTo>
                    <a:cubicBezTo>
                      <a:pt x="6255" y="4983"/>
                      <a:pt x="6242" y="4991"/>
                      <a:pt x="6225" y="5004"/>
                    </a:cubicBezTo>
                    <a:cubicBezTo>
                      <a:pt x="6221" y="4974"/>
                      <a:pt x="6213" y="4945"/>
                      <a:pt x="6204" y="4920"/>
                    </a:cubicBezTo>
                    <a:cubicBezTo>
                      <a:pt x="6192" y="4865"/>
                      <a:pt x="6171" y="4810"/>
                      <a:pt x="6150" y="4756"/>
                    </a:cubicBezTo>
                    <a:cubicBezTo>
                      <a:pt x="6124" y="4693"/>
                      <a:pt x="6099" y="4626"/>
                      <a:pt x="6070" y="4559"/>
                    </a:cubicBezTo>
                    <a:cubicBezTo>
                      <a:pt x="6053" y="4512"/>
                      <a:pt x="6032" y="4471"/>
                      <a:pt x="6007" y="4429"/>
                    </a:cubicBezTo>
                    <a:cubicBezTo>
                      <a:pt x="5998" y="4408"/>
                      <a:pt x="5990" y="4391"/>
                      <a:pt x="5982" y="4374"/>
                    </a:cubicBezTo>
                    <a:cubicBezTo>
                      <a:pt x="5323" y="2569"/>
                      <a:pt x="4064" y="1171"/>
                      <a:pt x="25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26"/>
              <p:cNvSpPr/>
              <p:nvPr/>
            </p:nvSpPr>
            <p:spPr>
              <a:xfrm rot="1891135">
                <a:off x="8624880" y="541597"/>
                <a:ext cx="285661" cy="261685"/>
              </a:xfrm>
              <a:custGeom>
                <a:avLst/>
                <a:gdLst/>
                <a:ahLst/>
                <a:cxnLst/>
                <a:rect l="l" t="t" r="r" b="b"/>
                <a:pathLst>
                  <a:path w="11426" h="10467" extrusionOk="0">
                    <a:moveTo>
                      <a:pt x="3997" y="4829"/>
                    </a:moveTo>
                    <a:lnTo>
                      <a:pt x="4004" y="4831"/>
                    </a:lnTo>
                    <a:lnTo>
                      <a:pt x="4004" y="4831"/>
                    </a:lnTo>
                    <a:cubicBezTo>
                      <a:pt x="4002" y="4830"/>
                      <a:pt x="3999" y="4829"/>
                      <a:pt x="3997" y="4829"/>
                    </a:cubicBezTo>
                    <a:close/>
                    <a:moveTo>
                      <a:pt x="4111" y="4848"/>
                    </a:moveTo>
                    <a:cubicBezTo>
                      <a:pt x="4112" y="4848"/>
                      <a:pt x="4113" y="4849"/>
                      <a:pt x="4114" y="4850"/>
                    </a:cubicBezTo>
                    <a:cubicBezTo>
                      <a:pt x="4113" y="4850"/>
                      <a:pt x="4112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50"/>
                      <a:pt x="4110" y="4850"/>
                      <a:pt x="4110" y="4850"/>
                    </a:cubicBezTo>
                    <a:cubicBezTo>
                      <a:pt x="4110" y="4850"/>
                      <a:pt x="4110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50"/>
                      <a:pt x="4110" y="4850"/>
                      <a:pt x="4110" y="4850"/>
                    </a:cubicBezTo>
                    <a:lnTo>
                      <a:pt x="4110" y="4850"/>
                    </a:lnTo>
                    <a:cubicBezTo>
                      <a:pt x="4110" y="4849"/>
                      <a:pt x="4111" y="4848"/>
                      <a:pt x="4111" y="4848"/>
                    </a:cubicBezTo>
                    <a:close/>
                    <a:moveTo>
                      <a:pt x="4754" y="1"/>
                    </a:moveTo>
                    <a:cubicBezTo>
                      <a:pt x="3935" y="1"/>
                      <a:pt x="3114" y="78"/>
                      <a:pt x="2305" y="233"/>
                    </a:cubicBezTo>
                    <a:cubicBezTo>
                      <a:pt x="2218" y="245"/>
                      <a:pt x="2135" y="277"/>
                      <a:pt x="2048" y="277"/>
                    </a:cubicBezTo>
                    <a:cubicBezTo>
                      <a:pt x="2039" y="277"/>
                      <a:pt x="2029" y="276"/>
                      <a:pt x="2020" y="275"/>
                    </a:cubicBezTo>
                    <a:lnTo>
                      <a:pt x="2020" y="275"/>
                    </a:lnTo>
                    <a:cubicBezTo>
                      <a:pt x="2272" y="901"/>
                      <a:pt x="2393" y="1572"/>
                      <a:pt x="2385" y="2248"/>
                    </a:cubicBezTo>
                    <a:cubicBezTo>
                      <a:pt x="2381" y="2706"/>
                      <a:pt x="2305" y="3167"/>
                      <a:pt x="2167" y="3604"/>
                    </a:cubicBezTo>
                    <a:cubicBezTo>
                      <a:pt x="3145" y="4108"/>
                      <a:pt x="4148" y="4569"/>
                      <a:pt x="5201" y="4892"/>
                    </a:cubicBezTo>
                    <a:lnTo>
                      <a:pt x="5193" y="4892"/>
                    </a:lnTo>
                    <a:cubicBezTo>
                      <a:pt x="5084" y="4905"/>
                      <a:pt x="4971" y="4905"/>
                      <a:pt x="4861" y="4905"/>
                    </a:cubicBezTo>
                    <a:cubicBezTo>
                      <a:pt x="4744" y="4905"/>
                      <a:pt x="4626" y="4905"/>
                      <a:pt x="4513" y="4897"/>
                    </a:cubicBezTo>
                    <a:cubicBezTo>
                      <a:pt x="4396" y="4888"/>
                      <a:pt x="4291" y="4871"/>
                      <a:pt x="4177" y="4855"/>
                    </a:cubicBezTo>
                    <a:cubicBezTo>
                      <a:pt x="4160" y="4855"/>
                      <a:pt x="4148" y="4855"/>
                      <a:pt x="4135" y="4850"/>
                    </a:cubicBezTo>
                    <a:lnTo>
                      <a:pt x="4119" y="4850"/>
                    </a:lnTo>
                    <a:cubicBezTo>
                      <a:pt x="4116" y="4848"/>
                      <a:pt x="4114" y="4847"/>
                      <a:pt x="4113" y="4847"/>
                    </a:cubicBezTo>
                    <a:cubicBezTo>
                      <a:pt x="4112" y="4847"/>
                      <a:pt x="4112" y="4847"/>
                      <a:pt x="4111" y="4848"/>
                    </a:cubicBezTo>
                    <a:lnTo>
                      <a:pt x="4111" y="4848"/>
                    </a:lnTo>
                    <a:cubicBezTo>
                      <a:pt x="4111" y="4847"/>
                      <a:pt x="4111" y="4847"/>
                      <a:pt x="4111" y="4847"/>
                    </a:cubicBezTo>
                    <a:cubicBezTo>
                      <a:pt x="4110" y="4847"/>
                      <a:pt x="4110" y="4848"/>
                      <a:pt x="4110" y="4850"/>
                    </a:cubicBezTo>
                    <a:lnTo>
                      <a:pt x="4110" y="4850"/>
                    </a:lnTo>
                    <a:cubicBezTo>
                      <a:pt x="4091" y="4846"/>
                      <a:pt x="4075" y="4846"/>
                      <a:pt x="4060" y="4842"/>
                    </a:cubicBezTo>
                    <a:lnTo>
                      <a:pt x="4004" y="4831"/>
                    </a:lnTo>
                    <a:lnTo>
                      <a:pt x="4004" y="4831"/>
                    </a:lnTo>
                    <a:cubicBezTo>
                      <a:pt x="4009" y="4832"/>
                      <a:pt x="4013" y="4835"/>
                      <a:pt x="4018" y="4836"/>
                    </a:cubicBezTo>
                    <a:lnTo>
                      <a:pt x="4018" y="4836"/>
                    </a:lnTo>
                    <a:lnTo>
                      <a:pt x="3808" y="4792"/>
                    </a:lnTo>
                    <a:lnTo>
                      <a:pt x="3787" y="4792"/>
                    </a:lnTo>
                    <a:lnTo>
                      <a:pt x="3737" y="4779"/>
                    </a:lnTo>
                    <a:cubicBezTo>
                      <a:pt x="3514" y="4720"/>
                      <a:pt x="3296" y="4653"/>
                      <a:pt x="3078" y="4586"/>
                    </a:cubicBezTo>
                    <a:lnTo>
                      <a:pt x="2830" y="4502"/>
                    </a:lnTo>
                    <a:cubicBezTo>
                      <a:pt x="2545" y="4372"/>
                      <a:pt x="2268" y="4229"/>
                      <a:pt x="1990" y="4082"/>
                    </a:cubicBezTo>
                    <a:cubicBezTo>
                      <a:pt x="1860" y="4393"/>
                      <a:pt x="1701" y="4687"/>
                      <a:pt x="1512" y="4964"/>
                    </a:cubicBezTo>
                    <a:cubicBezTo>
                      <a:pt x="1252" y="5337"/>
                      <a:pt x="941" y="5677"/>
                      <a:pt x="593" y="5967"/>
                    </a:cubicBezTo>
                    <a:cubicBezTo>
                      <a:pt x="408" y="6126"/>
                      <a:pt x="211" y="6265"/>
                      <a:pt x="1" y="6387"/>
                    </a:cubicBezTo>
                    <a:cubicBezTo>
                      <a:pt x="1658" y="9086"/>
                      <a:pt x="4898" y="10466"/>
                      <a:pt x="8014" y="10466"/>
                    </a:cubicBezTo>
                    <a:cubicBezTo>
                      <a:pt x="8435" y="10466"/>
                      <a:pt x="8853" y="10441"/>
                      <a:pt x="9264" y="10391"/>
                    </a:cubicBezTo>
                    <a:cubicBezTo>
                      <a:pt x="9554" y="10336"/>
                      <a:pt x="9844" y="10307"/>
                      <a:pt x="10133" y="10244"/>
                    </a:cubicBezTo>
                    <a:cubicBezTo>
                      <a:pt x="9625" y="8913"/>
                      <a:pt x="8903" y="7658"/>
                      <a:pt x="7854" y="6689"/>
                    </a:cubicBezTo>
                    <a:cubicBezTo>
                      <a:pt x="7816" y="6643"/>
                      <a:pt x="7774" y="6596"/>
                      <a:pt x="7737" y="6546"/>
                    </a:cubicBezTo>
                    <a:cubicBezTo>
                      <a:pt x="7720" y="6529"/>
                      <a:pt x="7699" y="6508"/>
                      <a:pt x="7682" y="6487"/>
                    </a:cubicBezTo>
                    <a:cubicBezTo>
                      <a:pt x="7665" y="6466"/>
                      <a:pt x="7665" y="6462"/>
                      <a:pt x="7653" y="6450"/>
                    </a:cubicBezTo>
                    <a:cubicBezTo>
                      <a:pt x="7619" y="6412"/>
                      <a:pt x="7585" y="6370"/>
                      <a:pt x="7552" y="6328"/>
                    </a:cubicBezTo>
                    <a:cubicBezTo>
                      <a:pt x="7527" y="6298"/>
                      <a:pt x="7506" y="6269"/>
                      <a:pt x="7485" y="6240"/>
                    </a:cubicBezTo>
                    <a:cubicBezTo>
                      <a:pt x="7476" y="6231"/>
                      <a:pt x="7472" y="6223"/>
                      <a:pt x="7464" y="6215"/>
                    </a:cubicBezTo>
                    <a:cubicBezTo>
                      <a:pt x="7485" y="6181"/>
                      <a:pt x="7510" y="6156"/>
                      <a:pt x="7539" y="6135"/>
                    </a:cubicBezTo>
                    <a:cubicBezTo>
                      <a:pt x="8328" y="5660"/>
                      <a:pt x="9046" y="5073"/>
                      <a:pt x="9671" y="4401"/>
                    </a:cubicBezTo>
                    <a:cubicBezTo>
                      <a:pt x="10419" y="3717"/>
                      <a:pt x="10989" y="2878"/>
                      <a:pt x="11401" y="1971"/>
                    </a:cubicBezTo>
                    <a:cubicBezTo>
                      <a:pt x="11405" y="1950"/>
                      <a:pt x="11413" y="1929"/>
                      <a:pt x="11426" y="1912"/>
                    </a:cubicBezTo>
                    <a:cubicBezTo>
                      <a:pt x="9437" y="639"/>
                      <a:pt x="7104" y="1"/>
                      <a:pt x="47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26"/>
              <p:cNvSpPr/>
              <p:nvPr/>
            </p:nvSpPr>
            <p:spPr>
              <a:xfrm rot="1891135">
                <a:off x="8244821" y="452433"/>
                <a:ext cx="353138" cy="322062"/>
              </a:xfrm>
              <a:custGeom>
                <a:avLst/>
                <a:gdLst/>
                <a:ahLst/>
                <a:cxnLst/>
                <a:rect l="l" t="t" r="r" b="b"/>
                <a:pathLst>
                  <a:path w="14125" h="12882" extrusionOk="0">
                    <a:moveTo>
                      <a:pt x="7073" y="1"/>
                    </a:moveTo>
                    <a:cubicBezTo>
                      <a:pt x="6225" y="156"/>
                      <a:pt x="5474" y="731"/>
                      <a:pt x="4798" y="1230"/>
                    </a:cubicBezTo>
                    <a:cubicBezTo>
                      <a:pt x="3069" y="2519"/>
                      <a:pt x="1663" y="4227"/>
                      <a:pt x="840" y="6221"/>
                    </a:cubicBezTo>
                    <a:cubicBezTo>
                      <a:pt x="462" y="7174"/>
                      <a:pt x="105" y="8139"/>
                      <a:pt x="1" y="9163"/>
                    </a:cubicBezTo>
                    <a:cubicBezTo>
                      <a:pt x="280" y="9200"/>
                      <a:pt x="572" y="9217"/>
                      <a:pt x="872" y="9217"/>
                    </a:cubicBezTo>
                    <a:cubicBezTo>
                      <a:pt x="2653" y="9217"/>
                      <a:pt x="4719" y="8614"/>
                      <a:pt x="6171" y="7845"/>
                    </a:cubicBezTo>
                    <a:lnTo>
                      <a:pt x="6171" y="7841"/>
                    </a:lnTo>
                    <a:cubicBezTo>
                      <a:pt x="6187" y="7833"/>
                      <a:pt x="6204" y="7828"/>
                      <a:pt x="6225" y="7820"/>
                    </a:cubicBezTo>
                    <a:cubicBezTo>
                      <a:pt x="6229" y="7820"/>
                      <a:pt x="6233" y="7816"/>
                      <a:pt x="6238" y="7816"/>
                    </a:cubicBezTo>
                    <a:lnTo>
                      <a:pt x="6301" y="7791"/>
                    </a:lnTo>
                    <a:cubicBezTo>
                      <a:pt x="6389" y="7753"/>
                      <a:pt x="6481" y="7715"/>
                      <a:pt x="6569" y="7673"/>
                    </a:cubicBezTo>
                    <a:cubicBezTo>
                      <a:pt x="6586" y="7711"/>
                      <a:pt x="6603" y="7749"/>
                      <a:pt x="6624" y="7782"/>
                    </a:cubicBezTo>
                    <a:cubicBezTo>
                      <a:pt x="6641" y="7820"/>
                      <a:pt x="6662" y="7854"/>
                      <a:pt x="6678" y="7887"/>
                    </a:cubicBezTo>
                    <a:cubicBezTo>
                      <a:pt x="6720" y="7959"/>
                      <a:pt x="6758" y="8030"/>
                      <a:pt x="6796" y="8097"/>
                    </a:cubicBezTo>
                    <a:cubicBezTo>
                      <a:pt x="6846" y="8194"/>
                      <a:pt x="6897" y="8290"/>
                      <a:pt x="6943" y="8387"/>
                    </a:cubicBezTo>
                    <a:cubicBezTo>
                      <a:pt x="6947" y="8387"/>
                      <a:pt x="6947" y="8391"/>
                      <a:pt x="6947" y="8391"/>
                    </a:cubicBezTo>
                    <a:cubicBezTo>
                      <a:pt x="6947" y="8391"/>
                      <a:pt x="6947" y="8395"/>
                      <a:pt x="6947" y="8395"/>
                    </a:cubicBezTo>
                    <a:cubicBezTo>
                      <a:pt x="6947" y="8399"/>
                      <a:pt x="6951" y="8403"/>
                      <a:pt x="6951" y="8408"/>
                    </a:cubicBezTo>
                    <a:cubicBezTo>
                      <a:pt x="6955" y="8416"/>
                      <a:pt x="6964" y="8424"/>
                      <a:pt x="6968" y="8437"/>
                    </a:cubicBezTo>
                    <a:lnTo>
                      <a:pt x="6968" y="8441"/>
                    </a:lnTo>
                    <a:cubicBezTo>
                      <a:pt x="6976" y="8462"/>
                      <a:pt x="6989" y="8483"/>
                      <a:pt x="7002" y="8500"/>
                    </a:cubicBezTo>
                    <a:cubicBezTo>
                      <a:pt x="7371" y="9209"/>
                      <a:pt x="7799" y="9894"/>
                      <a:pt x="8336" y="10469"/>
                    </a:cubicBezTo>
                    <a:cubicBezTo>
                      <a:pt x="9222" y="11451"/>
                      <a:pt x="10137" y="12500"/>
                      <a:pt x="11434" y="12882"/>
                    </a:cubicBezTo>
                    <a:cubicBezTo>
                      <a:pt x="12764" y="9629"/>
                      <a:pt x="14124" y="6200"/>
                      <a:pt x="13885" y="2653"/>
                    </a:cubicBezTo>
                    <a:cubicBezTo>
                      <a:pt x="13877" y="2649"/>
                      <a:pt x="13873" y="2645"/>
                      <a:pt x="13868" y="2641"/>
                    </a:cubicBezTo>
                    <a:cubicBezTo>
                      <a:pt x="13831" y="2657"/>
                      <a:pt x="13789" y="2674"/>
                      <a:pt x="13751" y="2691"/>
                    </a:cubicBezTo>
                    <a:cubicBezTo>
                      <a:pt x="13310" y="2876"/>
                      <a:pt x="12848" y="2997"/>
                      <a:pt x="12374" y="3048"/>
                    </a:cubicBezTo>
                    <a:cubicBezTo>
                      <a:pt x="12192" y="3067"/>
                      <a:pt x="12008" y="3076"/>
                      <a:pt x="11825" y="3076"/>
                    </a:cubicBezTo>
                    <a:cubicBezTo>
                      <a:pt x="11521" y="3076"/>
                      <a:pt x="11217" y="3050"/>
                      <a:pt x="10918" y="2997"/>
                    </a:cubicBezTo>
                    <a:lnTo>
                      <a:pt x="10871" y="2989"/>
                    </a:lnTo>
                    <a:cubicBezTo>
                      <a:pt x="10691" y="2955"/>
                      <a:pt x="10515" y="2909"/>
                      <a:pt x="10338" y="2855"/>
                    </a:cubicBezTo>
                    <a:cubicBezTo>
                      <a:pt x="10095" y="3186"/>
                      <a:pt x="9873" y="3535"/>
                      <a:pt x="9675" y="3900"/>
                    </a:cubicBezTo>
                    <a:cubicBezTo>
                      <a:pt x="9600" y="3996"/>
                      <a:pt x="9524" y="4097"/>
                      <a:pt x="9449" y="4198"/>
                    </a:cubicBezTo>
                    <a:cubicBezTo>
                      <a:pt x="9360" y="4311"/>
                      <a:pt x="9277" y="4420"/>
                      <a:pt x="9180" y="4525"/>
                    </a:cubicBezTo>
                    <a:cubicBezTo>
                      <a:pt x="9138" y="4567"/>
                      <a:pt x="9096" y="4609"/>
                      <a:pt x="9054" y="4655"/>
                    </a:cubicBezTo>
                    <a:cubicBezTo>
                      <a:pt x="9054" y="4660"/>
                      <a:pt x="9050" y="4660"/>
                      <a:pt x="9050" y="4664"/>
                    </a:cubicBezTo>
                    <a:lnTo>
                      <a:pt x="9050" y="4660"/>
                    </a:lnTo>
                    <a:cubicBezTo>
                      <a:pt x="9046" y="4668"/>
                      <a:pt x="9037" y="4672"/>
                      <a:pt x="9033" y="4681"/>
                    </a:cubicBezTo>
                    <a:cubicBezTo>
                      <a:pt x="8979" y="4739"/>
                      <a:pt x="8924" y="4802"/>
                      <a:pt x="8869" y="4861"/>
                    </a:cubicBezTo>
                    <a:cubicBezTo>
                      <a:pt x="8785" y="4953"/>
                      <a:pt x="8706" y="5041"/>
                      <a:pt x="8622" y="5125"/>
                    </a:cubicBezTo>
                    <a:cubicBezTo>
                      <a:pt x="8538" y="5205"/>
                      <a:pt x="8462" y="5281"/>
                      <a:pt x="8383" y="5365"/>
                    </a:cubicBezTo>
                    <a:cubicBezTo>
                      <a:pt x="8475" y="5100"/>
                      <a:pt x="8672" y="4815"/>
                      <a:pt x="8731" y="4634"/>
                    </a:cubicBezTo>
                    <a:cubicBezTo>
                      <a:pt x="9083" y="3971"/>
                      <a:pt x="9398" y="3270"/>
                      <a:pt x="9852" y="2666"/>
                    </a:cubicBezTo>
                    <a:cubicBezTo>
                      <a:pt x="9318" y="2431"/>
                      <a:pt x="8832" y="2103"/>
                      <a:pt x="8408" y="1705"/>
                    </a:cubicBezTo>
                    <a:cubicBezTo>
                      <a:pt x="7904" y="1226"/>
                      <a:pt x="7505" y="643"/>
                      <a:pt x="7245" y="1"/>
                    </a:cubicBezTo>
                    <a:cubicBezTo>
                      <a:pt x="7218" y="9"/>
                      <a:pt x="7189" y="13"/>
                      <a:pt x="7161" y="13"/>
                    </a:cubicBezTo>
                    <a:cubicBezTo>
                      <a:pt x="7132" y="13"/>
                      <a:pt x="7102" y="9"/>
                      <a:pt x="707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26"/>
              <p:cNvSpPr/>
              <p:nvPr/>
            </p:nvSpPr>
            <p:spPr>
              <a:xfrm rot="1891135">
                <a:off x="8439677" y="303168"/>
                <a:ext cx="398265" cy="386415"/>
              </a:xfrm>
              <a:custGeom>
                <a:avLst/>
                <a:gdLst/>
                <a:ahLst/>
                <a:cxnLst/>
                <a:rect l="l" t="t" r="r" b="b"/>
                <a:pathLst>
                  <a:path w="15930" h="15456" extrusionOk="0">
                    <a:moveTo>
                      <a:pt x="7635" y="3136"/>
                    </a:moveTo>
                    <a:cubicBezTo>
                      <a:pt x="7707" y="3136"/>
                      <a:pt x="7778" y="3138"/>
                      <a:pt x="7849" y="3140"/>
                    </a:cubicBezTo>
                    <a:cubicBezTo>
                      <a:pt x="8047" y="3153"/>
                      <a:pt x="8248" y="3174"/>
                      <a:pt x="8441" y="3207"/>
                    </a:cubicBezTo>
                    <a:cubicBezTo>
                      <a:pt x="8655" y="3245"/>
                      <a:pt x="8861" y="3296"/>
                      <a:pt x="9067" y="3359"/>
                    </a:cubicBezTo>
                    <a:lnTo>
                      <a:pt x="9075" y="3359"/>
                    </a:lnTo>
                    <a:cubicBezTo>
                      <a:pt x="9079" y="3363"/>
                      <a:pt x="9092" y="3363"/>
                      <a:pt x="9096" y="3367"/>
                    </a:cubicBezTo>
                    <a:cubicBezTo>
                      <a:pt x="9268" y="3426"/>
                      <a:pt x="9444" y="3493"/>
                      <a:pt x="9616" y="3568"/>
                    </a:cubicBezTo>
                    <a:cubicBezTo>
                      <a:pt x="9625" y="3573"/>
                      <a:pt x="9637" y="3577"/>
                      <a:pt x="9646" y="3581"/>
                    </a:cubicBezTo>
                    <a:cubicBezTo>
                      <a:pt x="9835" y="3673"/>
                      <a:pt x="10024" y="3778"/>
                      <a:pt x="10204" y="3892"/>
                    </a:cubicBezTo>
                    <a:cubicBezTo>
                      <a:pt x="10368" y="3997"/>
                      <a:pt x="10523" y="4114"/>
                      <a:pt x="10674" y="4240"/>
                    </a:cubicBezTo>
                    <a:cubicBezTo>
                      <a:pt x="10834" y="4374"/>
                      <a:pt x="10985" y="4517"/>
                      <a:pt x="11127" y="4672"/>
                    </a:cubicBezTo>
                    <a:cubicBezTo>
                      <a:pt x="11262" y="4819"/>
                      <a:pt x="11388" y="4975"/>
                      <a:pt x="11505" y="5138"/>
                    </a:cubicBezTo>
                    <a:cubicBezTo>
                      <a:pt x="11619" y="5298"/>
                      <a:pt x="11719" y="5466"/>
                      <a:pt x="11816" y="5642"/>
                    </a:cubicBezTo>
                    <a:cubicBezTo>
                      <a:pt x="11820" y="5650"/>
                      <a:pt x="11824" y="5654"/>
                      <a:pt x="11828" y="5667"/>
                    </a:cubicBezTo>
                    <a:cubicBezTo>
                      <a:pt x="12013" y="6020"/>
                      <a:pt x="12156" y="6393"/>
                      <a:pt x="12248" y="6779"/>
                    </a:cubicBezTo>
                    <a:lnTo>
                      <a:pt x="12252" y="6809"/>
                    </a:lnTo>
                    <a:cubicBezTo>
                      <a:pt x="12299" y="7010"/>
                      <a:pt x="12332" y="7216"/>
                      <a:pt x="12353" y="7422"/>
                    </a:cubicBezTo>
                    <a:cubicBezTo>
                      <a:pt x="12374" y="7640"/>
                      <a:pt x="12378" y="7858"/>
                      <a:pt x="12370" y="8076"/>
                    </a:cubicBezTo>
                    <a:cubicBezTo>
                      <a:pt x="12361" y="8286"/>
                      <a:pt x="12336" y="8500"/>
                      <a:pt x="12303" y="8710"/>
                    </a:cubicBezTo>
                    <a:cubicBezTo>
                      <a:pt x="12265" y="8899"/>
                      <a:pt x="12223" y="9088"/>
                      <a:pt x="12164" y="9273"/>
                    </a:cubicBezTo>
                    <a:lnTo>
                      <a:pt x="12164" y="9277"/>
                    </a:lnTo>
                    <a:cubicBezTo>
                      <a:pt x="12097" y="9487"/>
                      <a:pt x="12017" y="9696"/>
                      <a:pt x="11925" y="9898"/>
                    </a:cubicBezTo>
                    <a:cubicBezTo>
                      <a:pt x="11837" y="10083"/>
                      <a:pt x="11740" y="10259"/>
                      <a:pt x="11631" y="10427"/>
                    </a:cubicBezTo>
                    <a:cubicBezTo>
                      <a:pt x="11585" y="10498"/>
                      <a:pt x="11535" y="10574"/>
                      <a:pt x="11476" y="10649"/>
                    </a:cubicBezTo>
                    <a:cubicBezTo>
                      <a:pt x="11518" y="10691"/>
                      <a:pt x="11547" y="10750"/>
                      <a:pt x="11551" y="10809"/>
                    </a:cubicBezTo>
                    <a:cubicBezTo>
                      <a:pt x="11514" y="10951"/>
                      <a:pt x="11413" y="11069"/>
                      <a:pt x="11279" y="11136"/>
                    </a:cubicBezTo>
                    <a:cubicBezTo>
                      <a:pt x="11279" y="11178"/>
                      <a:pt x="11274" y="11220"/>
                      <a:pt x="11262" y="11262"/>
                    </a:cubicBezTo>
                    <a:cubicBezTo>
                      <a:pt x="10825" y="11854"/>
                      <a:pt x="10124" y="12106"/>
                      <a:pt x="9491" y="12416"/>
                    </a:cubicBezTo>
                    <a:cubicBezTo>
                      <a:pt x="8938" y="12675"/>
                      <a:pt x="8346" y="12803"/>
                      <a:pt x="7757" y="12803"/>
                    </a:cubicBezTo>
                    <a:cubicBezTo>
                      <a:pt x="6924" y="12803"/>
                      <a:pt x="6097" y="12548"/>
                      <a:pt x="5394" y="12051"/>
                    </a:cubicBezTo>
                    <a:cubicBezTo>
                      <a:pt x="5293" y="11997"/>
                      <a:pt x="5184" y="11938"/>
                      <a:pt x="5083" y="11871"/>
                    </a:cubicBezTo>
                    <a:cubicBezTo>
                      <a:pt x="4911" y="11757"/>
                      <a:pt x="4752" y="11640"/>
                      <a:pt x="4592" y="11510"/>
                    </a:cubicBezTo>
                    <a:cubicBezTo>
                      <a:pt x="4437" y="11375"/>
                      <a:pt x="4286" y="11228"/>
                      <a:pt x="4143" y="11077"/>
                    </a:cubicBezTo>
                    <a:cubicBezTo>
                      <a:pt x="4013" y="10935"/>
                      <a:pt x="3887" y="10784"/>
                      <a:pt x="3774" y="10624"/>
                    </a:cubicBezTo>
                    <a:cubicBezTo>
                      <a:pt x="3656" y="10452"/>
                      <a:pt x="3547" y="10276"/>
                      <a:pt x="3451" y="10095"/>
                    </a:cubicBezTo>
                    <a:cubicBezTo>
                      <a:pt x="3358" y="9919"/>
                      <a:pt x="3274" y="9734"/>
                      <a:pt x="3203" y="9550"/>
                    </a:cubicBezTo>
                    <a:cubicBezTo>
                      <a:pt x="3203" y="9550"/>
                      <a:pt x="3199" y="9537"/>
                      <a:pt x="3195" y="9529"/>
                    </a:cubicBezTo>
                    <a:cubicBezTo>
                      <a:pt x="3127" y="9340"/>
                      <a:pt x="3069" y="9147"/>
                      <a:pt x="3018" y="8949"/>
                    </a:cubicBezTo>
                    <a:cubicBezTo>
                      <a:pt x="2972" y="8748"/>
                      <a:pt x="2939" y="8538"/>
                      <a:pt x="2918" y="8332"/>
                    </a:cubicBezTo>
                    <a:cubicBezTo>
                      <a:pt x="2901" y="8118"/>
                      <a:pt x="2892" y="7908"/>
                      <a:pt x="2901" y="7694"/>
                    </a:cubicBezTo>
                    <a:cubicBezTo>
                      <a:pt x="2913" y="7480"/>
                      <a:pt x="2934" y="7262"/>
                      <a:pt x="2968" y="7048"/>
                    </a:cubicBezTo>
                    <a:cubicBezTo>
                      <a:pt x="3010" y="6847"/>
                      <a:pt x="3056" y="6645"/>
                      <a:pt x="3119" y="6448"/>
                    </a:cubicBezTo>
                    <a:cubicBezTo>
                      <a:pt x="3182" y="6246"/>
                      <a:pt x="3258" y="6049"/>
                      <a:pt x="3346" y="5856"/>
                    </a:cubicBezTo>
                    <a:cubicBezTo>
                      <a:pt x="3438" y="5667"/>
                      <a:pt x="3543" y="5482"/>
                      <a:pt x="3656" y="5302"/>
                    </a:cubicBezTo>
                    <a:cubicBezTo>
                      <a:pt x="3757" y="5147"/>
                      <a:pt x="3870" y="4996"/>
                      <a:pt x="3988" y="4849"/>
                    </a:cubicBezTo>
                    <a:cubicBezTo>
                      <a:pt x="3992" y="4844"/>
                      <a:pt x="3992" y="4844"/>
                      <a:pt x="3996" y="4840"/>
                    </a:cubicBezTo>
                    <a:cubicBezTo>
                      <a:pt x="4001" y="4836"/>
                      <a:pt x="4001" y="4832"/>
                      <a:pt x="4005" y="4828"/>
                    </a:cubicBezTo>
                    <a:cubicBezTo>
                      <a:pt x="4135" y="4677"/>
                      <a:pt x="4269" y="4534"/>
                      <a:pt x="4416" y="4400"/>
                    </a:cubicBezTo>
                    <a:lnTo>
                      <a:pt x="4454" y="4282"/>
                    </a:lnTo>
                    <a:cubicBezTo>
                      <a:pt x="4494" y="4191"/>
                      <a:pt x="4584" y="4135"/>
                      <a:pt x="4681" y="4135"/>
                    </a:cubicBezTo>
                    <a:cubicBezTo>
                      <a:pt x="4696" y="4135"/>
                      <a:pt x="4711" y="4136"/>
                      <a:pt x="4727" y="4139"/>
                    </a:cubicBezTo>
                    <a:cubicBezTo>
                      <a:pt x="4785" y="4089"/>
                      <a:pt x="4848" y="4043"/>
                      <a:pt x="4907" y="3997"/>
                    </a:cubicBezTo>
                    <a:cubicBezTo>
                      <a:pt x="4995" y="3938"/>
                      <a:pt x="5113" y="3862"/>
                      <a:pt x="5235" y="3791"/>
                    </a:cubicBezTo>
                    <a:cubicBezTo>
                      <a:pt x="5293" y="3753"/>
                      <a:pt x="5352" y="3724"/>
                      <a:pt x="5411" y="3690"/>
                    </a:cubicBezTo>
                    <a:cubicBezTo>
                      <a:pt x="5776" y="3497"/>
                      <a:pt x="6166" y="3354"/>
                      <a:pt x="6569" y="3258"/>
                    </a:cubicBezTo>
                    <a:cubicBezTo>
                      <a:pt x="6779" y="3212"/>
                      <a:pt x="6993" y="3174"/>
                      <a:pt x="7211" y="3153"/>
                    </a:cubicBezTo>
                    <a:cubicBezTo>
                      <a:pt x="7351" y="3142"/>
                      <a:pt x="7493" y="3136"/>
                      <a:pt x="7635" y="3136"/>
                    </a:cubicBezTo>
                    <a:close/>
                    <a:moveTo>
                      <a:pt x="10775" y="1"/>
                    </a:moveTo>
                    <a:cubicBezTo>
                      <a:pt x="10586" y="97"/>
                      <a:pt x="10393" y="253"/>
                      <a:pt x="10242" y="307"/>
                    </a:cubicBezTo>
                    <a:cubicBezTo>
                      <a:pt x="9587" y="702"/>
                      <a:pt x="8932" y="1243"/>
                      <a:pt x="8588" y="1940"/>
                    </a:cubicBezTo>
                    <a:cubicBezTo>
                      <a:pt x="8297" y="1896"/>
                      <a:pt x="8003" y="1874"/>
                      <a:pt x="7709" y="1874"/>
                    </a:cubicBezTo>
                    <a:cubicBezTo>
                      <a:pt x="7245" y="1874"/>
                      <a:pt x="6781" y="1929"/>
                      <a:pt x="6326" y="2036"/>
                    </a:cubicBezTo>
                    <a:cubicBezTo>
                      <a:pt x="5956" y="2125"/>
                      <a:pt x="5595" y="2251"/>
                      <a:pt x="5251" y="2406"/>
                    </a:cubicBezTo>
                    <a:cubicBezTo>
                      <a:pt x="5243" y="2410"/>
                      <a:pt x="5235" y="2410"/>
                      <a:pt x="5230" y="2414"/>
                    </a:cubicBezTo>
                    <a:cubicBezTo>
                      <a:pt x="4282" y="2847"/>
                      <a:pt x="3463" y="3522"/>
                      <a:pt x="2859" y="4370"/>
                    </a:cubicBezTo>
                    <a:cubicBezTo>
                      <a:pt x="2456" y="4177"/>
                      <a:pt x="1843" y="4060"/>
                      <a:pt x="1629" y="4013"/>
                    </a:cubicBezTo>
                    <a:cubicBezTo>
                      <a:pt x="1552" y="3992"/>
                      <a:pt x="1403" y="3980"/>
                      <a:pt x="1219" y="3980"/>
                    </a:cubicBezTo>
                    <a:cubicBezTo>
                      <a:pt x="855" y="3980"/>
                      <a:pt x="355" y="4028"/>
                      <a:pt x="1" y="4148"/>
                    </a:cubicBezTo>
                    <a:lnTo>
                      <a:pt x="21" y="4160"/>
                    </a:lnTo>
                    <a:lnTo>
                      <a:pt x="80" y="4202"/>
                    </a:lnTo>
                    <a:cubicBezTo>
                      <a:pt x="89" y="4206"/>
                      <a:pt x="97" y="4211"/>
                      <a:pt x="105" y="4219"/>
                    </a:cubicBezTo>
                    <a:cubicBezTo>
                      <a:pt x="122" y="4227"/>
                      <a:pt x="135" y="4236"/>
                      <a:pt x="152" y="4244"/>
                    </a:cubicBezTo>
                    <a:cubicBezTo>
                      <a:pt x="328" y="4341"/>
                      <a:pt x="504" y="4441"/>
                      <a:pt x="676" y="4542"/>
                    </a:cubicBezTo>
                    <a:cubicBezTo>
                      <a:pt x="815" y="4546"/>
                      <a:pt x="949" y="4563"/>
                      <a:pt x="1079" y="4597"/>
                    </a:cubicBezTo>
                    <a:cubicBezTo>
                      <a:pt x="1054" y="4714"/>
                      <a:pt x="1117" y="4836"/>
                      <a:pt x="1226" y="4886"/>
                    </a:cubicBezTo>
                    <a:cubicBezTo>
                      <a:pt x="1587" y="5016"/>
                      <a:pt x="1956" y="5134"/>
                      <a:pt x="2313" y="5285"/>
                    </a:cubicBezTo>
                    <a:cubicBezTo>
                      <a:pt x="2120" y="5675"/>
                      <a:pt x="1973" y="6087"/>
                      <a:pt x="1877" y="6507"/>
                    </a:cubicBezTo>
                    <a:cubicBezTo>
                      <a:pt x="1709" y="7224"/>
                      <a:pt x="1675" y="7963"/>
                      <a:pt x="1772" y="8693"/>
                    </a:cubicBezTo>
                    <a:cubicBezTo>
                      <a:pt x="1969" y="10150"/>
                      <a:pt x="2691" y="11484"/>
                      <a:pt x="3803" y="12446"/>
                    </a:cubicBezTo>
                    <a:cubicBezTo>
                      <a:pt x="4345" y="12907"/>
                      <a:pt x="4957" y="13268"/>
                      <a:pt x="5621" y="13516"/>
                    </a:cubicBezTo>
                    <a:cubicBezTo>
                      <a:pt x="5453" y="13671"/>
                      <a:pt x="5306" y="13869"/>
                      <a:pt x="5142" y="14020"/>
                    </a:cubicBezTo>
                    <a:cubicBezTo>
                      <a:pt x="4974" y="14041"/>
                      <a:pt x="4895" y="14204"/>
                      <a:pt x="4802" y="14334"/>
                    </a:cubicBezTo>
                    <a:cubicBezTo>
                      <a:pt x="4777" y="14381"/>
                      <a:pt x="4752" y="14418"/>
                      <a:pt x="4727" y="14460"/>
                    </a:cubicBezTo>
                    <a:cubicBezTo>
                      <a:pt x="4689" y="14519"/>
                      <a:pt x="4651" y="14582"/>
                      <a:pt x="4613" y="14641"/>
                    </a:cubicBezTo>
                    <a:cubicBezTo>
                      <a:pt x="4559" y="14721"/>
                      <a:pt x="4508" y="14805"/>
                      <a:pt x="4462" y="14893"/>
                    </a:cubicBezTo>
                    <a:cubicBezTo>
                      <a:pt x="4416" y="14977"/>
                      <a:pt x="4370" y="15077"/>
                      <a:pt x="4320" y="15174"/>
                    </a:cubicBezTo>
                    <a:lnTo>
                      <a:pt x="4320" y="15165"/>
                    </a:lnTo>
                    <a:cubicBezTo>
                      <a:pt x="4278" y="15266"/>
                      <a:pt x="4236" y="15359"/>
                      <a:pt x="4189" y="15455"/>
                    </a:cubicBezTo>
                    <a:cubicBezTo>
                      <a:pt x="5184" y="15333"/>
                      <a:pt x="6045" y="14616"/>
                      <a:pt x="6649" y="13806"/>
                    </a:cubicBezTo>
                    <a:cubicBezTo>
                      <a:pt x="6666" y="13806"/>
                      <a:pt x="6683" y="13814"/>
                      <a:pt x="6699" y="13818"/>
                    </a:cubicBezTo>
                    <a:cubicBezTo>
                      <a:pt x="7026" y="13877"/>
                      <a:pt x="7360" y="13907"/>
                      <a:pt x="7694" y="13907"/>
                    </a:cubicBezTo>
                    <a:cubicBezTo>
                      <a:pt x="7717" y="13907"/>
                      <a:pt x="7739" y="13907"/>
                      <a:pt x="7761" y="13906"/>
                    </a:cubicBezTo>
                    <a:cubicBezTo>
                      <a:pt x="9667" y="13898"/>
                      <a:pt x="11455" y="12991"/>
                      <a:pt x="12584" y="11459"/>
                    </a:cubicBezTo>
                    <a:cubicBezTo>
                      <a:pt x="12676" y="11329"/>
                      <a:pt x="12760" y="11199"/>
                      <a:pt x="12844" y="11061"/>
                    </a:cubicBezTo>
                    <a:cubicBezTo>
                      <a:pt x="13016" y="11136"/>
                      <a:pt x="13188" y="11195"/>
                      <a:pt x="13369" y="11241"/>
                    </a:cubicBezTo>
                    <a:cubicBezTo>
                      <a:pt x="13610" y="11282"/>
                      <a:pt x="13870" y="11307"/>
                      <a:pt x="14133" y="11307"/>
                    </a:cubicBezTo>
                    <a:cubicBezTo>
                      <a:pt x="14778" y="11307"/>
                      <a:pt x="15447" y="11162"/>
                      <a:pt x="15929" y="10775"/>
                    </a:cubicBezTo>
                    <a:lnTo>
                      <a:pt x="15719" y="10725"/>
                    </a:lnTo>
                    <a:lnTo>
                      <a:pt x="15711" y="10721"/>
                    </a:lnTo>
                    <a:lnTo>
                      <a:pt x="15694" y="10716"/>
                    </a:lnTo>
                    <a:lnTo>
                      <a:pt x="15702" y="10716"/>
                    </a:lnTo>
                    <a:cubicBezTo>
                      <a:pt x="15539" y="10679"/>
                      <a:pt x="15375" y="10637"/>
                      <a:pt x="15211" y="10595"/>
                    </a:cubicBezTo>
                    <a:cubicBezTo>
                      <a:pt x="15132" y="10574"/>
                      <a:pt x="15052" y="10553"/>
                      <a:pt x="14976" y="10532"/>
                    </a:cubicBezTo>
                    <a:cubicBezTo>
                      <a:pt x="14890" y="10538"/>
                      <a:pt x="14803" y="10542"/>
                      <a:pt x="14716" y="10542"/>
                    </a:cubicBezTo>
                    <a:cubicBezTo>
                      <a:pt x="14524" y="10542"/>
                      <a:pt x="14333" y="10526"/>
                      <a:pt x="14145" y="10494"/>
                    </a:cubicBezTo>
                    <a:cubicBezTo>
                      <a:pt x="13956" y="10376"/>
                      <a:pt x="13730" y="10339"/>
                      <a:pt x="13503" y="10301"/>
                    </a:cubicBezTo>
                    <a:cubicBezTo>
                      <a:pt x="13423" y="10288"/>
                      <a:pt x="13344" y="10271"/>
                      <a:pt x="13268" y="10255"/>
                    </a:cubicBezTo>
                    <a:cubicBezTo>
                      <a:pt x="14322" y="7795"/>
                      <a:pt x="13625" y="4928"/>
                      <a:pt x="11551" y="3233"/>
                    </a:cubicBezTo>
                    <a:cubicBezTo>
                      <a:pt x="10993" y="2775"/>
                      <a:pt x="10355" y="2423"/>
                      <a:pt x="9675" y="2192"/>
                    </a:cubicBezTo>
                    <a:cubicBezTo>
                      <a:pt x="9717" y="2053"/>
                      <a:pt x="9759" y="1911"/>
                      <a:pt x="9826" y="1822"/>
                    </a:cubicBezTo>
                    <a:cubicBezTo>
                      <a:pt x="9910" y="1566"/>
                      <a:pt x="10221" y="1289"/>
                      <a:pt x="10204" y="1000"/>
                    </a:cubicBezTo>
                    <a:cubicBezTo>
                      <a:pt x="10212" y="975"/>
                      <a:pt x="10221" y="949"/>
                      <a:pt x="10229" y="920"/>
                    </a:cubicBezTo>
                    <a:cubicBezTo>
                      <a:pt x="10343" y="844"/>
                      <a:pt x="10456" y="765"/>
                      <a:pt x="10573" y="698"/>
                    </a:cubicBezTo>
                    <a:cubicBezTo>
                      <a:pt x="10645" y="467"/>
                      <a:pt x="10712" y="236"/>
                      <a:pt x="10775" y="5"/>
                    </a:cubicBezTo>
                    <a:cubicBezTo>
                      <a:pt x="10775" y="5"/>
                      <a:pt x="10775" y="1"/>
                      <a:pt x="107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26"/>
              <p:cNvSpPr/>
              <p:nvPr/>
            </p:nvSpPr>
            <p:spPr>
              <a:xfrm rot="1891135">
                <a:off x="8523831" y="677799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323" y="0"/>
                    </a:moveTo>
                    <a:cubicBezTo>
                      <a:pt x="132" y="0"/>
                      <a:pt x="1" y="219"/>
                      <a:pt x="112" y="392"/>
                    </a:cubicBezTo>
                    <a:cubicBezTo>
                      <a:pt x="164" y="470"/>
                      <a:pt x="244" y="506"/>
                      <a:pt x="323" y="506"/>
                    </a:cubicBezTo>
                    <a:cubicBezTo>
                      <a:pt x="435" y="506"/>
                      <a:pt x="547" y="432"/>
                      <a:pt x="574" y="304"/>
                    </a:cubicBezTo>
                    <a:cubicBezTo>
                      <a:pt x="599" y="165"/>
                      <a:pt x="511" y="35"/>
                      <a:pt x="377" y="6"/>
                    </a:cubicBezTo>
                    <a:cubicBezTo>
                      <a:pt x="358" y="2"/>
                      <a:pt x="340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26"/>
              <p:cNvSpPr/>
              <p:nvPr/>
            </p:nvSpPr>
            <p:spPr>
              <a:xfrm rot="1891135">
                <a:off x="8536917" y="667108"/>
                <a:ext cx="1497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7" extrusionOk="0">
                    <a:moveTo>
                      <a:pt x="322" y="0"/>
                    </a:moveTo>
                    <a:cubicBezTo>
                      <a:pt x="128" y="0"/>
                      <a:pt x="0" y="219"/>
                      <a:pt x="112" y="392"/>
                    </a:cubicBezTo>
                    <a:cubicBezTo>
                      <a:pt x="164" y="470"/>
                      <a:pt x="244" y="507"/>
                      <a:pt x="323" y="507"/>
                    </a:cubicBezTo>
                    <a:cubicBezTo>
                      <a:pt x="435" y="507"/>
                      <a:pt x="545" y="434"/>
                      <a:pt x="569" y="304"/>
                    </a:cubicBezTo>
                    <a:cubicBezTo>
                      <a:pt x="599" y="170"/>
                      <a:pt x="510" y="35"/>
                      <a:pt x="376" y="6"/>
                    </a:cubicBezTo>
                    <a:cubicBezTo>
                      <a:pt x="358" y="2"/>
                      <a:pt x="339" y="0"/>
                      <a:pt x="322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26"/>
              <p:cNvSpPr/>
              <p:nvPr/>
            </p:nvSpPr>
            <p:spPr>
              <a:xfrm rot="1891135">
                <a:off x="8403342" y="505937"/>
                <a:ext cx="15001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7" extrusionOk="0">
                    <a:moveTo>
                      <a:pt x="323" y="0"/>
                    </a:moveTo>
                    <a:cubicBezTo>
                      <a:pt x="132" y="0"/>
                      <a:pt x="1" y="219"/>
                      <a:pt x="112" y="392"/>
                    </a:cubicBezTo>
                    <a:cubicBezTo>
                      <a:pt x="164" y="470"/>
                      <a:pt x="245" y="507"/>
                      <a:pt x="324" y="507"/>
                    </a:cubicBezTo>
                    <a:cubicBezTo>
                      <a:pt x="437" y="507"/>
                      <a:pt x="547" y="434"/>
                      <a:pt x="574" y="304"/>
                    </a:cubicBezTo>
                    <a:cubicBezTo>
                      <a:pt x="599" y="170"/>
                      <a:pt x="511" y="35"/>
                      <a:pt x="377" y="6"/>
                    </a:cubicBezTo>
                    <a:cubicBezTo>
                      <a:pt x="358" y="2"/>
                      <a:pt x="340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26"/>
              <p:cNvSpPr/>
              <p:nvPr/>
            </p:nvSpPr>
            <p:spPr>
              <a:xfrm rot="1891135">
                <a:off x="8420477" y="500020"/>
                <a:ext cx="1527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08" extrusionOk="0">
                    <a:moveTo>
                      <a:pt x="327" y="1"/>
                    </a:moveTo>
                    <a:cubicBezTo>
                      <a:pt x="281" y="1"/>
                      <a:pt x="233" y="14"/>
                      <a:pt x="190" y="44"/>
                    </a:cubicBezTo>
                    <a:cubicBezTo>
                      <a:pt x="1" y="166"/>
                      <a:pt x="55" y="456"/>
                      <a:pt x="273" y="502"/>
                    </a:cubicBezTo>
                    <a:cubicBezTo>
                      <a:pt x="292" y="506"/>
                      <a:pt x="309" y="507"/>
                      <a:pt x="327" y="507"/>
                    </a:cubicBezTo>
                    <a:cubicBezTo>
                      <a:pt x="444" y="507"/>
                      <a:pt x="546" y="425"/>
                      <a:pt x="576" y="309"/>
                    </a:cubicBezTo>
                    <a:cubicBezTo>
                      <a:pt x="611" y="139"/>
                      <a:pt x="475" y="1"/>
                      <a:pt x="32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26"/>
              <p:cNvSpPr/>
              <p:nvPr/>
            </p:nvSpPr>
            <p:spPr>
              <a:xfrm rot="1891135">
                <a:off x="8415170" y="518962"/>
                <a:ext cx="1497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8" extrusionOk="0">
                    <a:moveTo>
                      <a:pt x="326" y="0"/>
                    </a:moveTo>
                    <a:cubicBezTo>
                      <a:pt x="132" y="0"/>
                      <a:pt x="1" y="219"/>
                      <a:pt x="116" y="392"/>
                    </a:cubicBezTo>
                    <a:cubicBezTo>
                      <a:pt x="167" y="471"/>
                      <a:pt x="246" y="507"/>
                      <a:pt x="325" y="507"/>
                    </a:cubicBezTo>
                    <a:cubicBezTo>
                      <a:pt x="436" y="507"/>
                      <a:pt x="547" y="434"/>
                      <a:pt x="574" y="304"/>
                    </a:cubicBezTo>
                    <a:cubicBezTo>
                      <a:pt x="599" y="170"/>
                      <a:pt x="515" y="35"/>
                      <a:pt x="381" y="6"/>
                    </a:cubicBezTo>
                    <a:cubicBezTo>
                      <a:pt x="362" y="2"/>
                      <a:pt x="344" y="0"/>
                      <a:pt x="32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26"/>
              <p:cNvSpPr/>
              <p:nvPr/>
            </p:nvSpPr>
            <p:spPr>
              <a:xfrm rot="1891135">
                <a:off x="8466287" y="392501"/>
                <a:ext cx="20976" cy="14801"/>
              </a:xfrm>
              <a:custGeom>
                <a:avLst/>
                <a:gdLst/>
                <a:ahLst/>
                <a:cxnLst/>
                <a:rect l="l" t="t" r="r" b="b"/>
                <a:pathLst>
                  <a:path w="839" h="592" extrusionOk="0">
                    <a:moveTo>
                      <a:pt x="370" y="1"/>
                    </a:moveTo>
                    <a:cubicBezTo>
                      <a:pt x="140" y="1"/>
                      <a:pt x="0" y="354"/>
                      <a:pt x="279" y="503"/>
                    </a:cubicBezTo>
                    <a:cubicBezTo>
                      <a:pt x="346" y="565"/>
                      <a:pt x="413" y="591"/>
                      <a:pt x="473" y="591"/>
                    </a:cubicBezTo>
                    <a:cubicBezTo>
                      <a:pt x="703" y="591"/>
                      <a:pt x="839" y="220"/>
                      <a:pt x="543" y="67"/>
                    </a:cubicBezTo>
                    <a:cubicBezTo>
                      <a:pt x="483" y="20"/>
                      <a:pt x="424" y="1"/>
                      <a:pt x="370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26"/>
              <p:cNvSpPr/>
              <p:nvPr/>
            </p:nvSpPr>
            <p:spPr>
              <a:xfrm rot="1891135">
                <a:off x="8599980" y="298240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4" y="1"/>
                    </a:moveTo>
                    <a:cubicBezTo>
                      <a:pt x="161" y="1"/>
                      <a:pt x="50" y="75"/>
                      <a:pt x="25" y="207"/>
                    </a:cubicBezTo>
                    <a:cubicBezTo>
                      <a:pt x="0" y="342"/>
                      <a:pt x="88" y="472"/>
                      <a:pt x="227" y="501"/>
                    </a:cubicBezTo>
                    <a:cubicBezTo>
                      <a:pt x="243" y="504"/>
                      <a:pt x="260" y="506"/>
                      <a:pt x="275" y="506"/>
                    </a:cubicBezTo>
                    <a:cubicBezTo>
                      <a:pt x="468" y="506"/>
                      <a:pt x="599" y="281"/>
                      <a:pt x="483" y="111"/>
                    </a:cubicBezTo>
                    <a:cubicBezTo>
                      <a:pt x="430" y="36"/>
                      <a:pt x="351" y="1"/>
                      <a:pt x="27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7" name="Google Shape;1607;p26"/>
              <p:cNvSpPr/>
              <p:nvPr/>
            </p:nvSpPr>
            <p:spPr>
              <a:xfrm rot="1891135">
                <a:off x="8595255" y="279213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5" y="1"/>
                    </a:moveTo>
                    <a:cubicBezTo>
                      <a:pt x="162" y="1"/>
                      <a:pt x="51" y="75"/>
                      <a:pt x="26" y="207"/>
                    </a:cubicBezTo>
                    <a:cubicBezTo>
                      <a:pt x="1" y="342"/>
                      <a:pt x="89" y="472"/>
                      <a:pt x="227" y="501"/>
                    </a:cubicBezTo>
                    <a:cubicBezTo>
                      <a:pt x="244" y="504"/>
                      <a:pt x="261" y="506"/>
                      <a:pt x="277" y="506"/>
                    </a:cubicBezTo>
                    <a:cubicBezTo>
                      <a:pt x="469" y="506"/>
                      <a:pt x="600" y="285"/>
                      <a:pt x="483" y="111"/>
                    </a:cubicBezTo>
                    <a:cubicBezTo>
                      <a:pt x="431" y="36"/>
                      <a:pt x="352" y="1"/>
                      <a:pt x="2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8" name="Google Shape;1608;p26"/>
              <p:cNvSpPr/>
              <p:nvPr/>
            </p:nvSpPr>
            <p:spPr>
              <a:xfrm rot="1891135">
                <a:off x="8704593" y="300217"/>
                <a:ext cx="1527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11" h="507" extrusionOk="0">
                    <a:moveTo>
                      <a:pt x="282" y="1"/>
                    </a:moveTo>
                    <a:cubicBezTo>
                      <a:pt x="162" y="1"/>
                      <a:pt x="58" y="84"/>
                      <a:pt x="35" y="206"/>
                    </a:cubicBezTo>
                    <a:cubicBezTo>
                      <a:pt x="0" y="372"/>
                      <a:pt x="134" y="506"/>
                      <a:pt x="282" y="506"/>
                    </a:cubicBezTo>
                    <a:cubicBezTo>
                      <a:pt x="329" y="506"/>
                      <a:pt x="377" y="493"/>
                      <a:pt x="421" y="462"/>
                    </a:cubicBezTo>
                    <a:cubicBezTo>
                      <a:pt x="610" y="336"/>
                      <a:pt x="552" y="47"/>
                      <a:pt x="329" y="5"/>
                    </a:cubicBezTo>
                    <a:cubicBezTo>
                      <a:pt x="313" y="2"/>
                      <a:pt x="29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9" name="Google Shape;1609;p26"/>
              <p:cNvSpPr/>
              <p:nvPr/>
            </p:nvSpPr>
            <p:spPr>
              <a:xfrm rot="1891135">
                <a:off x="8716743" y="282418"/>
                <a:ext cx="149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6" extrusionOk="0">
                    <a:moveTo>
                      <a:pt x="274" y="1"/>
                    </a:moveTo>
                    <a:cubicBezTo>
                      <a:pt x="161" y="1"/>
                      <a:pt x="51" y="75"/>
                      <a:pt x="26" y="207"/>
                    </a:cubicBezTo>
                    <a:cubicBezTo>
                      <a:pt x="1" y="341"/>
                      <a:pt x="89" y="476"/>
                      <a:pt x="223" y="501"/>
                    </a:cubicBezTo>
                    <a:cubicBezTo>
                      <a:pt x="240" y="504"/>
                      <a:pt x="257" y="506"/>
                      <a:pt x="273" y="506"/>
                    </a:cubicBezTo>
                    <a:cubicBezTo>
                      <a:pt x="468" y="506"/>
                      <a:pt x="595" y="285"/>
                      <a:pt x="479" y="111"/>
                    </a:cubicBezTo>
                    <a:cubicBezTo>
                      <a:pt x="428" y="36"/>
                      <a:pt x="350" y="1"/>
                      <a:pt x="27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0" name="Google Shape;1610;p26"/>
              <p:cNvSpPr/>
              <p:nvPr/>
            </p:nvSpPr>
            <p:spPr>
              <a:xfrm rot="1891135">
                <a:off x="8722440" y="301837"/>
                <a:ext cx="150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6" extrusionOk="0">
                    <a:moveTo>
                      <a:pt x="277" y="0"/>
                    </a:moveTo>
                    <a:cubicBezTo>
                      <a:pt x="163" y="0"/>
                      <a:pt x="51" y="75"/>
                      <a:pt x="26" y="207"/>
                    </a:cubicBezTo>
                    <a:cubicBezTo>
                      <a:pt x="1" y="341"/>
                      <a:pt x="89" y="471"/>
                      <a:pt x="228" y="500"/>
                    </a:cubicBezTo>
                    <a:cubicBezTo>
                      <a:pt x="244" y="504"/>
                      <a:pt x="261" y="505"/>
                      <a:pt x="277" y="505"/>
                    </a:cubicBezTo>
                    <a:cubicBezTo>
                      <a:pt x="469" y="505"/>
                      <a:pt x="600" y="284"/>
                      <a:pt x="484" y="110"/>
                    </a:cubicBezTo>
                    <a:cubicBezTo>
                      <a:pt x="432" y="35"/>
                      <a:pt x="354" y="0"/>
                      <a:pt x="27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1" name="Google Shape;1611;p26"/>
              <p:cNvSpPr/>
              <p:nvPr/>
            </p:nvSpPr>
            <p:spPr>
              <a:xfrm rot="1891135">
                <a:off x="8807347" y="467077"/>
                <a:ext cx="15001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8" extrusionOk="0">
                    <a:moveTo>
                      <a:pt x="276" y="1"/>
                    </a:moveTo>
                    <a:cubicBezTo>
                      <a:pt x="162" y="1"/>
                      <a:pt x="50" y="75"/>
                      <a:pt x="26" y="205"/>
                    </a:cubicBezTo>
                    <a:cubicBezTo>
                      <a:pt x="0" y="343"/>
                      <a:pt x="88" y="473"/>
                      <a:pt x="227" y="503"/>
                    </a:cubicBezTo>
                    <a:cubicBezTo>
                      <a:pt x="244" y="506"/>
                      <a:pt x="260" y="508"/>
                      <a:pt x="276" y="508"/>
                    </a:cubicBezTo>
                    <a:cubicBezTo>
                      <a:pt x="468" y="508"/>
                      <a:pt x="599" y="283"/>
                      <a:pt x="483" y="113"/>
                    </a:cubicBezTo>
                    <a:cubicBezTo>
                      <a:pt x="432" y="36"/>
                      <a:pt x="354" y="1"/>
                      <a:pt x="27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2" name="Google Shape;1612;p26"/>
              <p:cNvSpPr/>
              <p:nvPr/>
            </p:nvSpPr>
            <p:spPr>
              <a:xfrm rot="1891135">
                <a:off x="8822431" y="461152"/>
                <a:ext cx="14976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9" h="506" extrusionOk="0">
                    <a:moveTo>
                      <a:pt x="274" y="0"/>
                    </a:moveTo>
                    <a:cubicBezTo>
                      <a:pt x="161" y="0"/>
                      <a:pt x="49" y="74"/>
                      <a:pt x="22" y="206"/>
                    </a:cubicBezTo>
                    <a:cubicBezTo>
                      <a:pt x="1" y="340"/>
                      <a:pt x="89" y="474"/>
                      <a:pt x="223" y="499"/>
                    </a:cubicBezTo>
                    <a:cubicBezTo>
                      <a:pt x="242" y="503"/>
                      <a:pt x="260" y="505"/>
                      <a:pt x="277" y="505"/>
                    </a:cubicBezTo>
                    <a:cubicBezTo>
                      <a:pt x="471" y="505"/>
                      <a:pt x="599" y="283"/>
                      <a:pt x="483" y="113"/>
                    </a:cubicBezTo>
                    <a:cubicBezTo>
                      <a:pt x="432" y="36"/>
                      <a:pt x="353" y="0"/>
                      <a:pt x="27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3" name="Google Shape;1613;p26"/>
              <p:cNvSpPr/>
              <p:nvPr/>
            </p:nvSpPr>
            <p:spPr>
              <a:xfrm rot="1891135">
                <a:off x="8794342" y="567756"/>
                <a:ext cx="15001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9" extrusionOk="0">
                    <a:moveTo>
                      <a:pt x="274" y="0"/>
                    </a:moveTo>
                    <a:cubicBezTo>
                      <a:pt x="161" y="0"/>
                      <a:pt x="50" y="75"/>
                      <a:pt x="26" y="206"/>
                    </a:cubicBezTo>
                    <a:cubicBezTo>
                      <a:pt x="0" y="345"/>
                      <a:pt x="93" y="475"/>
                      <a:pt x="227" y="504"/>
                    </a:cubicBezTo>
                    <a:cubicBezTo>
                      <a:pt x="244" y="507"/>
                      <a:pt x="261" y="509"/>
                      <a:pt x="277" y="509"/>
                    </a:cubicBezTo>
                    <a:cubicBezTo>
                      <a:pt x="472" y="509"/>
                      <a:pt x="599" y="284"/>
                      <a:pt x="483" y="114"/>
                    </a:cubicBezTo>
                    <a:cubicBezTo>
                      <a:pt x="432" y="36"/>
                      <a:pt x="352" y="0"/>
                      <a:pt x="27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26"/>
              <p:cNvSpPr/>
              <p:nvPr/>
            </p:nvSpPr>
            <p:spPr>
              <a:xfrm rot="1891135">
                <a:off x="8681808" y="704023"/>
                <a:ext cx="15001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00" h="505" extrusionOk="0">
                    <a:moveTo>
                      <a:pt x="323" y="1"/>
                    </a:moveTo>
                    <a:cubicBezTo>
                      <a:pt x="131" y="1"/>
                      <a:pt x="0" y="221"/>
                      <a:pt x="116" y="392"/>
                    </a:cubicBezTo>
                    <a:cubicBezTo>
                      <a:pt x="168" y="469"/>
                      <a:pt x="247" y="505"/>
                      <a:pt x="325" y="505"/>
                    </a:cubicBezTo>
                    <a:cubicBezTo>
                      <a:pt x="438" y="505"/>
                      <a:pt x="549" y="431"/>
                      <a:pt x="574" y="299"/>
                    </a:cubicBezTo>
                    <a:cubicBezTo>
                      <a:pt x="599" y="165"/>
                      <a:pt x="511" y="31"/>
                      <a:pt x="372" y="6"/>
                    </a:cubicBezTo>
                    <a:cubicBezTo>
                      <a:pt x="356" y="2"/>
                      <a:pt x="339" y="1"/>
                      <a:pt x="32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26"/>
              <p:cNvSpPr/>
              <p:nvPr/>
            </p:nvSpPr>
            <p:spPr>
              <a:xfrm rot="1891135">
                <a:off x="8670301" y="689812"/>
                <a:ext cx="14901" cy="12650"/>
              </a:xfrm>
              <a:custGeom>
                <a:avLst/>
                <a:gdLst/>
                <a:ahLst/>
                <a:cxnLst/>
                <a:rect l="l" t="t" r="r" b="b"/>
                <a:pathLst>
                  <a:path w="596" h="506" extrusionOk="0">
                    <a:moveTo>
                      <a:pt x="323" y="0"/>
                    </a:moveTo>
                    <a:cubicBezTo>
                      <a:pt x="128" y="0"/>
                      <a:pt x="1" y="221"/>
                      <a:pt x="117" y="396"/>
                    </a:cubicBezTo>
                    <a:cubicBezTo>
                      <a:pt x="168" y="471"/>
                      <a:pt x="246" y="505"/>
                      <a:pt x="323" y="505"/>
                    </a:cubicBezTo>
                    <a:cubicBezTo>
                      <a:pt x="435" y="505"/>
                      <a:pt x="545" y="431"/>
                      <a:pt x="570" y="299"/>
                    </a:cubicBezTo>
                    <a:cubicBezTo>
                      <a:pt x="596" y="165"/>
                      <a:pt x="507" y="35"/>
                      <a:pt x="373" y="5"/>
                    </a:cubicBezTo>
                    <a:cubicBezTo>
                      <a:pt x="356" y="2"/>
                      <a:pt x="339" y="0"/>
                      <a:pt x="32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26"/>
              <p:cNvSpPr/>
              <p:nvPr/>
            </p:nvSpPr>
            <p:spPr>
              <a:xfrm rot="1891135">
                <a:off x="8686217" y="687320"/>
                <a:ext cx="15201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608" h="507" extrusionOk="0">
                    <a:moveTo>
                      <a:pt x="327" y="0"/>
                    </a:moveTo>
                    <a:cubicBezTo>
                      <a:pt x="279" y="0"/>
                      <a:pt x="231" y="14"/>
                      <a:pt x="185" y="44"/>
                    </a:cubicBezTo>
                    <a:cubicBezTo>
                      <a:pt x="1" y="170"/>
                      <a:pt x="59" y="460"/>
                      <a:pt x="282" y="502"/>
                    </a:cubicBezTo>
                    <a:cubicBezTo>
                      <a:pt x="297" y="505"/>
                      <a:pt x="313" y="506"/>
                      <a:pt x="328" y="506"/>
                    </a:cubicBezTo>
                    <a:cubicBezTo>
                      <a:pt x="445" y="506"/>
                      <a:pt x="550" y="423"/>
                      <a:pt x="576" y="300"/>
                    </a:cubicBezTo>
                    <a:cubicBezTo>
                      <a:pt x="608" y="135"/>
                      <a:pt x="475" y="0"/>
                      <a:pt x="32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26"/>
              <p:cNvSpPr/>
              <p:nvPr/>
            </p:nvSpPr>
            <p:spPr>
              <a:xfrm rot="1891135">
                <a:off x="8358676" y="97690"/>
                <a:ext cx="210333" cy="243734"/>
              </a:xfrm>
              <a:custGeom>
                <a:avLst/>
                <a:gdLst/>
                <a:ahLst/>
                <a:cxnLst/>
                <a:rect l="l" t="t" r="r" b="b"/>
                <a:pathLst>
                  <a:path w="8413" h="9749" extrusionOk="0">
                    <a:moveTo>
                      <a:pt x="5312" y="1"/>
                    </a:moveTo>
                    <a:cubicBezTo>
                      <a:pt x="5284" y="1"/>
                      <a:pt x="5255" y="1"/>
                      <a:pt x="5226" y="2"/>
                    </a:cubicBezTo>
                    <a:cubicBezTo>
                      <a:pt x="4328" y="95"/>
                      <a:pt x="5671" y="4695"/>
                      <a:pt x="5747" y="5455"/>
                    </a:cubicBezTo>
                    <a:cubicBezTo>
                      <a:pt x="3908" y="5736"/>
                      <a:pt x="1785" y="6059"/>
                      <a:pt x="387" y="7419"/>
                    </a:cubicBezTo>
                    <a:cubicBezTo>
                      <a:pt x="1" y="7927"/>
                      <a:pt x="1428" y="9404"/>
                      <a:pt x="1831" y="9748"/>
                    </a:cubicBezTo>
                    <a:cubicBezTo>
                      <a:pt x="4995" y="9513"/>
                      <a:pt x="8412" y="4271"/>
                      <a:pt x="8194" y="1232"/>
                    </a:cubicBezTo>
                    <a:cubicBezTo>
                      <a:pt x="8139" y="909"/>
                      <a:pt x="7753" y="892"/>
                      <a:pt x="7514" y="783"/>
                    </a:cubicBezTo>
                    <a:cubicBezTo>
                      <a:pt x="6792" y="458"/>
                      <a:pt x="6132" y="1"/>
                      <a:pt x="5312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26"/>
              <p:cNvSpPr/>
              <p:nvPr/>
            </p:nvSpPr>
            <p:spPr>
              <a:xfrm rot="1891135">
                <a:off x="8701986" y="219602"/>
                <a:ext cx="323087" cy="166631"/>
              </a:xfrm>
              <a:custGeom>
                <a:avLst/>
                <a:gdLst/>
                <a:ahLst/>
                <a:cxnLst/>
                <a:rect l="l" t="t" r="r" b="b"/>
                <a:pathLst>
                  <a:path w="12923" h="6665" extrusionOk="0">
                    <a:moveTo>
                      <a:pt x="1931" y="0"/>
                    </a:moveTo>
                    <a:cubicBezTo>
                      <a:pt x="1251" y="277"/>
                      <a:pt x="928" y="1222"/>
                      <a:pt x="584" y="1843"/>
                    </a:cubicBezTo>
                    <a:cubicBezTo>
                      <a:pt x="546" y="1843"/>
                      <a:pt x="512" y="1847"/>
                      <a:pt x="479" y="1864"/>
                    </a:cubicBezTo>
                    <a:cubicBezTo>
                      <a:pt x="0" y="2170"/>
                      <a:pt x="949" y="3039"/>
                      <a:pt x="1205" y="3295"/>
                    </a:cubicBezTo>
                    <a:cubicBezTo>
                      <a:pt x="3115" y="4999"/>
                      <a:pt x="5541" y="5927"/>
                      <a:pt x="8004" y="6468"/>
                    </a:cubicBezTo>
                    <a:cubicBezTo>
                      <a:pt x="8646" y="6602"/>
                      <a:pt x="9300" y="6664"/>
                      <a:pt x="9954" y="6664"/>
                    </a:cubicBezTo>
                    <a:cubicBezTo>
                      <a:pt x="10614" y="6664"/>
                      <a:pt x="11273" y="6601"/>
                      <a:pt x="11920" y="6485"/>
                    </a:cubicBezTo>
                    <a:cubicBezTo>
                      <a:pt x="12143" y="6422"/>
                      <a:pt x="12155" y="6149"/>
                      <a:pt x="12185" y="5969"/>
                    </a:cubicBezTo>
                    <a:cubicBezTo>
                      <a:pt x="12450" y="3802"/>
                      <a:pt x="12923" y="3540"/>
                      <a:pt x="11601" y="3540"/>
                    </a:cubicBezTo>
                    <a:cubicBezTo>
                      <a:pt x="11266" y="3540"/>
                      <a:pt x="10817" y="3557"/>
                      <a:pt x="10221" y="3564"/>
                    </a:cubicBezTo>
                    <a:cubicBezTo>
                      <a:pt x="10148" y="3457"/>
                      <a:pt x="9968" y="3411"/>
                      <a:pt x="9719" y="3411"/>
                    </a:cubicBezTo>
                    <a:cubicBezTo>
                      <a:pt x="8672" y="3411"/>
                      <a:pt x="6399" y="4230"/>
                      <a:pt x="5666" y="4857"/>
                    </a:cubicBezTo>
                    <a:cubicBezTo>
                      <a:pt x="5662" y="4827"/>
                      <a:pt x="5658" y="4798"/>
                      <a:pt x="5654" y="4773"/>
                    </a:cubicBezTo>
                    <a:cubicBezTo>
                      <a:pt x="5616" y="3858"/>
                      <a:pt x="4974" y="3140"/>
                      <a:pt x="4470" y="2426"/>
                    </a:cubicBezTo>
                    <a:cubicBezTo>
                      <a:pt x="3883" y="1419"/>
                      <a:pt x="3031" y="454"/>
                      <a:pt x="1931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26"/>
              <p:cNvSpPr/>
              <p:nvPr/>
            </p:nvSpPr>
            <p:spPr>
              <a:xfrm rot="1891135">
                <a:off x="8756854" y="594374"/>
                <a:ext cx="145156" cy="254960"/>
              </a:xfrm>
              <a:custGeom>
                <a:avLst/>
                <a:gdLst/>
                <a:ahLst/>
                <a:cxnLst/>
                <a:rect l="l" t="t" r="r" b="b"/>
                <a:pathLst>
                  <a:path w="5806" h="10198" extrusionOk="0">
                    <a:moveTo>
                      <a:pt x="3601" y="1"/>
                    </a:moveTo>
                    <a:cubicBezTo>
                      <a:pt x="3579" y="1"/>
                      <a:pt x="3555" y="4"/>
                      <a:pt x="3530" y="11"/>
                    </a:cubicBezTo>
                    <a:cubicBezTo>
                      <a:pt x="1062" y="2529"/>
                      <a:pt x="1" y="6932"/>
                      <a:pt x="1747" y="10126"/>
                    </a:cubicBezTo>
                    <a:cubicBezTo>
                      <a:pt x="1810" y="10176"/>
                      <a:pt x="1872" y="10198"/>
                      <a:pt x="1928" y="10198"/>
                    </a:cubicBezTo>
                    <a:cubicBezTo>
                      <a:pt x="2000" y="10198"/>
                      <a:pt x="2063" y="10163"/>
                      <a:pt x="2108" y="10109"/>
                    </a:cubicBezTo>
                    <a:cubicBezTo>
                      <a:pt x="2120" y="10114"/>
                      <a:pt x="2137" y="10114"/>
                      <a:pt x="2154" y="10114"/>
                    </a:cubicBezTo>
                    <a:cubicBezTo>
                      <a:pt x="2867" y="10114"/>
                      <a:pt x="3572" y="10000"/>
                      <a:pt x="4278" y="9946"/>
                    </a:cubicBezTo>
                    <a:cubicBezTo>
                      <a:pt x="4529" y="9832"/>
                      <a:pt x="4416" y="9560"/>
                      <a:pt x="4273" y="9409"/>
                    </a:cubicBezTo>
                    <a:cubicBezTo>
                      <a:pt x="3472" y="8141"/>
                      <a:pt x="2762" y="6794"/>
                      <a:pt x="1663" y="5740"/>
                    </a:cubicBezTo>
                    <a:cubicBezTo>
                      <a:pt x="3002" y="4766"/>
                      <a:pt x="4450" y="3797"/>
                      <a:pt x="5323" y="2361"/>
                    </a:cubicBezTo>
                    <a:cubicBezTo>
                      <a:pt x="5457" y="2021"/>
                      <a:pt x="5805" y="1648"/>
                      <a:pt x="5671" y="1270"/>
                    </a:cubicBezTo>
                    <a:cubicBezTo>
                      <a:pt x="5285" y="779"/>
                      <a:pt x="4580" y="670"/>
                      <a:pt x="4038" y="393"/>
                    </a:cubicBezTo>
                    <a:cubicBezTo>
                      <a:pt x="3980" y="368"/>
                      <a:pt x="3917" y="326"/>
                      <a:pt x="3849" y="296"/>
                    </a:cubicBezTo>
                    <a:cubicBezTo>
                      <a:pt x="3868" y="153"/>
                      <a:pt x="3758" y="1"/>
                      <a:pt x="3601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26"/>
              <p:cNvSpPr/>
              <p:nvPr/>
            </p:nvSpPr>
            <p:spPr>
              <a:xfrm rot="1891135">
                <a:off x="8204447" y="575499"/>
                <a:ext cx="314937" cy="173982"/>
              </a:xfrm>
              <a:custGeom>
                <a:avLst/>
                <a:gdLst/>
                <a:ahLst/>
                <a:cxnLst/>
                <a:rect l="l" t="t" r="r" b="b"/>
                <a:pathLst>
                  <a:path w="12597" h="6959" extrusionOk="0">
                    <a:moveTo>
                      <a:pt x="2713" y="1"/>
                    </a:moveTo>
                    <a:cubicBezTo>
                      <a:pt x="2355" y="1"/>
                      <a:pt x="1997" y="25"/>
                      <a:pt x="1637" y="75"/>
                    </a:cubicBezTo>
                    <a:cubicBezTo>
                      <a:pt x="1322" y="113"/>
                      <a:pt x="370" y="210"/>
                      <a:pt x="844" y="684"/>
                    </a:cubicBezTo>
                    <a:cubicBezTo>
                      <a:pt x="449" y="1284"/>
                      <a:pt x="357" y="1998"/>
                      <a:pt x="122" y="2661"/>
                    </a:cubicBezTo>
                    <a:cubicBezTo>
                      <a:pt x="17" y="2904"/>
                      <a:pt x="0" y="3236"/>
                      <a:pt x="286" y="3358"/>
                    </a:cubicBezTo>
                    <a:cubicBezTo>
                      <a:pt x="416" y="3421"/>
                      <a:pt x="557" y="3443"/>
                      <a:pt x="701" y="3443"/>
                    </a:cubicBezTo>
                    <a:cubicBezTo>
                      <a:pt x="890" y="3443"/>
                      <a:pt x="1084" y="3405"/>
                      <a:pt x="1268" y="3374"/>
                    </a:cubicBezTo>
                    <a:cubicBezTo>
                      <a:pt x="2246" y="3295"/>
                      <a:pt x="3224" y="3211"/>
                      <a:pt x="4151" y="2858"/>
                    </a:cubicBezTo>
                    <a:cubicBezTo>
                      <a:pt x="4949" y="2627"/>
                      <a:pt x="5960" y="2497"/>
                      <a:pt x="6569" y="1880"/>
                    </a:cubicBezTo>
                    <a:lnTo>
                      <a:pt x="6573" y="1876"/>
                    </a:lnTo>
                    <a:cubicBezTo>
                      <a:pt x="7048" y="3106"/>
                      <a:pt x="7916" y="4088"/>
                      <a:pt x="8773" y="5070"/>
                    </a:cubicBezTo>
                    <a:cubicBezTo>
                      <a:pt x="9402" y="5721"/>
                      <a:pt x="10007" y="6514"/>
                      <a:pt x="10892" y="6812"/>
                    </a:cubicBezTo>
                    <a:cubicBezTo>
                      <a:pt x="11126" y="6847"/>
                      <a:pt x="11438" y="6958"/>
                      <a:pt x="11711" y="6958"/>
                    </a:cubicBezTo>
                    <a:cubicBezTo>
                      <a:pt x="11888" y="6958"/>
                      <a:pt x="12049" y="6911"/>
                      <a:pt x="12160" y="6766"/>
                    </a:cubicBezTo>
                    <a:cubicBezTo>
                      <a:pt x="12223" y="6619"/>
                      <a:pt x="12227" y="6505"/>
                      <a:pt x="12294" y="6346"/>
                    </a:cubicBezTo>
                    <a:cubicBezTo>
                      <a:pt x="12399" y="6082"/>
                      <a:pt x="12596" y="5737"/>
                      <a:pt x="12441" y="5452"/>
                    </a:cubicBezTo>
                    <a:cubicBezTo>
                      <a:pt x="11413" y="4017"/>
                      <a:pt x="10053" y="2812"/>
                      <a:pt x="8542" y="1893"/>
                    </a:cubicBezTo>
                    <a:cubicBezTo>
                      <a:pt x="6795" y="805"/>
                      <a:pt x="4780" y="1"/>
                      <a:pt x="2713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1" name="Google Shape;1621;p26"/>
              <p:cNvSpPr/>
              <p:nvPr/>
            </p:nvSpPr>
            <p:spPr>
              <a:xfrm rot="1891135">
                <a:off x="8520418" y="387312"/>
                <a:ext cx="222383" cy="222333"/>
              </a:xfrm>
              <a:custGeom>
                <a:avLst/>
                <a:gdLst/>
                <a:ahLst/>
                <a:cxnLst/>
                <a:rect l="l" t="t" r="r" b="b"/>
                <a:pathLst>
                  <a:path w="8895" h="8893" extrusionOk="0">
                    <a:moveTo>
                      <a:pt x="4458" y="0"/>
                    </a:moveTo>
                    <a:cubicBezTo>
                      <a:pt x="4290" y="0"/>
                      <a:pt x="4123" y="9"/>
                      <a:pt x="3958" y="27"/>
                    </a:cubicBezTo>
                    <a:cubicBezTo>
                      <a:pt x="3946" y="31"/>
                      <a:pt x="3937" y="31"/>
                      <a:pt x="3925" y="31"/>
                    </a:cubicBezTo>
                    <a:cubicBezTo>
                      <a:pt x="3749" y="56"/>
                      <a:pt x="3576" y="85"/>
                      <a:pt x="3400" y="127"/>
                    </a:cubicBezTo>
                    <a:cubicBezTo>
                      <a:pt x="3199" y="178"/>
                      <a:pt x="2997" y="241"/>
                      <a:pt x="2800" y="316"/>
                    </a:cubicBezTo>
                    <a:cubicBezTo>
                      <a:pt x="2640" y="383"/>
                      <a:pt x="2481" y="455"/>
                      <a:pt x="2330" y="539"/>
                    </a:cubicBezTo>
                    <a:cubicBezTo>
                      <a:pt x="2321" y="539"/>
                      <a:pt x="2321" y="539"/>
                      <a:pt x="2317" y="543"/>
                    </a:cubicBezTo>
                    <a:cubicBezTo>
                      <a:pt x="2309" y="551"/>
                      <a:pt x="2300" y="556"/>
                      <a:pt x="2300" y="556"/>
                    </a:cubicBezTo>
                    <a:cubicBezTo>
                      <a:pt x="2292" y="560"/>
                      <a:pt x="2288" y="564"/>
                      <a:pt x="2279" y="564"/>
                    </a:cubicBezTo>
                    <a:cubicBezTo>
                      <a:pt x="2120" y="656"/>
                      <a:pt x="1965" y="757"/>
                      <a:pt x="1814" y="866"/>
                    </a:cubicBezTo>
                    <a:cubicBezTo>
                      <a:pt x="1675" y="971"/>
                      <a:pt x="1537" y="1084"/>
                      <a:pt x="1411" y="1202"/>
                    </a:cubicBezTo>
                    <a:cubicBezTo>
                      <a:pt x="1276" y="1332"/>
                      <a:pt x="1146" y="1471"/>
                      <a:pt x="1024" y="1613"/>
                    </a:cubicBezTo>
                    <a:cubicBezTo>
                      <a:pt x="890" y="1777"/>
                      <a:pt x="768" y="1945"/>
                      <a:pt x="659" y="2125"/>
                    </a:cubicBezTo>
                    <a:cubicBezTo>
                      <a:pt x="554" y="2293"/>
                      <a:pt x="462" y="2465"/>
                      <a:pt x="382" y="2646"/>
                    </a:cubicBezTo>
                    <a:cubicBezTo>
                      <a:pt x="311" y="2814"/>
                      <a:pt x="244" y="2990"/>
                      <a:pt x="189" y="3166"/>
                    </a:cubicBezTo>
                    <a:cubicBezTo>
                      <a:pt x="139" y="3343"/>
                      <a:pt x="97" y="3523"/>
                      <a:pt x="63" y="3703"/>
                    </a:cubicBezTo>
                    <a:cubicBezTo>
                      <a:pt x="34" y="3909"/>
                      <a:pt x="13" y="4115"/>
                      <a:pt x="0" y="4325"/>
                    </a:cubicBezTo>
                    <a:cubicBezTo>
                      <a:pt x="0" y="4514"/>
                      <a:pt x="5" y="4702"/>
                      <a:pt x="21" y="4887"/>
                    </a:cubicBezTo>
                    <a:lnTo>
                      <a:pt x="21" y="4912"/>
                    </a:lnTo>
                    <a:cubicBezTo>
                      <a:pt x="21" y="4916"/>
                      <a:pt x="21" y="4916"/>
                      <a:pt x="21" y="4921"/>
                    </a:cubicBezTo>
                    <a:cubicBezTo>
                      <a:pt x="47" y="5126"/>
                      <a:pt x="84" y="5336"/>
                      <a:pt x="135" y="5542"/>
                    </a:cubicBezTo>
                    <a:cubicBezTo>
                      <a:pt x="185" y="5722"/>
                      <a:pt x="244" y="5903"/>
                      <a:pt x="311" y="6079"/>
                    </a:cubicBezTo>
                    <a:cubicBezTo>
                      <a:pt x="382" y="6264"/>
                      <a:pt x="470" y="6444"/>
                      <a:pt x="567" y="6616"/>
                    </a:cubicBezTo>
                    <a:cubicBezTo>
                      <a:pt x="655" y="6776"/>
                      <a:pt x="756" y="6927"/>
                      <a:pt x="840" y="7049"/>
                    </a:cubicBezTo>
                    <a:cubicBezTo>
                      <a:pt x="957" y="7208"/>
                      <a:pt x="1087" y="7363"/>
                      <a:pt x="1222" y="7506"/>
                    </a:cubicBezTo>
                    <a:cubicBezTo>
                      <a:pt x="1360" y="7649"/>
                      <a:pt x="1507" y="7787"/>
                      <a:pt x="1658" y="7913"/>
                    </a:cubicBezTo>
                    <a:cubicBezTo>
                      <a:pt x="1801" y="8027"/>
                      <a:pt x="1948" y="8127"/>
                      <a:pt x="2074" y="8207"/>
                    </a:cubicBezTo>
                    <a:cubicBezTo>
                      <a:pt x="2246" y="8316"/>
                      <a:pt x="2422" y="8409"/>
                      <a:pt x="2603" y="8497"/>
                    </a:cubicBezTo>
                    <a:cubicBezTo>
                      <a:pt x="2771" y="8568"/>
                      <a:pt x="2943" y="8635"/>
                      <a:pt x="3119" y="8694"/>
                    </a:cubicBezTo>
                    <a:cubicBezTo>
                      <a:pt x="3123" y="8694"/>
                      <a:pt x="3127" y="8698"/>
                      <a:pt x="3136" y="8698"/>
                    </a:cubicBezTo>
                    <a:cubicBezTo>
                      <a:pt x="3136" y="8698"/>
                      <a:pt x="3140" y="8698"/>
                      <a:pt x="3140" y="8702"/>
                    </a:cubicBezTo>
                    <a:cubicBezTo>
                      <a:pt x="3341" y="8757"/>
                      <a:pt x="3547" y="8803"/>
                      <a:pt x="3753" y="8841"/>
                    </a:cubicBezTo>
                    <a:cubicBezTo>
                      <a:pt x="3937" y="8866"/>
                      <a:pt x="4122" y="8887"/>
                      <a:pt x="4307" y="8891"/>
                    </a:cubicBezTo>
                    <a:cubicBezTo>
                      <a:pt x="4354" y="8892"/>
                      <a:pt x="4402" y="8893"/>
                      <a:pt x="4449" y="8893"/>
                    </a:cubicBezTo>
                    <a:cubicBezTo>
                      <a:pt x="4602" y="8893"/>
                      <a:pt x="4753" y="8887"/>
                      <a:pt x="4907" y="8875"/>
                    </a:cubicBezTo>
                    <a:cubicBezTo>
                      <a:pt x="5100" y="8849"/>
                      <a:pt x="5289" y="8816"/>
                      <a:pt x="5478" y="8778"/>
                    </a:cubicBezTo>
                    <a:cubicBezTo>
                      <a:pt x="5482" y="8774"/>
                      <a:pt x="5486" y="8774"/>
                      <a:pt x="5495" y="8770"/>
                    </a:cubicBezTo>
                    <a:lnTo>
                      <a:pt x="5499" y="8770"/>
                    </a:lnTo>
                    <a:cubicBezTo>
                      <a:pt x="5692" y="8719"/>
                      <a:pt x="5889" y="8660"/>
                      <a:pt x="6078" y="8589"/>
                    </a:cubicBezTo>
                    <a:cubicBezTo>
                      <a:pt x="6250" y="8518"/>
                      <a:pt x="6418" y="8438"/>
                      <a:pt x="6582" y="8350"/>
                    </a:cubicBezTo>
                    <a:cubicBezTo>
                      <a:pt x="6771" y="8245"/>
                      <a:pt x="6951" y="8127"/>
                      <a:pt x="7127" y="7997"/>
                    </a:cubicBezTo>
                    <a:cubicBezTo>
                      <a:pt x="7257" y="7897"/>
                      <a:pt x="7379" y="7796"/>
                      <a:pt x="7497" y="7687"/>
                    </a:cubicBezTo>
                    <a:cubicBezTo>
                      <a:pt x="7505" y="7687"/>
                      <a:pt x="7509" y="7678"/>
                      <a:pt x="7509" y="7674"/>
                    </a:cubicBezTo>
                    <a:cubicBezTo>
                      <a:pt x="7648" y="7536"/>
                      <a:pt x="7782" y="7397"/>
                      <a:pt x="7908" y="7242"/>
                    </a:cubicBezTo>
                    <a:cubicBezTo>
                      <a:pt x="8030" y="7086"/>
                      <a:pt x="8147" y="6923"/>
                      <a:pt x="8252" y="6755"/>
                    </a:cubicBezTo>
                    <a:cubicBezTo>
                      <a:pt x="8349" y="6591"/>
                      <a:pt x="8441" y="6427"/>
                      <a:pt x="8517" y="6251"/>
                    </a:cubicBezTo>
                    <a:cubicBezTo>
                      <a:pt x="8588" y="6079"/>
                      <a:pt x="8651" y="5907"/>
                      <a:pt x="8705" y="5727"/>
                    </a:cubicBezTo>
                    <a:cubicBezTo>
                      <a:pt x="8760" y="5542"/>
                      <a:pt x="8806" y="5349"/>
                      <a:pt x="8840" y="5156"/>
                    </a:cubicBezTo>
                    <a:cubicBezTo>
                      <a:pt x="8869" y="4954"/>
                      <a:pt x="8890" y="4753"/>
                      <a:pt x="8894" y="4551"/>
                    </a:cubicBezTo>
                    <a:cubicBezTo>
                      <a:pt x="8894" y="4371"/>
                      <a:pt x="8890" y="4195"/>
                      <a:pt x="8878" y="4031"/>
                    </a:cubicBezTo>
                    <a:cubicBezTo>
                      <a:pt x="8873" y="4018"/>
                      <a:pt x="8873" y="4010"/>
                      <a:pt x="8873" y="3997"/>
                    </a:cubicBezTo>
                    <a:cubicBezTo>
                      <a:pt x="8873" y="3997"/>
                      <a:pt x="8873" y="3997"/>
                      <a:pt x="8873" y="3993"/>
                    </a:cubicBezTo>
                    <a:cubicBezTo>
                      <a:pt x="8848" y="3792"/>
                      <a:pt x="8815" y="3594"/>
                      <a:pt x="8768" y="3397"/>
                    </a:cubicBezTo>
                    <a:cubicBezTo>
                      <a:pt x="8768" y="3389"/>
                      <a:pt x="8764" y="3384"/>
                      <a:pt x="8764" y="3380"/>
                    </a:cubicBezTo>
                    <a:lnTo>
                      <a:pt x="8764" y="3376"/>
                    </a:lnTo>
                    <a:cubicBezTo>
                      <a:pt x="8710" y="3175"/>
                      <a:pt x="8647" y="2982"/>
                      <a:pt x="8588" y="2818"/>
                    </a:cubicBezTo>
                    <a:cubicBezTo>
                      <a:pt x="8512" y="2633"/>
                      <a:pt x="8424" y="2448"/>
                      <a:pt x="8328" y="2272"/>
                    </a:cubicBezTo>
                    <a:cubicBezTo>
                      <a:pt x="8235" y="2113"/>
                      <a:pt x="8139" y="1962"/>
                      <a:pt x="8051" y="1840"/>
                    </a:cubicBezTo>
                    <a:cubicBezTo>
                      <a:pt x="7937" y="1689"/>
                      <a:pt x="7820" y="1546"/>
                      <a:pt x="7698" y="1408"/>
                    </a:cubicBezTo>
                    <a:cubicBezTo>
                      <a:pt x="7564" y="1269"/>
                      <a:pt x="7421" y="1139"/>
                      <a:pt x="7278" y="1017"/>
                    </a:cubicBezTo>
                    <a:cubicBezTo>
                      <a:pt x="7132" y="900"/>
                      <a:pt x="6980" y="791"/>
                      <a:pt x="6825" y="686"/>
                    </a:cubicBezTo>
                    <a:cubicBezTo>
                      <a:pt x="6649" y="581"/>
                      <a:pt x="6468" y="484"/>
                      <a:pt x="6284" y="396"/>
                    </a:cubicBezTo>
                    <a:cubicBezTo>
                      <a:pt x="6095" y="316"/>
                      <a:pt x="5902" y="241"/>
                      <a:pt x="5704" y="182"/>
                    </a:cubicBezTo>
                    <a:cubicBezTo>
                      <a:pt x="5516" y="127"/>
                      <a:pt x="5327" y="85"/>
                      <a:pt x="5138" y="52"/>
                    </a:cubicBezTo>
                    <a:cubicBezTo>
                      <a:pt x="4945" y="27"/>
                      <a:pt x="4752" y="6"/>
                      <a:pt x="4559" y="1"/>
                    </a:cubicBezTo>
                    <a:cubicBezTo>
                      <a:pt x="4525" y="1"/>
                      <a:pt x="4491" y="0"/>
                      <a:pt x="445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2" name="Google Shape;1622;p26"/>
              <p:cNvSpPr/>
              <p:nvPr/>
            </p:nvSpPr>
            <p:spPr>
              <a:xfrm rot="1891135">
                <a:off x="8608853" y="427378"/>
                <a:ext cx="15201" cy="12625"/>
              </a:xfrm>
              <a:custGeom>
                <a:avLst/>
                <a:gdLst/>
                <a:ahLst/>
                <a:cxnLst/>
                <a:rect l="l" t="t" r="r" b="b"/>
                <a:pathLst>
                  <a:path w="608" h="505" extrusionOk="0">
                    <a:moveTo>
                      <a:pt x="276" y="1"/>
                    </a:moveTo>
                    <a:cubicBezTo>
                      <a:pt x="156" y="1"/>
                      <a:pt x="47" y="88"/>
                      <a:pt x="28" y="214"/>
                    </a:cubicBezTo>
                    <a:cubicBezTo>
                      <a:pt x="0" y="377"/>
                      <a:pt x="134" y="505"/>
                      <a:pt x="278" y="505"/>
                    </a:cubicBezTo>
                    <a:cubicBezTo>
                      <a:pt x="327" y="505"/>
                      <a:pt x="377" y="490"/>
                      <a:pt x="423" y="457"/>
                    </a:cubicBezTo>
                    <a:cubicBezTo>
                      <a:pt x="608" y="323"/>
                      <a:pt x="536" y="37"/>
                      <a:pt x="314" y="4"/>
                    </a:cubicBezTo>
                    <a:cubicBezTo>
                      <a:pt x="301" y="2"/>
                      <a:pt x="288" y="1"/>
                      <a:pt x="27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26"/>
              <p:cNvSpPr/>
              <p:nvPr/>
            </p:nvSpPr>
            <p:spPr>
              <a:xfrm rot="1891135">
                <a:off x="8619034" y="412235"/>
                <a:ext cx="15051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602" h="509" extrusionOk="0">
                    <a:moveTo>
                      <a:pt x="275" y="1"/>
                    </a:moveTo>
                    <a:cubicBezTo>
                      <a:pt x="159" y="1"/>
                      <a:pt x="45" y="80"/>
                      <a:pt x="22" y="216"/>
                    </a:cubicBezTo>
                    <a:cubicBezTo>
                      <a:pt x="1" y="350"/>
                      <a:pt x="97" y="480"/>
                      <a:pt x="232" y="505"/>
                    </a:cubicBezTo>
                    <a:cubicBezTo>
                      <a:pt x="245" y="507"/>
                      <a:pt x="258" y="508"/>
                      <a:pt x="272" y="508"/>
                    </a:cubicBezTo>
                    <a:cubicBezTo>
                      <a:pt x="472" y="508"/>
                      <a:pt x="601" y="276"/>
                      <a:pt x="479" y="106"/>
                    </a:cubicBezTo>
                    <a:cubicBezTo>
                      <a:pt x="426" y="34"/>
                      <a:pt x="351" y="1"/>
                      <a:pt x="27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4" name="Google Shape;1624;p26"/>
              <p:cNvSpPr/>
              <p:nvPr/>
            </p:nvSpPr>
            <p:spPr>
              <a:xfrm rot="1891135">
                <a:off x="8627550" y="426654"/>
                <a:ext cx="14926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8" extrusionOk="0">
                    <a:moveTo>
                      <a:pt x="271" y="1"/>
                    </a:moveTo>
                    <a:cubicBezTo>
                      <a:pt x="155" y="1"/>
                      <a:pt x="42" y="80"/>
                      <a:pt x="21" y="215"/>
                    </a:cubicBezTo>
                    <a:cubicBezTo>
                      <a:pt x="0" y="350"/>
                      <a:pt x="93" y="480"/>
                      <a:pt x="231" y="505"/>
                    </a:cubicBezTo>
                    <a:cubicBezTo>
                      <a:pt x="245" y="507"/>
                      <a:pt x="258" y="508"/>
                      <a:pt x="271" y="508"/>
                    </a:cubicBezTo>
                    <a:cubicBezTo>
                      <a:pt x="471" y="508"/>
                      <a:pt x="597" y="276"/>
                      <a:pt x="475" y="106"/>
                    </a:cubicBezTo>
                    <a:cubicBezTo>
                      <a:pt x="422" y="34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5" name="Google Shape;1625;p26"/>
              <p:cNvSpPr/>
              <p:nvPr/>
            </p:nvSpPr>
            <p:spPr>
              <a:xfrm rot="1891135">
                <a:off x="8646637" y="561941"/>
                <a:ext cx="14926" cy="12725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9" extrusionOk="0">
                    <a:moveTo>
                      <a:pt x="271" y="1"/>
                    </a:moveTo>
                    <a:cubicBezTo>
                      <a:pt x="155" y="1"/>
                      <a:pt x="41" y="80"/>
                      <a:pt x="21" y="215"/>
                    </a:cubicBezTo>
                    <a:cubicBezTo>
                      <a:pt x="0" y="350"/>
                      <a:pt x="92" y="480"/>
                      <a:pt x="231" y="505"/>
                    </a:cubicBezTo>
                    <a:cubicBezTo>
                      <a:pt x="244" y="507"/>
                      <a:pt x="258" y="508"/>
                      <a:pt x="271" y="508"/>
                    </a:cubicBezTo>
                    <a:cubicBezTo>
                      <a:pt x="471" y="508"/>
                      <a:pt x="596" y="276"/>
                      <a:pt x="474" y="106"/>
                    </a:cubicBezTo>
                    <a:cubicBezTo>
                      <a:pt x="422" y="34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6" name="Google Shape;1626;p26"/>
              <p:cNvSpPr/>
              <p:nvPr/>
            </p:nvSpPr>
            <p:spPr>
              <a:xfrm rot="1891135">
                <a:off x="8660340" y="570515"/>
                <a:ext cx="14926" cy="12675"/>
              </a:xfrm>
              <a:custGeom>
                <a:avLst/>
                <a:gdLst/>
                <a:ahLst/>
                <a:cxnLst/>
                <a:rect l="l" t="t" r="r" b="b"/>
                <a:pathLst>
                  <a:path w="597" h="507" extrusionOk="0">
                    <a:moveTo>
                      <a:pt x="271" y="1"/>
                    </a:moveTo>
                    <a:cubicBezTo>
                      <a:pt x="155" y="1"/>
                      <a:pt x="42" y="79"/>
                      <a:pt x="21" y="214"/>
                    </a:cubicBezTo>
                    <a:cubicBezTo>
                      <a:pt x="0" y="352"/>
                      <a:pt x="93" y="478"/>
                      <a:pt x="231" y="503"/>
                    </a:cubicBezTo>
                    <a:cubicBezTo>
                      <a:pt x="245" y="505"/>
                      <a:pt x="258" y="506"/>
                      <a:pt x="271" y="506"/>
                    </a:cubicBezTo>
                    <a:cubicBezTo>
                      <a:pt x="471" y="506"/>
                      <a:pt x="597" y="274"/>
                      <a:pt x="475" y="104"/>
                    </a:cubicBezTo>
                    <a:cubicBezTo>
                      <a:pt x="422" y="33"/>
                      <a:pt x="346" y="1"/>
                      <a:pt x="27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7" name="Google Shape;1627;p26"/>
              <p:cNvSpPr/>
              <p:nvPr/>
            </p:nvSpPr>
            <p:spPr>
              <a:xfrm rot="1891135">
                <a:off x="8508286" y="394917"/>
                <a:ext cx="213158" cy="216733"/>
              </a:xfrm>
              <a:custGeom>
                <a:avLst/>
                <a:gdLst/>
                <a:ahLst/>
                <a:cxnLst/>
                <a:rect l="l" t="t" r="r" b="b"/>
                <a:pathLst>
                  <a:path w="8526" h="8669" extrusionOk="0">
                    <a:moveTo>
                      <a:pt x="1651" y="1"/>
                    </a:moveTo>
                    <a:cubicBezTo>
                      <a:pt x="1555" y="1"/>
                      <a:pt x="1468" y="57"/>
                      <a:pt x="1428" y="148"/>
                    </a:cubicBezTo>
                    <a:lnTo>
                      <a:pt x="1386" y="265"/>
                    </a:lnTo>
                    <a:cubicBezTo>
                      <a:pt x="1306" y="517"/>
                      <a:pt x="1235" y="773"/>
                      <a:pt x="1147" y="1025"/>
                    </a:cubicBezTo>
                    <a:cubicBezTo>
                      <a:pt x="1117" y="1012"/>
                      <a:pt x="1086" y="1006"/>
                      <a:pt x="1056" y="1006"/>
                    </a:cubicBezTo>
                    <a:cubicBezTo>
                      <a:pt x="986" y="1006"/>
                      <a:pt x="919" y="1038"/>
                      <a:pt x="878" y="1096"/>
                    </a:cubicBezTo>
                    <a:cubicBezTo>
                      <a:pt x="484" y="1529"/>
                      <a:pt x="270" y="2095"/>
                      <a:pt x="156" y="2662"/>
                    </a:cubicBezTo>
                    <a:cubicBezTo>
                      <a:pt x="102" y="2805"/>
                      <a:pt x="148" y="2989"/>
                      <a:pt x="312" y="3035"/>
                    </a:cubicBezTo>
                    <a:cubicBezTo>
                      <a:pt x="328" y="3040"/>
                      <a:pt x="345" y="3044"/>
                      <a:pt x="362" y="3044"/>
                    </a:cubicBezTo>
                    <a:cubicBezTo>
                      <a:pt x="1" y="4840"/>
                      <a:pt x="861" y="6859"/>
                      <a:pt x="2364" y="7917"/>
                    </a:cubicBezTo>
                    <a:cubicBezTo>
                      <a:pt x="3067" y="8414"/>
                      <a:pt x="3894" y="8668"/>
                      <a:pt x="4727" y="8668"/>
                    </a:cubicBezTo>
                    <a:cubicBezTo>
                      <a:pt x="5316" y="8668"/>
                      <a:pt x="5908" y="8541"/>
                      <a:pt x="6461" y="8282"/>
                    </a:cubicBezTo>
                    <a:cubicBezTo>
                      <a:pt x="7094" y="7976"/>
                      <a:pt x="7795" y="7720"/>
                      <a:pt x="8232" y="7128"/>
                    </a:cubicBezTo>
                    <a:cubicBezTo>
                      <a:pt x="8244" y="7086"/>
                      <a:pt x="8249" y="7044"/>
                      <a:pt x="8249" y="7002"/>
                    </a:cubicBezTo>
                    <a:cubicBezTo>
                      <a:pt x="8383" y="6939"/>
                      <a:pt x="8484" y="6821"/>
                      <a:pt x="8526" y="6675"/>
                    </a:cubicBezTo>
                    <a:cubicBezTo>
                      <a:pt x="8517" y="6616"/>
                      <a:pt x="8492" y="6561"/>
                      <a:pt x="8446" y="6519"/>
                    </a:cubicBezTo>
                    <a:cubicBezTo>
                      <a:pt x="8402" y="6475"/>
                      <a:pt x="8339" y="6450"/>
                      <a:pt x="8276" y="6450"/>
                    </a:cubicBezTo>
                    <a:cubicBezTo>
                      <a:pt x="8267" y="6450"/>
                      <a:pt x="8258" y="6451"/>
                      <a:pt x="8249" y="6452"/>
                    </a:cubicBezTo>
                    <a:cubicBezTo>
                      <a:pt x="7832" y="6598"/>
                      <a:pt x="7393" y="6665"/>
                      <a:pt x="6949" y="6665"/>
                    </a:cubicBezTo>
                    <a:cubicBezTo>
                      <a:pt x="5580" y="6665"/>
                      <a:pt x="4168" y="6025"/>
                      <a:pt x="3220" y="5084"/>
                    </a:cubicBezTo>
                    <a:cubicBezTo>
                      <a:pt x="2087" y="4022"/>
                      <a:pt x="1634" y="2335"/>
                      <a:pt x="1936" y="811"/>
                    </a:cubicBezTo>
                    <a:cubicBezTo>
                      <a:pt x="1957" y="551"/>
                      <a:pt x="2188" y="64"/>
                      <a:pt x="1781" y="9"/>
                    </a:cubicBezTo>
                    <a:cubicBezTo>
                      <a:pt x="1764" y="9"/>
                      <a:pt x="1751" y="9"/>
                      <a:pt x="1734" y="13"/>
                    </a:cubicBezTo>
                    <a:cubicBezTo>
                      <a:pt x="1722" y="9"/>
                      <a:pt x="1709" y="5"/>
                      <a:pt x="1697" y="5"/>
                    </a:cubicBezTo>
                    <a:cubicBezTo>
                      <a:pt x="1681" y="2"/>
                      <a:pt x="1666" y="1"/>
                      <a:pt x="165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8" name="Google Shape;1628;p26"/>
              <p:cNvSpPr/>
              <p:nvPr/>
            </p:nvSpPr>
            <p:spPr>
              <a:xfrm rot="1891135">
                <a:off x="8661143" y="427402"/>
                <a:ext cx="127980" cy="104554"/>
              </a:xfrm>
              <a:custGeom>
                <a:avLst/>
                <a:gdLst/>
                <a:ahLst/>
                <a:cxnLst/>
                <a:rect l="l" t="t" r="r" b="b"/>
                <a:pathLst>
                  <a:path w="5119" h="4182" extrusionOk="0">
                    <a:moveTo>
                      <a:pt x="441" y="0"/>
                    </a:moveTo>
                    <a:cubicBezTo>
                      <a:pt x="381" y="0"/>
                      <a:pt x="320" y="21"/>
                      <a:pt x="269" y="66"/>
                    </a:cubicBezTo>
                    <a:cubicBezTo>
                      <a:pt x="1" y="549"/>
                      <a:pt x="324" y="1174"/>
                      <a:pt x="487" y="1653"/>
                    </a:cubicBezTo>
                    <a:cubicBezTo>
                      <a:pt x="1012" y="2811"/>
                      <a:pt x="2112" y="3676"/>
                      <a:pt x="3312" y="4058"/>
                    </a:cubicBezTo>
                    <a:cubicBezTo>
                      <a:pt x="3607" y="4143"/>
                      <a:pt x="3837" y="4181"/>
                      <a:pt x="4012" y="4181"/>
                    </a:cubicBezTo>
                    <a:cubicBezTo>
                      <a:pt x="5118" y="4181"/>
                      <a:pt x="4048" y="2661"/>
                      <a:pt x="3476" y="1951"/>
                    </a:cubicBezTo>
                    <a:cubicBezTo>
                      <a:pt x="2737" y="1149"/>
                      <a:pt x="1805" y="347"/>
                      <a:pt x="689" y="201"/>
                    </a:cubicBezTo>
                    <a:cubicBezTo>
                      <a:pt x="661" y="74"/>
                      <a:pt x="553" y="0"/>
                      <a:pt x="441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9" name="Google Shape;1629;p26"/>
              <p:cNvSpPr/>
              <p:nvPr/>
            </p:nvSpPr>
            <p:spPr>
              <a:xfrm rot="1891135">
                <a:off x="8765895" y="385655"/>
                <a:ext cx="425" cy="750"/>
              </a:xfrm>
              <a:custGeom>
                <a:avLst/>
                <a:gdLst/>
                <a:ahLst/>
                <a:cxnLst/>
                <a:rect l="l" t="t" r="r" b="b"/>
                <a:pathLst>
                  <a:path w="17" h="30" extrusionOk="0">
                    <a:moveTo>
                      <a:pt x="17" y="0"/>
                    </a:moveTo>
                    <a:lnTo>
                      <a:pt x="17" y="0"/>
                    </a:lnTo>
                    <a:cubicBezTo>
                      <a:pt x="13" y="4"/>
                      <a:pt x="10" y="7"/>
                      <a:pt x="9" y="13"/>
                    </a:cubicBezTo>
                    <a:lnTo>
                      <a:pt x="9" y="13"/>
                    </a:lnTo>
                    <a:cubicBezTo>
                      <a:pt x="12" y="8"/>
                      <a:pt x="15" y="4"/>
                      <a:pt x="17" y="0"/>
                    </a:cubicBezTo>
                    <a:close/>
                    <a:moveTo>
                      <a:pt x="9" y="13"/>
                    </a:moveTo>
                    <a:lnTo>
                      <a:pt x="9" y="13"/>
                    </a:lnTo>
                    <a:cubicBezTo>
                      <a:pt x="6" y="18"/>
                      <a:pt x="2" y="23"/>
                      <a:pt x="0" y="30"/>
                    </a:cubicBezTo>
                    <a:lnTo>
                      <a:pt x="8" y="17"/>
                    </a:lnTo>
                    <a:cubicBezTo>
                      <a:pt x="8" y="16"/>
                      <a:pt x="9" y="14"/>
                      <a:pt x="9" y="13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0" name="Google Shape;1630;p26"/>
              <p:cNvSpPr/>
              <p:nvPr/>
            </p:nvSpPr>
            <p:spPr>
              <a:xfrm rot="1891135">
                <a:off x="8534035" y="336709"/>
                <a:ext cx="425" cy="150"/>
              </a:xfrm>
              <a:custGeom>
                <a:avLst/>
                <a:gdLst/>
                <a:ahLst/>
                <a:cxnLst/>
                <a:rect l="l" t="t" r="r" b="b"/>
                <a:pathLst>
                  <a:path w="17" h="6" extrusionOk="0">
                    <a:moveTo>
                      <a:pt x="0" y="1"/>
                    </a:moveTo>
                    <a:cubicBezTo>
                      <a:pt x="2" y="1"/>
                      <a:pt x="4" y="1"/>
                      <a:pt x="6" y="1"/>
                    </a:cubicBezTo>
                    <a:lnTo>
                      <a:pt x="6" y="1"/>
                    </a:lnTo>
                    <a:cubicBezTo>
                      <a:pt x="5" y="1"/>
                      <a:pt x="5" y="1"/>
                      <a:pt x="4" y="1"/>
                    </a:cubicBezTo>
                    <a:close/>
                    <a:moveTo>
                      <a:pt x="6" y="1"/>
                    </a:moveTo>
                    <a:lnTo>
                      <a:pt x="6" y="1"/>
                    </a:lnTo>
                    <a:cubicBezTo>
                      <a:pt x="10" y="2"/>
                      <a:pt x="13" y="5"/>
                      <a:pt x="17" y="5"/>
                    </a:cubicBezTo>
                    <a:cubicBezTo>
                      <a:pt x="14" y="2"/>
                      <a:pt x="10" y="1"/>
                      <a:pt x="6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1" name="Google Shape;1631;p26"/>
              <p:cNvSpPr/>
              <p:nvPr/>
            </p:nvSpPr>
            <p:spPr>
              <a:xfrm rot="1891135">
                <a:off x="8232649" y="103022"/>
                <a:ext cx="766254" cy="771304"/>
              </a:xfrm>
              <a:custGeom>
                <a:avLst/>
                <a:gdLst/>
                <a:ahLst/>
                <a:cxnLst/>
                <a:rect l="l" t="t" r="r" b="b"/>
                <a:pathLst>
                  <a:path w="30649" h="30851" extrusionOk="0">
                    <a:moveTo>
                      <a:pt x="15354" y="647"/>
                    </a:moveTo>
                    <a:cubicBezTo>
                      <a:pt x="16869" y="1818"/>
                      <a:pt x="18128" y="3211"/>
                      <a:pt x="18783" y="5016"/>
                    </a:cubicBezTo>
                    <a:cubicBezTo>
                      <a:pt x="18791" y="5033"/>
                      <a:pt x="18804" y="5050"/>
                      <a:pt x="18812" y="5066"/>
                    </a:cubicBezTo>
                    <a:cubicBezTo>
                      <a:pt x="18858" y="5159"/>
                      <a:pt x="18896" y="5251"/>
                      <a:pt x="18930" y="5348"/>
                    </a:cubicBezTo>
                    <a:cubicBezTo>
                      <a:pt x="18938" y="5364"/>
                      <a:pt x="18947" y="5381"/>
                      <a:pt x="18951" y="5402"/>
                    </a:cubicBezTo>
                    <a:cubicBezTo>
                      <a:pt x="18972" y="5452"/>
                      <a:pt x="18989" y="5507"/>
                      <a:pt x="19005" y="5562"/>
                    </a:cubicBezTo>
                    <a:cubicBezTo>
                      <a:pt x="19014" y="5591"/>
                      <a:pt x="19022" y="5616"/>
                      <a:pt x="19026" y="5641"/>
                    </a:cubicBezTo>
                    <a:cubicBezTo>
                      <a:pt x="19043" y="5633"/>
                      <a:pt x="19056" y="5625"/>
                      <a:pt x="19068" y="5616"/>
                    </a:cubicBezTo>
                    <a:cubicBezTo>
                      <a:pt x="19186" y="5532"/>
                      <a:pt x="19299" y="5448"/>
                      <a:pt x="19412" y="5369"/>
                    </a:cubicBezTo>
                    <a:lnTo>
                      <a:pt x="19505" y="5301"/>
                    </a:lnTo>
                    <a:cubicBezTo>
                      <a:pt x="19517" y="5293"/>
                      <a:pt x="19534" y="5285"/>
                      <a:pt x="19547" y="5276"/>
                    </a:cubicBezTo>
                    <a:cubicBezTo>
                      <a:pt x="20670" y="4478"/>
                      <a:pt x="22066" y="4136"/>
                      <a:pt x="23463" y="4136"/>
                    </a:cubicBezTo>
                    <a:cubicBezTo>
                      <a:pt x="24250" y="4136"/>
                      <a:pt x="25037" y="4244"/>
                      <a:pt x="25776" y="4441"/>
                    </a:cubicBezTo>
                    <a:cubicBezTo>
                      <a:pt x="25478" y="7220"/>
                      <a:pt x="23891" y="9818"/>
                      <a:pt x="22019" y="11824"/>
                    </a:cubicBezTo>
                    <a:cubicBezTo>
                      <a:pt x="21511" y="12248"/>
                      <a:pt x="20982" y="12655"/>
                      <a:pt x="20369" y="12911"/>
                    </a:cubicBezTo>
                    <a:cubicBezTo>
                      <a:pt x="20357" y="12915"/>
                      <a:pt x="20344" y="12924"/>
                      <a:pt x="20332" y="12928"/>
                    </a:cubicBezTo>
                    <a:cubicBezTo>
                      <a:pt x="20307" y="12882"/>
                      <a:pt x="20286" y="12831"/>
                      <a:pt x="20256" y="12785"/>
                    </a:cubicBezTo>
                    <a:cubicBezTo>
                      <a:pt x="19996" y="12378"/>
                      <a:pt x="19673" y="12004"/>
                      <a:pt x="19308" y="11685"/>
                    </a:cubicBezTo>
                    <a:cubicBezTo>
                      <a:pt x="18955" y="11379"/>
                      <a:pt x="18560" y="11127"/>
                      <a:pt x="18137" y="10930"/>
                    </a:cubicBezTo>
                    <a:cubicBezTo>
                      <a:pt x="18116" y="10922"/>
                      <a:pt x="18095" y="10913"/>
                      <a:pt x="18074" y="10905"/>
                    </a:cubicBezTo>
                    <a:lnTo>
                      <a:pt x="18074" y="10901"/>
                    </a:lnTo>
                    <a:cubicBezTo>
                      <a:pt x="18309" y="9889"/>
                      <a:pt x="18653" y="8915"/>
                      <a:pt x="18942" y="7920"/>
                    </a:cubicBezTo>
                    <a:lnTo>
                      <a:pt x="18942" y="7920"/>
                    </a:lnTo>
                    <a:cubicBezTo>
                      <a:pt x="18863" y="8021"/>
                      <a:pt x="18779" y="8118"/>
                      <a:pt x="18695" y="8214"/>
                    </a:cubicBezTo>
                    <a:cubicBezTo>
                      <a:pt x="18695" y="8214"/>
                      <a:pt x="18695" y="8210"/>
                      <a:pt x="18695" y="8210"/>
                    </a:cubicBezTo>
                    <a:cubicBezTo>
                      <a:pt x="18552" y="8391"/>
                      <a:pt x="18418" y="8584"/>
                      <a:pt x="18304" y="8785"/>
                    </a:cubicBezTo>
                    <a:cubicBezTo>
                      <a:pt x="18254" y="8869"/>
                      <a:pt x="18212" y="8953"/>
                      <a:pt x="18170" y="9041"/>
                    </a:cubicBezTo>
                    <a:cubicBezTo>
                      <a:pt x="18172" y="9038"/>
                      <a:pt x="18174" y="9035"/>
                      <a:pt x="18176" y="9032"/>
                    </a:cubicBezTo>
                    <a:lnTo>
                      <a:pt x="18176" y="9032"/>
                    </a:lnTo>
                    <a:cubicBezTo>
                      <a:pt x="18115" y="9165"/>
                      <a:pt x="18044" y="9293"/>
                      <a:pt x="17977" y="9427"/>
                    </a:cubicBezTo>
                    <a:cubicBezTo>
                      <a:pt x="17956" y="9473"/>
                      <a:pt x="17931" y="9524"/>
                      <a:pt x="17910" y="9570"/>
                    </a:cubicBezTo>
                    <a:cubicBezTo>
                      <a:pt x="17797" y="9952"/>
                      <a:pt x="17692" y="10338"/>
                      <a:pt x="17599" y="10728"/>
                    </a:cubicBezTo>
                    <a:cubicBezTo>
                      <a:pt x="17103" y="10566"/>
                      <a:pt x="16585" y="10484"/>
                      <a:pt x="16066" y="10484"/>
                    </a:cubicBezTo>
                    <a:cubicBezTo>
                      <a:pt x="15777" y="10484"/>
                      <a:pt x="15489" y="10510"/>
                      <a:pt x="15203" y="10561"/>
                    </a:cubicBezTo>
                    <a:cubicBezTo>
                      <a:pt x="14905" y="10619"/>
                      <a:pt x="14615" y="10703"/>
                      <a:pt x="14334" y="10812"/>
                    </a:cubicBezTo>
                    <a:cubicBezTo>
                      <a:pt x="12802" y="7622"/>
                      <a:pt x="13054" y="3413"/>
                      <a:pt x="15350" y="647"/>
                    </a:cubicBezTo>
                    <a:close/>
                    <a:moveTo>
                      <a:pt x="5343" y="4848"/>
                    </a:moveTo>
                    <a:cubicBezTo>
                      <a:pt x="8827" y="5650"/>
                      <a:pt x="12214" y="7769"/>
                      <a:pt x="13872" y="11005"/>
                    </a:cubicBezTo>
                    <a:cubicBezTo>
                      <a:pt x="13843" y="11018"/>
                      <a:pt x="13818" y="11026"/>
                      <a:pt x="13792" y="11039"/>
                    </a:cubicBezTo>
                    <a:cubicBezTo>
                      <a:pt x="13784" y="11043"/>
                      <a:pt x="13776" y="11043"/>
                      <a:pt x="13771" y="11047"/>
                    </a:cubicBezTo>
                    <a:cubicBezTo>
                      <a:pt x="13717" y="11077"/>
                      <a:pt x="13666" y="11106"/>
                      <a:pt x="13612" y="11136"/>
                    </a:cubicBezTo>
                    <a:cubicBezTo>
                      <a:pt x="13578" y="11152"/>
                      <a:pt x="13545" y="11173"/>
                      <a:pt x="13511" y="11194"/>
                    </a:cubicBezTo>
                    <a:cubicBezTo>
                      <a:pt x="13507" y="11199"/>
                      <a:pt x="13499" y="11199"/>
                      <a:pt x="13494" y="11203"/>
                    </a:cubicBezTo>
                    <a:cubicBezTo>
                      <a:pt x="13070" y="11463"/>
                      <a:pt x="12684" y="11782"/>
                      <a:pt x="12357" y="12156"/>
                    </a:cubicBezTo>
                    <a:cubicBezTo>
                      <a:pt x="12076" y="12479"/>
                      <a:pt x="11841" y="12835"/>
                      <a:pt x="11652" y="13217"/>
                    </a:cubicBezTo>
                    <a:cubicBezTo>
                      <a:pt x="11391" y="13029"/>
                      <a:pt x="11127" y="12844"/>
                      <a:pt x="10858" y="12663"/>
                    </a:cubicBezTo>
                    <a:lnTo>
                      <a:pt x="10502" y="12437"/>
                    </a:lnTo>
                    <a:cubicBezTo>
                      <a:pt x="10342" y="12353"/>
                      <a:pt x="10174" y="12277"/>
                      <a:pt x="10006" y="12206"/>
                    </a:cubicBezTo>
                    <a:lnTo>
                      <a:pt x="10006" y="12206"/>
                    </a:lnTo>
                    <a:lnTo>
                      <a:pt x="10023" y="12218"/>
                    </a:lnTo>
                    <a:cubicBezTo>
                      <a:pt x="9918" y="12172"/>
                      <a:pt x="9822" y="12126"/>
                      <a:pt x="9717" y="12084"/>
                    </a:cubicBezTo>
                    <a:lnTo>
                      <a:pt x="9364" y="11950"/>
                    </a:lnTo>
                    <a:cubicBezTo>
                      <a:pt x="9360" y="11950"/>
                      <a:pt x="9360" y="11950"/>
                      <a:pt x="9356" y="11946"/>
                    </a:cubicBezTo>
                    <a:lnTo>
                      <a:pt x="9352" y="11946"/>
                    </a:lnTo>
                    <a:lnTo>
                      <a:pt x="9331" y="11941"/>
                    </a:lnTo>
                    <a:lnTo>
                      <a:pt x="9318" y="11937"/>
                    </a:lnTo>
                    <a:lnTo>
                      <a:pt x="9314" y="11933"/>
                    </a:lnTo>
                    <a:lnTo>
                      <a:pt x="9284" y="11920"/>
                    </a:lnTo>
                    <a:lnTo>
                      <a:pt x="9272" y="11920"/>
                    </a:lnTo>
                    <a:cubicBezTo>
                      <a:pt x="9259" y="11916"/>
                      <a:pt x="9242" y="11908"/>
                      <a:pt x="9230" y="11904"/>
                    </a:cubicBezTo>
                    <a:lnTo>
                      <a:pt x="9188" y="11891"/>
                    </a:lnTo>
                    <a:lnTo>
                      <a:pt x="9117" y="11866"/>
                    </a:lnTo>
                    <a:lnTo>
                      <a:pt x="9108" y="11862"/>
                    </a:lnTo>
                    <a:cubicBezTo>
                      <a:pt x="9024" y="11837"/>
                      <a:pt x="8936" y="11816"/>
                      <a:pt x="8852" y="11790"/>
                    </a:cubicBezTo>
                    <a:lnTo>
                      <a:pt x="8840" y="11790"/>
                    </a:lnTo>
                    <a:cubicBezTo>
                      <a:pt x="8806" y="11782"/>
                      <a:pt x="8768" y="11774"/>
                      <a:pt x="8735" y="11765"/>
                    </a:cubicBezTo>
                    <a:lnTo>
                      <a:pt x="8714" y="11765"/>
                    </a:lnTo>
                    <a:cubicBezTo>
                      <a:pt x="8625" y="11744"/>
                      <a:pt x="8537" y="11723"/>
                      <a:pt x="8449" y="11706"/>
                    </a:cubicBezTo>
                    <a:lnTo>
                      <a:pt x="8449" y="11706"/>
                    </a:lnTo>
                    <a:cubicBezTo>
                      <a:pt x="9431" y="12382"/>
                      <a:pt x="10481" y="12966"/>
                      <a:pt x="11463" y="13646"/>
                    </a:cubicBezTo>
                    <a:cubicBezTo>
                      <a:pt x="11421" y="13755"/>
                      <a:pt x="11375" y="13864"/>
                      <a:pt x="11341" y="13973"/>
                    </a:cubicBezTo>
                    <a:cubicBezTo>
                      <a:pt x="11064" y="14867"/>
                      <a:pt x="11043" y="15820"/>
                      <a:pt x="11291" y="16722"/>
                    </a:cubicBezTo>
                    <a:cubicBezTo>
                      <a:pt x="11283" y="16722"/>
                      <a:pt x="11275" y="16722"/>
                      <a:pt x="11267" y="16722"/>
                    </a:cubicBezTo>
                    <a:cubicBezTo>
                      <a:pt x="11062" y="16722"/>
                      <a:pt x="10813" y="16814"/>
                      <a:pt x="10621" y="16814"/>
                    </a:cubicBezTo>
                    <a:cubicBezTo>
                      <a:pt x="10600" y="16814"/>
                      <a:pt x="10580" y="16813"/>
                      <a:pt x="10560" y="16810"/>
                    </a:cubicBezTo>
                    <a:cubicBezTo>
                      <a:pt x="8290" y="16798"/>
                      <a:pt x="6069" y="16181"/>
                      <a:pt x="4055" y="15127"/>
                    </a:cubicBezTo>
                    <a:cubicBezTo>
                      <a:pt x="2795" y="14439"/>
                      <a:pt x="1461" y="13411"/>
                      <a:pt x="739" y="12118"/>
                    </a:cubicBezTo>
                    <a:cubicBezTo>
                      <a:pt x="1507" y="11639"/>
                      <a:pt x="2355" y="11282"/>
                      <a:pt x="3198" y="10955"/>
                    </a:cubicBezTo>
                    <a:cubicBezTo>
                      <a:pt x="4017" y="10686"/>
                      <a:pt x="4861" y="10481"/>
                      <a:pt x="5713" y="10342"/>
                    </a:cubicBezTo>
                    <a:cubicBezTo>
                      <a:pt x="5742" y="10338"/>
                      <a:pt x="5776" y="10330"/>
                      <a:pt x="5805" y="10326"/>
                    </a:cubicBezTo>
                    <a:lnTo>
                      <a:pt x="5822" y="10321"/>
                    </a:lnTo>
                    <a:cubicBezTo>
                      <a:pt x="5859" y="10317"/>
                      <a:pt x="5901" y="10309"/>
                      <a:pt x="5943" y="10300"/>
                    </a:cubicBezTo>
                    <a:lnTo>
                      <a:pt x="6023" y="10292"/>
                    </a:lnTo>
                    <a:lnTo>
                      <a:pt x="6116" y="10271"/>
                    </a:lnTo>
                    <a:cubicBezTo>
                      <a:pt x="6153" y="10258"/>
                      <a:pt x="6187" y="10250"/>
                      <a:pt x="6225" y="10242"/>
                    </a:cubicBezTo>
                    <a:lnTo>
                      <a:pt x="6233" y="10242"/>
                    </a:lnTo>
                    <a:cubicBezTo>
                      <a:pt x="6241" y="10237"/>
                      <a:pt x="6246" y="10237"/>
                      <a:pt x="6254" y="10233"/>
                    </a:cubicBezTo>
                    <a:lnTo>
                      <a:pt x="6317" y="10221"/>
                    </a:lnTo>
                    <a:lnTo>
                      <a:pt x="6317" y="10212"/>
                    </a:lnTo>
                    <a:cubicBezTo>
                      <a:pt x="6149" y="9650"/>
                      <a:pt x="5943" y="9092"/>
                      <a:pt x="5830" y="8512"/>
                    </a:cubicBezTo>
                    <a:cubicBezTo>
                      <a:pt x="5541" y="7320"/>
                      <a:pt x="5431" y="6082"/>
                      <a:pt x="5343" y="4848"/>
                    </a:cubicBezTo>
                    <a:close/>
                    <a:moveTo>
                      <a:pt x="22449" y="18071"/>
                    </a:moveTo>
                    <a:cubicBezTo>
                      <a:pt x="22453" y="18074"/>
                      <a:pt x="22456" y="18074"/>
                      <a:pt x="22456" y="18074"/>
                    </a:cubicBezTo>
                    <a:cubicBezTo>
                      <a:pt x="22453" y="18073"/>
                      <a:pt x="22451" y="18072"/>
                      <a:pt x="22449" y="18071"/>
                    </a:cubicBezTo>
                    <a:close/>
                    <a:moveTo>
                      <a:pt x="22646" y="18112"/>
                    </a:moveTo>
                    <a:lnTo>
                      <a:pt x="22646" y="18112"/>
                    </a:lnTo>
                    <a:cubicBezTo>
                      <a:pt x="22653" y="18114"/>
                      <a:pt x="22660" y="18116"/>
                      <a:pt x="22665" y="18116"/>
                    </a:cubicBezTo>
                    <a:lnTo>
                      <a:pt x="22646" y="18112"/>
                    </a:lnTo>
                    <a:close/>
                    <a:moveTo>
                      <a:pt x="16097" y="10984"/>
                    </a:moveTo>
                    <a:cubicBezTo>
                      <a:pt x="16123" y="10984"/>
                      <a:pt x="16150" y="10984"/>
                      <a:pt x="16176" y="10984"/>
                    </a:cubicBezTo>
                    <a:cubicBezTo>
                      <a:pt x="16369" y="10993"/>
                      <a:pt x="16563" y="11010"/>
                      <a:pt x="16756" y="11039"/>
                    </a:cubicBezTo>
                    <a:cubicBezTo>
                      <a:pt x="16944" y="11068"/>
                      <a:pt x="17133" y="11110"/>
                      <a:pt x="17322" y="11165"/>
                    </a:cubicBezTo>
                    <a:cubicBezTo>
                      <a:pt x="17520" y="11224"/>
                      <a:pt x="17713" y="11299"/>
                      <a:pt x="17901" y="11379"/>
                    </a:cubicBezTo>
                    <a:cubicBezTo>
                      <a:pt x="18086" y="11467"/>
                      <a:pt x="18267" y="11564"/>
                      <a:pt x="18443" y="11673"/>
                    </a:cubicBezTo>
                    <a:cubicBezTo>
                      <a:pt x="18598" y="11774"/>
                      <a:pt x="18749" y="11883"/>
                      <a:pt x="18896" y="12000"/>
                    </a:cubicBezTo>
                    <a:cubicBezTo>
                      <a:pt x="19043" y="12122"/>
                      <a:pt x="19182" y="12252"/>
                      <a:pt x="19316" y="12391"/>
                    </a:cubicBezTo>
                    <a:cubicBezTo>
                      <a:pt x="19442" y="12529"/>
                      <a:pt x="19559" y="12672"/>
                      <a:pt x="19669" y="12823"/>
                    </a:cubicBezTo>
                    <a:cubicBezTo>
                      <a:pt x="19757" y="12945"/>
                      <a:pt x="19857" y="13100"/>
                      <a:pt x="19950" y="13255"/>
                    </a:cubicBezTo>
                    <a:cubicBezTo>
                      <a:pt x="20046" y="13431"/>
                      <a:pt x="20130" y="13616"/>
                      <a:pt x="20206" y="13801"/>
                    </a:cubicBezTo>
                    <a:cubicBezTo>
                      <a:pt x="20277" y="13986"/>
                      <a:pt x="20336" y="14170"/>
                      <a:pt x="20382" y="14359"/>
                    </a:cubicBezTo>
                    <a:lnTo>
                      <a:pt x="20382" y="14363"/>
                    </a:lnTo>
                    <a:cubicBezTo>
                      <a:pt x="20382" y="14372"/>
                      <a:pt x="20386" y="14376"/>
                      <a:pt x="20386" y="14380"/>
                    </a:cubicBezTo>
                    <a:cubicBezTo>
                      <a:pt x="20432" y="14577"/>
                      <a:pt x="20470" y="14779"/>
                      <a:pt x="20491" y="14980"/>
                    </a:cubicBezTo>
                    <a:cubicBezTo>
                      <a:pt x="20491" y="14993"/>
                      <a:pt x="20495" y="15001"/>
                      <a:pt x="20495" y="15010"/>
                    </a:cubicBezTo>
                    <a:cubicBezTo>
                      <a:pt x="20508" y="15173"/>
                      <a:pt x="20516" y="15354"/>
                      <a:pt x="20512" y="15530"/>
                    </a:cubicBezTo>
                    <a:cubicBezTo>
                      <a:pt x="20504" y="15929"/>
                      <a:pt x="20441" y="16323"/>
                      <a:pt x="20327" y="16710"/>
                    </a:cubicBezTo>
                    <a:cubicBezTo>
                      <a:pt x="20269" y="16886"/>
                      <a:pt x="20206" y="17058"/>
                      <a:pt x="20134" y="17230"/>
                    </a:cubicBezTo>
                    <a:cubicBezTo>
                      <a:pt x="20063" y="17402"/>
                      <a:pt x="19967" y="17566"/>
                      <a:pt x="19870" y="17729"/>
                    </a:cubicBezTo>
                    <a:cubicBezTo>
                      <a:pt x="19765" y="17902"/>
                      <a:pt x="19652" y="18065"/>
                      <a:pt x="19530" y="18221"/>
                    </a:cubicBezTo>
                    <a:cubicBezTo>
                      <a:pt x="19404" y="18372"/>
                      <a:pt x="19270" y="18514"/>
                      <a:pt x="19131" y="18653"/>
                    </a:cubicBezTo>
                    <a:cubicBezTo>
                      <a:pt x="19127" y="18657"/>
                      <a:pt x="19123" y="18661"/>
                      <a:pt x="19119" y="18665"/>
                    </a:cubicBezTo>
                    <a:cubicBezTo>
                      <a:pt x="18997" y="18775"/>
                      <a:pt x="18875" y="18875"/>
                      <a:pt x="18749" y="18976"/>
                    </a:cubicBezTo>
                    <a:cubicBezTo>
                      <a:pt x="18573" y="19106"/>
                      <a:pt x="18393" y="19228"/>
                      <a:pt x="18204" y="19333"/>
                    </a:cubicBezTo>
                    <a:cubicBezTo>
                      <a:pt x="18040" y="19421"/>
                      <a:pt x="17872" y="19501"/>
                      <a:pt x="17700" y="19572"/>
                    </a:cubicBezTo>
                    <a:cubicBezTo>
                      <a:pt x="17511" y="19643"/>
                      <a:pt x="17314" y="19702"/>
                      <a:pt x="17121" y="19757"/>
                    </a:cubicBezTo>
                    <a:lnTo>
                      <a:pt x="17112" y="19757"/>
                    </a:lnTo>
                    <a:lnTo>
                      <a:pt x="17096" y="19761"/>
                    </a:lnTo>
                    <a:cubicBezTo>
                      <a:pt x="16911" y="19799"/>
                      <a:pt x="16722" y="19832"/>
                      <a:pt x="16529" y="19858"/>
                    </a:cubicBezTo>
                    <a:cubicBezTo>
                      <a:pt x="16327" y="19874"/>
                      <a:pt x="16130" y="19878"/>
                      <a:pt x="15929" y="19878"/>
                    </a:cubicBezTo>
                    <a:cubicBezTo>
                      <a:pt x="15748" y="19870"/>
                      <a:pt x="15568" y="19853"/>
                      <a:pt x="15387" y="19824"/>
                    </a:cubicBezTo>
                    <a:cubicBezTo>
                      <a:pt x="15177" y="19790"/>
                      <a:pt x="14968" y="19740"/>
                      <a:pt x="14762" y="19681"/>
                    </a:cubicBezTo>
                    <a:lnTo>
                      <a:pt x="14754" y="19681"/>
                    </a:lnTo>
                    <a:lnTo>
                      <a:pt x="14741" y="19677"/>
                    </a:lnTo>
                    <a:cubicBezTo>
                      <a:pt x="14569" y="19622"/>
                      <a:pt x="14393" y="19555"/>
                      <a:pt x="14225" y="19480"/>
                    </a:cubicBezTo>
                    <a:cubicBezTo>
                      <a:pt x="14044" y="19392"/>
                      <a:pt x="13868" y="19299"/>
                      <a:pt x="13696" y="19194"/>
                    </a:cubicBezTo>
                    <a:cubicBezTo>
                      <a:pt x="13570" y="19115"/>
                      <a:pt x="13423" y="19010"/>
                      <a:pt x="13280" y="18896"/>
                    </a:cubicBezTo>
                    <a:cubicBezTo>
                      <a:pt x="13125" y="18770"/>
                      <a:pt x="12982" y="18636"/>
                      <a:pt x="12844" y="18493"/>
                    </a:cubicBezTo>
                    <a:cubicBezTo>
                      <a:pt x="12705" y="18346"/>
                      <a:pt x="12579" y="18191"/>
                      <a:pt x="12462" y="18032"/>
                    </a:cubicBezTo>
                    <a:cubicBezTo>
                      <a:pt x="12365" y="17893"/>
                      <a:pt x="12273" y="17750"/>
                      <a:pt x="12189" y="17599"/>
                    </a:cubicBezTo>
                    <a:cubicBezTo>
                      <a:pt x="12092" y="17427"/>
                      <a:pt x="12004" y="17247"/>
                      <a:pt x="11933" y="17062"/>
                    </a:cubicBezTo>
                    <a:cubicBezTo>
                      <a:pt x="11866" y="16886"/>
                      <a:pt x="11807" y="16705"/>
                      <a:pt x="11757" y="16525"/>
                    </a:cubicBezTo>
                    <a:cubicBezTo>
                      <a:pt x="11710" y="16319"/>
                      <a:pt x="11673" y="16109"/>
                      <a:pt x="11648" y="15904"/>
                    </a:cubicBezTo>
                    <a:lnTo>
                      <a:pt x="11648" y="15895"/>
                    </a:lnTo>
                    <a:lnTo>
                      <a:pt x="11643" y="15870"/>
                    </a:lnTo>
                    <a:cubicBezTo>
                      <a:pt x="11627" y="15694"/>
                      <a:pt x="11622" y="15505"/>
                      <a:pt x="11622" y="15308"/>
                    </a:cubicBezTo>
                    <a:cubicBezTo>
                      <a:pt x="11631" y="15098"/>
                      <a:pt x="11652" y="14892"/>
                      <a:pt x="11685" y="14686"/>
                    </a:cubicBezTo>
                    <a:cubicBezTo>
                      <a:pt x="11715" y="14527"/>
                      <a:pt x="11757" y="14338"/>
                      <a:pt x="11811" y="14149"/>
                    </a:cubicBezTo>
                    <a:cubicBezTo>
                      <a:pt x="11866" y="13973"/>
                      <a:pt x="11929" y="13801"/>
                      <a:pt x="12004" y="13629"/>
                    </a:cubicBezTo>
                    <a:cubicBezTo>
                      <a:pt x="12168" y="13259"/>
                      <a:pt x="12382" y="12911"/>
                      <a:pt x="12642" y="12596"/>
                    </a:cubicBezTo>
                    <a:cubicBezTo>
                      <a:pt x="12764" y="12454"/>
                      <a:pt x="12894" y="12315"/>
                      <a:pt x="13028" y="12185"/>
                    </a:cubicBezTo>
                    <a:cubicBezTo>
                      <a:pt x="13159" y="12067"/>
                      <a:pt x="13293" y="11954"/>
                      <a:pt x="13431" y="11849"/>
                    </a:cubicBezTo>
                    <a:cubicBezTo>
                      <a:pt x="13582" y="11740"/>
                      <a:pt x="13738" y="11639"/>
                      <a:pt x="13897" y="11547"/>
                    </a:cubicBezTo>
                    <a:cubicBezTo>
                      <a:pt x="13906" y="11543"/>
                      <a:pt x="13910" y="11543"/>
                      <a:pt x="13918" y="11539"/>
                    </a:cubicBezTo>
                    <a:cubicBezTo>
                      <a:pt x="13922" y="11534"/>
                      <a:pt x="13927" y="11530"/>
                      <a:pt x="13935" y="11530"/>
                    </a:cubicBezTo>
                    <a:lnTo>
                      <a:pt x="13948" y="11522"/>
                    </a:lnTo>
                    <a:cubicBezTo>
                      <a:pt x="14099" y="11438"/>
                      <a:pt x="14258" y="11366"/>
                      <a:pt x="14422" y="11299"/>
                    </a:cubicBezTo>
                    <a:cubicBezTo>
                      <a:pt x="14615" y="11224"/>
                      <a:pt x="14816" y="11161"/>
                      <a:pt x="15022" y="11110"/>
                    </a:cubicBezTo>
                    <a:cubicBezTo>
                      <a:pt x="15194" y="11068"/>
                      <a:pt x="15366" y="11039"/>
                      <a:pt x="15547" y="11014"/>
                    </a:cubicBezTo>
                    <a:lnTo>
                      <a:pt x="15576" y="11010"/>
                    </a:lnTo>
                    <a:cubicBezTo>
                      <a:pt x="15748" y="10995"/>
                      <a:pt x="15922" y="10984"/>
                      <a:pt x="16097" y="10984"/>
                    </a:cubicBezTo>
                    <a:close/>
                    <a:moveTo>
                      <a:pt x="13293" y="21969"/>
                    </a:moveTo>
                    <a:cubicBezTo>
                      <a:pt x="13293" y="21969"/>
                      <a:pt x="13292" y="21969"/>
                      <a:pt x="13292" y="21970"/>
                    </a:cubicBezTo>
                    <a:lnTo>
                      <a:pt x="13292" y="21970"/>
                    </a:lnTo>
                    <a:cubicBezTo>
                      <a:pt x="13292" y="21969"/>
                      <a:pt x="13293" y="21969"/>
                      <a:pt x="13293" y="21969"/>
                    </a:cubicBezTo>
                    <a:close/>
                    <a:moveTo>
                      <a:pt x="13292" y="21970"/>
                    </a:moveTo>
                    <a:cubicBezTo>
                      <a:pt x="13290" y="21972"/>
                      <a:pt x="13287" y="21975"/>
                      <a:pt x="13285" y="21977"/>
                    </a:cubicBezTo>
                    <a:lnTo>
                      <a:pt x="13285" y="21977"/>
                    </a:lnTo>
                    <a:cubicBezTo>
                      <a:pt x="13288" y="21977"/>
                      <a:pt x="13289" y="21973"/>
                      <a:pt x="13292" y="21970"/>
                    </a:cubicBezTo>
                    <a:close/>
                    <a:moveTo>
                      <a:pt x="23385" y="13279"/>
                    </a:moveTo>
                    <a:cubicBezTo>
                      <a:pt x="25738" y="13279"/>
                      <a:pt x="28073" y="13920"/>
                      <a:pt x="30061" y="15194"/>
                    </a:cubicBezTo>
                    <a:cubicBezTo>
                      <a:pt x="30053" y="15211"/>
                      <a:pt x="30044" y="15232"/>
                      <a:pt x="30036" y="15253"/>
                    </a:cubicBezTo>
                    <a:cubicBezTo>
                      <a:pt x="29624" y="16164"/>
                      <a:pt x="29054" y="17003"/>
                      <a:pt x="28306" y="17683"/>
                    </a:cubicBezTo>
                    <a:cubicBezTo>
                      <a:pt x="27681" y="18359"/>
                      <a:pt x="26963" y="18942"/>
                      <a:pt x="26174" y="19421"/>
                    </a:cubicBezTo>
                    <a:cubicBezTo>
                      <a:pt x="26145" y="19438"/>
                      <a:pt x="26116" y="19467"/>
                      <a:pt x="26099" y="19497"/>
                    </a:cubicBezTo>
                    <a:cubicBezTo>
                      <a:pt x="26107" y="19505"/>
                      <a:pt x="26111" y="19513"/>
                      <a:pt x="26120" y="19522"/>
                    </a:cubicBezTo>
                    <a:cubicBezTo>
                      <a:pt x="26141" y="19551"/>
                      <a:pt x="26162" y="19580"/>
                      <a:pt x="26187" y="19610"/>
                    </a:cubicBezTo>
                    <a:cubicBezTo>
                      <a:pt x="26225" y="19656"/>
                      <a:pt x="26262" y="19702"/>
                      <a:pt x="26304" y="19753"/>
                    </a:cubicBezTo>
                    <a:cubicBezTo>
                      <a:pt x="26309" y="19757"/>
                      <a:pt x="26313" y="19765"/>
                      <a:pt x="26317" y="19769"/>
                    </a:cubicBezTo>
                    <a:cubicBezTo>
                      <a:pt x="26376" y="19841"/>
                      <a:pt x="26435" y="19904"/>
                      <a:pt x="26489" y="19975"/>
                    </a:cubicBezTo>
                    <a:cubicBezTo>
                      <a:pt x="27538" y="20936"/>
                      <a:pt x="28256" y="22195"/>
                      <a:pt x="28768" y="23522"/>
                    </a:cubicBezTo>
                    <a:cubicBezTo>
                      <a:pt x="28483" y="23585"/>
                      <a:pt x="28193" y="23618"/>
                      <a:pt x="27899" y="23669"/>
                    </a:cubicBezTo>
                    <a:cubicBezTo>
                      <a:pt x="27489" y="23719"/>
                      <a:pt x="27072" y="23744"/>
                      <a:pt x="26653" y="23744"/>
                    </a:cubicBezTo>
                    <a:cubicBezTo>
                      <a:pt x="23540" y="23744"/>
                      <a:pt x="20302" y="22361"/>
                      <a:pt x="18644" y="19664"/>
                    </a:cubicBezTo>
                    <a:cubicBezTo>
                      <a:pt x="18850" y="19539"/>
                      <a:pt x="19047" y="19400"/>
                      <a:pt x="19232" y="19245"/>
                    </a:cubicBezTo>
                    <a:cubicBezTo>
                      <a:pt x="19580" y="18951"/>
                      <a:pt x="19891" y="18611"/>
                      <a:pt x="20147" y="18237"/>
                    </a:cubicBezTo>
                    <a:cubicBezTo>
                      <a:pt x="20336" y="17960"/>
                      <a:pt x="20495" y="17662"/>
                      <a:pt x="20621" y="17352"/>
                    </a:cubicBezTo>
                    <a:cubicBezTo>
                      <a:pt x="20903" y="17499"/>
                      <a:pt x="21180" y="17641"/>
                      <a:pt x="21465" y="17780"/>
                    </a:cubicBezTo>
                    <a:lnTo>
                      <a:pt x="21717" y="17860"/>
                    </a:lnTo>
                    <a:cubicBezTo>
                      <a:pt x="21935" y="17927"/>
                      <a:pt x="22149" y="17994"/>
                      <a:pt x="22372" y="18053"/>
                    </a:cubicBezTo>
                    <a:lnTo>
                      <a:pt x="22430" y="18069"/>
                    </a:lnTo>
                    <a:cubicBezTo>
                      <a:pt x="22437" y="18069"/>
                      <a:pt x="22443" y="18069"/>
                      <a:pt x="22449" y="18071"/>
                    </a:cubicBezTo>
                    <a:lnTo>
                      <a:pt x="22449" y="18071"/>
                    </a:lnTo>
                    <a:cubicBezTo>
                      <a:pt x="22449" y="18071"/>
                      <a:pt x="22448" y="18070"/>
                      <a:pt x="22447" y="18069"/>
                    </a:cubicBezTo>
                    <a:lnTo>
                      <a:pt x="22447" y="18069"/>
                    </a:lnTo>
                    <a:lnTo>
                      <a:pt x="22646" y="18112"/>
                    </a:lnTo>
                    <a:lnTo>
                      <a:pt x="22646" y="18112"/>
                    </a:lnTo>
                    <a:cubicBezTo>
                      <a:pt x="22643" y="18110"/>
                      <a:pt x="22639" y="18109"/>
                      <a:pt x="22636" y="18107"/>
                    </a:cubicBezTo>
                    <a:lnTo>
                      <a:pt x="22636" y="18107"/>
                    </a:lnTo>
                    <a:lnTo>
                      <a:pt x="22699" y="18120"/>
                    </a:lnTo>
                    <a:cubicBezTo>
                      <a:pt x="22715" y="18124"/>
                      <a:pt x="22730" y="18124"/>
                      <a:pt x="22746" y="18127"/>
                    </a:cubicBezTo>
                    <a:lnTo>
                      <a:pt x="22746" y="18127"/>
                    </a:lnTo>
                    <a:cubicBezTo>
                      <a:pt x="22746" y="18128"/>
                      <a:pt x="22745" y="18128"/>
                      <a:pt x="22745" y="18128"/>
                    </a:cubicBezTo>
                    <a:cubicBezTo>
                      <a:pt x="22745" y="18128"/>
                      <a:pt x="22746" y="18128"/>
                      <a:pt x="22746" y="18127"/>
                    </a:cubicBezTo>
                    <a:lnTo>
                      <a:pt x="22746" y="18127"/>
                    </a:lnTo>
                    <a:cubicBezTo>
                      <a:pt x="22747" y="18128"/>
                      <a:pt x="22748" y="18128"/>
                      <a:pt x="22749" y="18128"/>
                    </a:cubicBezTo>
                    <a:cubicBezTo>
                      <a:pt x="22749" y="18127"/>
                      <a:pt x="22749" y="18126"/>
                      <a:pt x="22749" y="18125"/>
                    </a:cubicBezTo>
                    <a:lnTo>
                      <a:pt x="22749" y="18125"/>
                    </a:lnTo>
                    <a:cubicBezTo>
                      <a:pt x="22750" y="18125"/>
                      <a:pt x="22751" y="18125"/>
                      <a:pt x="22751" y="18125"/>
                    </a:cubicBezTo>
                    <a:cubicBezTo>
                      <a:pt x="22754" y="18125"/>
                      <a:pt x="22756" y="18126"/>
                      <a:pt x="22758" y="18128"/>
                    </a:cubicBezTo>
                    <a:lnTo>
                      <a:pt x="22770" y="18128"/>
                    </a:lnTo>
                    <a:cubicBezTo>
                      <a:pt x="22783" y="18128"/>
                      <a:pt x="22795" y="18128"/>
                      <a:pt x="22812" y="18132"/>
                    </a:cubicBezTo>
                    <a:lnTo>
                      <a:pt x="22804" y="18132"/>
                    </a:lnTo>
                    <a:cubicBezTo>
                      <a:pt x="22921" y="18149"/>
                      <a:pt x="23035" y="18158"/>
                      <a:pt x="23148" y="18170"/>
                    </a:cubicBezTo>
                    <a:cubicBezTo>
                      <a:pt x="23266" y="18183"/>
                      <a:pt x="23383" y="18183"/>
                      <a:pt x="23496" y="18183"/>
                    </a:cubicBezTo>
                    <a:cubicBezTo>
                      <a:pt x="23614" y="18179"/>
                      <a:pt x="23719" y="18183"/>
                      <a:pt x="23832" y="18170"/>
                    </a:cubicBezTo>
                    <a:lnTo>
                      <a:pt x="23841" y="18170"/>
                    </a:lnTo>
                    <a:cubicBezTo>
                      <a:pt x="22787" y="17847"/>
                      <a:pt x="21784" y="17385"/>
                      <a:pt x="20802" y="16882"/>
                    </a:cubicBezTo>
                    <a:cubicBezTo>
                      <a:pt x="20940" y="16441"/>
                      <a:pt x="21012" y="15988"/>
                      <a:pt x="21024" y="15526"/>
                    </a:cubicBezTo>
                    <a:cubicBezTo>
                      <a:pt x="21028" y="14850"/>
                      <a:pt x="20903" y="14179"/>
                      <a:pt x="20642" y="13549"/>
                    </a:cubicBezTo>
                    <a:lnTo>
                      <a:pt x="20642" y="13549"/>
                    </a:lnTo>
                    <a:cubicBezTo>
                      <a:pt x="20656" y="13551"/>
                      <a:pt x="20670" y="13552"/>
                      <a:pt x="20684" y="13552"/>
                    </a:cubicBezTo>
                    <a:cubicBezTo>
                      <a:pt x="20771" y="13552"/>
                      <a:pt x="20857" y="13522"/>
                      <a:pt x="20940" y="13511"/>
                    </a:cubicBezTo>
                    <a:cubicBezTo>
                      <a:pt x="21748" y="13357"/>
                      <a:pt x="22568" y="13279"/>
                      <a:pt x="23385" y="13279"/>
                    </a:cubicBezTo>
                    <a:close/>
                    <a:moveTo>
                      <a:pt x="11492" y="17297"/>
                    </a:moveTo>
                    <a:cubicBezTo>
                      <a:pt x="11752" y="17948"/>
                      <a:pt x="12147" y="18531"/>
                      <a:pt x="12651" y="19014"/>
                    </a:cubicBezTo>
                    <a:cubicBezTo>
                      <a:pt x="13079" y="19413"/>
                      <a:pt x="13574" y="19736"/>
                      <a:pt x="14111" y="19967"/>
                    </a:cubicBezTo>
                    <a:cubicBezTo>
                      <a:pt x="13654" y="20575"/>
                      <a:pt x="13331" y="21272"/>
                      <a:pt x="12974" y="21944"/>
                    </a:cubicBezTo>
                    <a:cubicBezTo>
                      <a:pt x="12919" y="22120"/>
                      <a:pt x="12722" y="22409"/>
                      <a:pt x="12630" y="22670"/>
                    </a:cubicBezTo>
                    <a:cubicBezTo>
                      <a:pt x="12705" y="22590"/>
                      <a:pt x="12785" y="22514"/>
                      <a:pt x="12865" y="22430"/>
                    </a:cubicBezTo>
                    <a:cubicBezTo>
                      <a:pt x="12944" y="22346"/>
                      <a:pt x="13033" y="22254"/>
                      <a:pt x="13112" y="22170"/>
                    </a:cubicBezTo>
                    <a:lnTo>
                      <a:pt x="13112" y="22170"/>
                    </a:lnTo>
                    <a:cubicBezTo>
                      <a:pt x="13112" y="22170"/>
                      <a:pt x="13108" y="22174"/>
                      <a:pt x="13108" y="22174"/>
                    </a:cubicBezTo>
                    <a:cubicBezTo>
                      <a:pt x="13169" y="22110"/>
                      <a:pt x="13225" y="22042"/>
                      <a:pt x="13285" y="21977"/>
                    </a:cubicBezTo>
                    <a:lnTo>
                      <a:pt x="13285" y="21977"/>
                    </a:lnTo>
                    <a:cubicBezTo>
                      <a:pt x="13285" y="21977"/>
                      <a:pt x="13285" y="21977"/>
                      <a:pt x="13284" y="21977"/>
                    </a:cubicBezTo>
                    <a:cubicBezTo>
                      <a:pt x="13289" y="21973"/>
                      <a:pt x="13289" y="21969"/>
                      <a:pt x="13293" y="21969"/>
                    </a:cubicBezTo>
                    <a:lnTo>
                      <a:pt x="13293" y="21969"/>
                    </a:lnTo>
                    <a:cubicBezTo>
                      <a:pt x="13293" y="21969"/>
                      <a:pt x="13293" y="21969"/>
                      <a:pt x="13293" y="21969"/>
                    </a:cubicBezTo>
                    <a:cubicBezTo>
                      <a:pt x="13335" y="21918"/>
                      <a:pt x="13381" y="21872"/>
                      <a:pt x="13423" y="21830"/>
                    </a:cubicBezTo>
                    <a:cubicBezTo>
                      <a:pt x="13520" y="21725"/>
                      <a:pt x="13608" y="21612"/>
                      <a:pt x="13692" y="21503"/>
                    </a:cubicBezTo>
                    <a:lnTo>
                      <a:pt x="13692" y="21503"/>
                    </a:lnTo>
                    <a:cubicBezTo>
                      <a:pt x="13687" y="21511"/>
                      <a:pt x="13679" y="21520"/>
                      <a:pt x="13675" y="21528"/>
                    </a:cubicBezTo>
                    <a:cubicBezTo>
                      <a:pt x="13755" y="21419"/>
                      <a:pt x="13839" y="21310"/>
                      <a:pt x="13922" y="21201"/>
                    </a:cubicBezTo>
                    <a:cubicBezTo>
                      <a:pt x="14120" y="20840"/>
                      <a:pt x="14346" y="20487"/>
                      <a:pt x="14590" y="20151"/>
                    </a:cubicBezTo>
                    <a:cubicBezTo>
                      <a:pt x="14762" y="20210"/>
                      <a:pt x="14938" y="20256"/>
                      <a:pt x="15114" y="20294"/>
                    </a:cubicBezTo>
                    <a:lnTo>
                      <a:pt x="15161" y="20302"/>
                    </a:lnTo>
                    <a:cubicBezTo>
                      <a:pt x="15456" y="20357"/>
                      <a:pt x="15757" y="20384"/>
                      <a:pt x="16058" y="20384"/>
                    </a:cubicBezTo>
                    <a:cubicBezTo>
                      <a:pt x="16244" y="20384"/>
                      <a:pt x="16431" y="20374"/>
                      <a:pt x="16617" y="20353"/>
                    </a:cubicBezTo>
                    <a:cubicBezTo>
                      <a:pt x="17091" y="20302"/>
                      <a:pt x="17553" y="20185"/>
                      <a:pt x="17994" y="19996"/>
                    </a:cubicBezTo>
                    <a:cubicBezTo>
                      <a:pt x="18036" y="19979"/>
                      <a:pt x="18069" y="19954"/>
                      <a:pt x="18111" y="19937"/>
                    </a:cubicBezTo>
                    <a:cubicBezTo>
                      <a:pt x="18120" y="19946"/>
                      <a:pt x="18120" y="19958"/>
                      <a:pt x="18128" y="19967"/>
                    </a:cubicBezTo>
                    <a:cubicBezTo>
                      <a:pt x="18372" y="23513"/>
                      <a:pt x="17012" y="26934"/>
                      <a:pt x="15681" y="30191"/>
                    </a:cubicBezTo>
                    <a:cubicBezTo>
                      <a:pt x="14384" y="29809"/>
                      <a:pt x="13465" y="28764"/>
                      <a:pt x="12579" y="27786"/>
                    </a:cubicBezTo>
                    <a:cubicBezTo>
                      <a:pt x="12042" y="27207"/>
                      <a:pt x="11610" y="26523"/>
                      <a:pt x="11245" y="25813"/>
                    </a:cubicBezTo>
                    <a:cubicBezTo>
                      <a:pt x="11232" y="25797"/>
                      <a:pt x="11219" y="25776"/>
                      <a:pt x="11211" y="25759"/>
                    </a:cubicBezTo>
                    <a:cubicBezTo>
                      <a:pt x="11211" y="25759"/>
                      <a:pt x="11211" y="25750"/>
                      <a:pt x="11207" y="25750"/>
                    </a:cubicBezTo>
                    <a:cubicBezTo>
                      <a:pt x="11203" y="25738"/>
                      <a:pt x="11198" y="25729"/>
                      <a:pt x="11194" y="25721"/>
                    </a:cubicBezTo>
                    <a:cubicBezTo>
                      <a:pt x="11194" y="25713"/>
                      <a:pt x="11190" y="25708"/>
                      <a:pt x="11190" y="25708"/>
                    </a:cubicBezTo>
                    <a:lnTo>
                      <a:pt x="11190" y="25700"/>
                    </a:lnTo>
                    <a:lnTo>
                      <a:pt x="11186" y="25696"/>
                    </a:lnTo>
                    <a:cubicBezTo>
                      <a:pt x="11140" y="25599"/>
                      <a:pt x="11085" y="25503"/>
                      <a:pt x="11035" y="25410"/>
                    </a:cubicBezTo>
                    <a:cubicBezTo>
                      <a:pt x="10997" y="25339"/>
                      <a:pt x="10959" y="25268"/>
                      <a:pt x="10921" y="25196"/>
                    </a:cubicBezTo>
                    <a:cubicBezTo>
                      <a:pt x="10884" y="25125"/>
                      <a:pt x="10846" y="25054"/>
                      <a:pt x="10812" y="24982"/>
                    </a:cubicBezTo>
                    <a:cubicBezTo>
                      <a:pt x="10783" y="24995"/>
                      <a:pt x="10754" y="25008"/>
                      <a:pt x="10724" y="25020"/>
                    </a:cubicBezTo>
                    <a:cubicBezTo>
                      <a:pt x="10640" y="25054"/>
                      <a:pt x="10560" y="25087"/>
                      <a:pt x="10476" y="25121"/>
                    </a:cubicBezTo>
                    <a:lnTo>
                      <a:pt x="10464" y="25125"/>
                    </a:lnTo>
                    <a:cubicBezTo>
                      <a:pt x="10447" y="25133"/>
                      <a:pt x="10435" y="25138"/>
                      <a:pt x="10418" y="25146"/>
                    </a:cubicBezTo>
                    <a:cubicBezTo>
                      <a:pt x="10418" y="25146"/>
                      <a:pt x="10418" y="25150"/>
                      <a:pt x="10418" y="25150"/>
                    </a:cubicBezTo>
                    <a:cubicBezTo>
                      <a:pt x="8960" y="25921"/>
                      <a:pt x="6891" y="26524"/>
                      <a:pt x="5110" y="26524"/>
                    </a:cubicBezTo>
                    <a:cubicBezTo>
                      <a:pt x="4815" y="26524"/>
                      <a:pt x="4527" y="26508"/>
                      <a:pt x="4252" y="26472"/>
                    </a:cubicBezTo>
                    <a:cubicBezTo>
                      <a:pt x="4361" y="25448"/>
                      <a:pt x="4709" y="24479"/>
                      <a:pt x="5087" y="23526"/>
                    </a:cubicBezTo>
                    <a:cubicBezTo>
                      <a:pt x="5910" y="21536"/>
                      <a:pt x="7312" y="19824"/>
                      <a:pt x="9045" y="18535"/>
                    </a:cubicBezTo>
                    <a:cubicBezTo>
                      <a:pt x="9721" y="18036"/>
                      <a:pt x="10472" y="17461"/>
                      <a:pt x="11320" y="17306"/>
                    </a:cubicBezTo>
                    <a:cubicBezTo>
                      <a:pt x="11343" y="17313"/>
                      <a:pt x="11367" y="17316"/>
                      <a:pt x="11392" y="17316"/>
                    </a:cubicBezTo>
                    <a:cubicBezTo>
                      <a:pt x="11426" y="17316"/>
                      <a:pt x="11460" y="17309"/>
                      <a:pt x="11492" y="17297"/>
                    </a:cubicBezTo>
                    <a:close/>
                    <a:moveTo>
                      <a:pt x="15232" y="0"/>
                    </a:moveTo>
                    <a:cubicBezTo>
                      <a:pt x="15224" y="4"/>
                      <a:pt x="15219" y="13"/>
                      <a:pt x="15215" y="17"/>
                    </a:cubicBezTo>
                    <a:cubicBezTo>
                      <a:pt x="15135" y="101"/>
                      <a:pt x="15064" y="185"/>
                      <a:pt x="14989" y="265"/>
                    </a:cubicBezTo>
                    <a:cubicBezTo>
                      <a:pt x="14984" y="273"/>
                      <a:pt x="14980" y="277"/>
                      <a:pt x="14976" y="286"/>
                    </a:cubicBezTo>
                    <a:cubicBezTo>
                      <a:pt x="14968" y="294"/>
                      <a:pt x="14968" y="294"/>
                      <a:pt x="14963" y="298"/>
                    </a:cubicBezTo>
                    <a:cubicBezTo>
                      <a:pt x="14959" y="307"/>
                      <a:pt x="14968" y="307"/>
                      <a:pt x="14972" y="315"/>
                    </a:cubicBezTo>
                    <a:cubicBezTo>
                      <a:pt x="13037" y="2640"/>
                      <a:pt x="12428" y="6011"/>
                      <a:pt x="13154" y="8970"/>
                    </a:cubicBezTo>
                    <a:cubicBezTo>
                      <a:pt x="11278" y="6594"/>
                      <a:pt x="8369" y="5029"/>
                      <a:pt x="5448" y="4357"/>
                    </a:cubicBezTo>
                    <a:cubicBezTo>
                      <a:pt x="5415" y="4353"/>
                      <a:pt x="5381" y="4344"/>
                      <a:pt x="5343" y="4340"/>
                    </a:cubicBezTo>
                    <a:lnTo>
                      <a:pt x="5343" y="4340"/>
                    </a:lnTo>
                    <a:lnTo>
                      <a:pt x="5377" y="4349"/>
                    </a:lnTo>
                    <a:lnTo>
                      <a:pt x="5305" y="4336"/>
                    </a:lnTo>
                    <a:cubicBezTo>
                      <a:pt x="5213" y="4323"/>
                      <a:pt x="5117" y="4315"/>
                      <a:pt x="5024" y="4298"/>
                    </a:cubicBezTo>
                    <a:cubicBezTo>
                      <a:pt x="4932" y="4281"/>
                      <a:pt x="4852" y="4265"/>
                      <a:pt x="4768" y="4244"/>
                    </a:cubicBezTo>
                    <a:lnTo>
                      <a:pt x="4768" y="4244"/>
                    </a:lnTo>
                    <a:cubicBezTo>
                      <a:pt x="4793" y="4491"/>
                      <a:pt x="4861" y="4756"/>
                      <a:pt x="4861" y="4932"/>
                    </a:cubicBezTo>
                    <a:cubicBezTo>
                      <a:pt x="4915" y="6594"/>
                      <a:pt x="5192" y="8239"/>
                      <a:pt x="5675" y="9830"/>
                    </a:cubicBezTo>
                    <a:cubicBezTo>
                      <a:pt x="4634" y="9889"/>
                      <a:pt x="2363" y="10670"/>
                      <a:pt x="911" y="11417"/>
                    </a:cubicBezTo>
                    <a:cubicBezTo>
                      <a:pt x="898" y="11434"/>
                      <a:pt x="877" y="11446"/>
                      <a:pt x="861" y="11459"/>
                    </a:cubicBezTo>
                    <a:cubicBezTo>
                      <a:pt x="722" y="11543"/>
                      <a:pt x="579" y="11618"/>
                      <a:pt x="437" y="11694"/>
                    </a:cubicBezTo>
                    <a:cubicBezTo>
                      <a:pt x="445" y="11690"/>
                      <a:pt x="458" y="11685"/>
                      <a:pt x="466" y="11681"/>
                    </a:cubicBezTo>
                    <a:lnTo>
                      <a:pt x="466" y="11681"/>
                    </a:lnTo>
                    <a:lnTo>
                      <a:pt x="441" y="11694"/>
                    </a:lnTo>
                    <a:lnTo>
                      <a:pt x="437" y="11694"/>
                    </a:lnTo>
                    <a:cubicBezTo>
                      <a:pt x="327" y="11761"/>
                      <a:pt x="218" y="11824"/>
                      <a:pt x="113" y="11887"/>
                    </a:cubicBezTo>
                    <a:lnTo>
                      <a:pt x="109" y="11891"/>
                    </a:lnTo>
                    <a:cubicBezTo>
                      <a:pt x="84" y="11908"/>
                      <a:pt x="59" y="11920"/>
                      <a:pt x="34" y="11941"/>
                    </a:cubicBezTo>
                    <a:lnTo>
                      <a:pt x="38" y="11946"/>
                    </a:lnTo>
                    <a:lnTo>
                      <a:pt x="0" y="11971"/>
                    </a:lnTo>
                    <a:cubicBezTo>
                      <a:pt x="63" y="12059"/>
                      <a:pt x="126" y="12147"/>
                      <a:pt x="189" y="12239"/>
                    </a:cubicBezTo>
                    <a:lnTo>
                      <a:pt x="197" y="12252"/>
                    </a:lnTo>
                    <a:cubicBezTo>
                      <a:pt x="235" y="12307"/>
                      <a:pt x="277" y="12361"/>
                      <a:pt x="311" y="12420"/>
                    </a:cubicBezTo>
                    <a:lnTo>
                      <a:pt x="386" y="12550"/>
                    </a:lnTo>
                    <a:cubicBezTo>
                      <a:pt x="407" y="12584"/>
                      <a:pt x="428" y="12613"/>
                      <a:pt x="445" y="12638"/>
                    </a:cubicBezTo>
                    <a:cubicBezTo>
                      <a:pt x="2149" y="15014"/>
                      <a:pt x="4936" y="16445"/>
                      <a:pt x="7761" y="16991"/>
                    </a:cubicBezTo>
                    <a:cubicBezTo>
                      <a:pt x="8101" y="17045"/>
                      <a:pt x="9201" y="17259"/>
                      <a:pt x="10132" y="17310"/>
                    </a:cubicBezTo>
                    <a:cubicBezTo>
                      <a:pt x="7169" y="18691"/>
                      <a:pt x="4978" y="21822"/>
                      <a:pt x="4063" y="24873"/>
                    </a:cubicBezTo>
                    <a:cubicBezTo>
                      <a:pt x="4029" y="25071"/>
                      <a:pt x="3853" y="25587"/>
                      <a:pt x="3778" y="26044"/>
                    </a:cubicBezTo>
                    <a:cubicBezTo>
                      <a:pt x="3769" y="26124"/>
                      <a:pt x="3761" y="26208"/>
                      <a:pt x="3752" y="26292"/>
                    </a:cubicBezTo>
                    <a:cubicBezTo>
                      <a:pt x="3752" y="26330"/>
                      <a:pt x="3748" y="26363"/>
                      <a:pt x="3744" y="26401"/>
                    </a:cubicBezTo>
                    <a:cubicBezTo>
                      <a:pt x="3727" y="26552"/>
                      <a:pt x="3706" y="26695"/>
                      <a:pt x="3677" y="26842"/>
                    </a:cubicBezTo>
                    <a:cubicBezTo>
                      <a:pt x="3677" y="26850"/>
                      <a:pt x="3677" y="26859"/>
                      <a:pt x="3677" y="26867"/>
                    </a:cubicBezTo>
                    <a:cubicBezTo>
                      <a:pt x="3736" y="26880"/>
                      <a:pt x="3799" y="26888"/>
                      <a:pt x="3857" y="26901"/>
                    </a:cubicBezTo>
                    <a:cubicBezTo>
                      <a:pt x="4283" y="26975"/>
                      <a:pt x="4712" y="27009"/>
                      <a:pt x="5143" y="27009"/>
                    </a:cubicBezTo>
                    <a:cubicBezTo>
                      <a:pt x="6747" y="27009"/>
                      <a:pt x="8369" y="26544"/>
                      <a:pt x="9851" y="25998"/>
                    </a:cubicBezTo>
                    <a:cubicBezTo>
                      <a:pt x="9990" y="25918"/>
                      <a:pt x="10304" y="25809"/>
                      <a:pt x="10598" y="25671"/>
                    </a:cubicBezTo>
                    <a:cubicBezTo>
                      <a:pt x="11001" y="26582"/>
                      <a:pt x="11895" y="27799"/>
                      <a:pt x="12113" y="28030"/>
                    </a:cubicBezTo>
                    <a:cubicBezTo>
                      <a:pt x="13003" y="28999"/>
                      <a:pt x="13918" y="30061"/>
                      <a:pt x="15165" y="30556"/>
                    </a:cubicBezTo>
                    <a:lnTo>
                      <a:pt x="15207" y="30573"/>
                    </a:lnTo>
                    <a:cubicBezTo>
                      <a:pt x="15299" y="30611"/>
                      <a:pt x="15396" y="30632"/>
                      <a:pt x="15492" y="30661"/>
                    </a:cubicBezTo>
                    <a:cubicBezTo>
                      <a:pt x="15488" y="30670"/>
                      <a:pt x="15488" y="30674"/>
                      <a:pt x="15484" y="30682"/>
                    </a:cubicBezTo>
                    <a:lnTo>
                      <a:pt x="15685" y="30758"/>
                    </a:lnTo>
                    <a:cubicBezTo>
                      <a:pt x="15694" y="30758"/>
                      <a:pt x="15702" y="30762"/>
                      <a:pt x="15706" y="30766"/>
                    </a:cubicBezTo>
                    <a:cubicBezTo>
                      <a:pt x="15799" y="30796"/>
                      <a:pt x="15891" y="30821"/>
                      <a:pt x="15983" y="30850"/>
                    </a:cubicBezTo>
                    <a:cubicBezTo>
                      <a:pt x="16109" y="30577"/>
                      <a:pt x="16223" y="30296"/>
                      <a:pt x="16315" y="30011"/>
                    </a:cubicBezTo>
                    <a:cubicBezTo>
                      <a:pt x="17230" y="27681"/>
                      <a:pt x="18141" y="25301"/>
                      <a:pt x="18510" y="22812"/>
                    </a:cubicBezTo>
                    <a:cubicBezTo>
                      <a:pt x="18539" y="22565"/>
                      <a:pt x="18670" y="21419"/>
                      <a:pt x="18628" y="20558"/>
                    </a:cubicBezTo>
                    <a:lnTo>
                      <a:pt x="18628" y="20558"/>
                    </a:lnTo>
                    <a:cubicBezTo>
                      <a:pt x="18821" y="20793"/>
                      <a:pt x="19014" y="21003"/>
                      <a:pt x="19093" y="21108"/>
                    </a:cubicBezTo>
                    <a:cubicBezTo>
                      <a:pt x="20512" y="22686"/>
                      <a:pt x="22518" y="23643"/>
                      <a:pt x="24584" y="24063"/>
                    </a:cubicBezTo>
                    <a:cubicBezTo>
                      <a:pt x="24638" y="24076"/>
                      <a:pt x="24697" y="24088"/>
                      <a:pt x="24751" y="24101"/>
                    </a:cubicBezTo>
                    <a:cubicBezTo>
                      <a:pt x="25162" y="24172"/>
                      <a:pt x="26023" y="24240"/>
                      <a:pt x="26876" y="24240"/>
                    </a:cubicBezTo>
                    <a:cubicBezTo>
                      <a:pt x="27434" y="24240"/>
                      <a:pt x="27988" y="24211"/>
                      <a:pt x="28411" y="24135"/>
                    </a:cubicBezTo>
                    <a:cubicBezTo>
                      <a:pt x="28584" y="24076"/>
                      <a:pt x="28760" y="24013"/>
                      <a:pt x="28936" y="23954"/>
                    </a:cubicBezTo>
                    <a:cubicBezTo>
                      <a:pt x="29062" y="23908"/>
                      <a:pt x="29188" y="23866"/>
                      <a:pt x="29314" y="23824"/>
                    </a:cubicBezTo>
                    <a:lnTo>
                      <a:pt x="29314" y="23824"/>
                    </a:lnTo>
                    <a:cubicBezTo>
                      <a:pt x="29311" y="23824"/>
                      <a:pt x="29307" y="23824"/>
                      <a:pt x="29304" y="23825"/>
                    </a:cubicBezTo>
                    <a:lnTo>
                      <a:pt x="29304" y="23825"/>
                    </a:lnTo>
                    <a:lnTo>
                      <a:pt x="29377" y="23799"/>
                    </a:lnTo>
                    <a:cubicBezTo>
                      <a:pt x="29075" y="22867"/>
                      <a:pt x="28319" y="21406"/>
                      <a:pt x="28206" y="21255"/>
                    </a:cubicBezTo>
                    <a:cubicBezTo>
                      <a:pt x="27857" y="20613"/>
                      <a:pt x="27345" y="20130"/>
                      <a:pt x="26837" y="19622"/>
                    </a:cubicBezTo>
                    <a:cubicBezTo>
                      <a:pt x="27719" y="19081"/>
                      <a:pt x="29049" y="17658"/>
                      <a:pt x="29364" y="17335"/>
                    </a:cubicBezTo>
                    <a:cubicBezTo>
                      <a:pt x="29457" y="17146"/>
                      <a:pt x="29830" y="16680"/>
                      <a:pt x="30128" y="16214"/>
                    </a:cubicBezTo>
                    <a:cubicBezTo>
                      <a:pt x="30162" y="16139"/>
                      <a:pt x="30199" y="16067"/>
                      <a:pt x="30233" y="15992"/>
                    </a:cubicBezTo>
                    <a:cubicBezTo>
                      <a:pt x="30313" y="15816"/>
                      <a:pt x="30388" y="15635"/>
                      <a:pt x="30464" y="15459"/>
                    </a:cubicBezTo>
                    <a:cubicBezTo>
                      <a:pt x="30476" y="15429"/>
                      <a:pt x="30485" y="15400"/>
                      <a:pt x="30497" y="15371"/>
                    </a:cubicBezTo>
                    <a:cubicBezTo>
                      <a:pt x="30506" y="15358"/>
                      <a:pt x="30510" y="15341"/>
                      <a:pt x="30518" y="15324"/>
                    </a:cubicBezTo>
                    <a:cubicBezTo>
                      <a:pt x="30535" y="15278"/>
                      <a:pt x="30556" y="15232"/>
                      <a:pt x="30569" y="15186"/>
                    </a:cubicBezTo>
                    <a:cubicBezTo>
                      <a:pt x="30569" y="15186"/>
                      <a:pt x="30569" y="15190"/>
                      <a:pt x="30569" y="15190"/>
                    </a:cubicBezTo>
                    <a:cubicBezTo>
                      <a:pt x="30569" y="15186"/>
                      <a:pt x="30573" y="15182"/>
                      <a:pt x="30577" y="15178"/>
                    </a:cubicBezTo>
                    <a:cubicBezTo>
                      <a:pt x="30598" y="15110"/>
                      <a:pt x="30623" y="15039"/>
                      <a:pt x="30649" y="14968"/>
                    </a:cubicBezTo>
                    <a:cubicBezTo>
                      <a:pt x="28515" y="13510"/>
                      <a:pt x="25965" y="12778"/>
                      <a:pt x="23395" y="12778"/>
                    </a:cubicBezTo>
                    <a:cubicBezTo>
                      <a:pt x="22724" y="12778"/>
                      <a:pt x="22052" y="12828"/>
                      <a:pt x="21385" y="12928"/>
                    </a:cubicBezTo>
                    <a:cubicBezTo>
                      <a:pt x="21528" y="12827"/>
                      <a:pt x="21658" y="12735"/>
                      <a:pt x="21734" y="12693"/>
                    </a:cubicBezTo>
                    <a:cubicBezTo>
                      <a:pt x="24034" y="10808"/>
                      <a:pt x="25931" y="7560"/>
                      <a:pt x="26275" y="4496"/>
                    </a:cubicBezTo>
                    <a:cubicBezTo>
                      <a:pt x="26275" y="4416"/>
                      <a:pt x="26283" y="4336"/>
                      <a:pt x="26283" y="4256"/>
                    </a:cubicBezTo>
                    <a:cubicBezTo>
                      <a:pt x="26283" y="4210"/>
                      <a:pt x="26288" y="4160"/>
                      <a:pt x="26288" y="4114"/>
                    </a:cubicBezTo>
                    <a:lnTo>
                      <a:pt x="26288" y="4076"/>
                    </a:lnTo>
                    <a:cubicBezTo>
                      <a:pt x="26170" y="4051"/>
                      <a:pt x="26048" y="4025"/>
                      <a:pt x="25931" y="3988"/>
                    </a:cubicBezTo>
                    <a:cubicBezTo>
                      <a:pt x="25927" y="3988"/>
                      <a:pt x="25918" y="3983"/>
                      <a:pt x="25914" y="3983"/>
                    </a:cubicBezTo>
                    <a:cubicBezTo>
                      <a:pt x="25788" y="3941"/>
                      <a:pt x="25658" y="3900"/>
                      <a:pt x="25536" y="3858"/>
                    </a:cubicBezTo>
                    <a:cubicBezTo>
                      <a:pt x="24881" y="3713"/>
                      <a:pt x="24181" y="3632"/>
                      <a:pt x="23474" y="3632"/>
                    </a:cubicBezTo>
                    <a:cubicBezTo>
                      <a:pt x="21971" y="3632"/>
                      <a:pt x="20442" y="3995"/>
                      <a:pt x="19274" y="4869"/>
                    </a:cubicBezTo>
                    <a:cubicBezTo>
                      <a:pt x="18909" y="3858"/>
                      <a:pt x="17964" y="2347"/>
                      <a:pt x="17692" y="2099"/>
                    </a:cubicBezTo>
                    <a:cubicBezTo>
                      <a:pt x="17364" y="1885"/>
                      <a:pt x="15870" y="147"/>
                      <a:pt x="1523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632" name="Google Shape;1632;p26"/>
          <p:cNvSpPr txBox="1">
            <a:spLocks noGrp="1"/>
          </p:cNvSpPr>
          <p:nvPr>
            <p:ph type="title"/>
          </p:nvPr>
        </p:nvSpPr>
        <p:spPr>
          <a:xfrm>
            <a:off x="736500" y="4375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oogaloo"/>
              <a:buNone/>
              <a:defRPr sz="3500">
                <a:solidFill>
                  <a:schemeClr val="dk1"/>
                </a:solidFill>
                <a:latin typeface="Boogaloo"/>
                <a:ea typeface="Boogaloo"/>
                <a:cs typeface="Boogaloo"/>
                <a:sym typeface="Boogalo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●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○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■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●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○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■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●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unito"/>
              <a:buChar char="○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Nunito"/>
              <a:buChar char="■"/>
              <a:defRPr>
                <a:solidFill>
                  <a:schemeClr val="lt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5" r:id="rId4"/>
    <p:sldLayoutId id="2147483658" r:id="rId5"/>
    <p:sldLayoutId id="2147483661" r:id="rId6"/>
    <p:sldLayoutId id="2147483670" r:id="rId7"/>
    <p:sldLayoutId id="2147483671" r:id="rId8"/>
    <p:sldLayoutId id="2147483672" r:id="rId9"/>
    <p:sldLayoutId id="2147483674" r:id="rId10"/>
    <p:sldLayoutId id="2147483676" r:id="rId11"/>
    <p:sldLayoutId id="2147483679" r:id="rId12"/>
    <p:sldLayoutId id="2147483680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673702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6" name="Google Shape;2456;p39"/>
          <p:cNvSpPr txBox="1">
            <a:spLocks noGrp="1"/>
          </p:cNvSpPr>
          <p:nvPr>
            <p:ph type="title"/>
          </p:nvPr>
        </p:nvSpPr>
        <p:spPr>
          <a:xfrm>
            <a:off x="633038" y="85241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>
                <a:latin typeface="Cambria Math" panose="02040503050406030204" pitchFamily="18" charset="0"/>
                <a:ea typeface="Cambria Math" panose="02040503050406030204" pitchFamily="18" charset="0"/>
              </a:rPr>
              <a:t>Повторение</a:t>
            </a:r>
            <a:endParaRPr sz="6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461" name="Google Shape;2461;p39"/>
          <p:cNvGrpSpPr/>
          <p:nvPr/>
        </p:nvGrpSpPr>
        <p:grpSpPr>
          <a:xfrm>
            <a:off x="7665040" y="4292230"/>
            <a:ext cx="1355615" cy="787594"/>
            <a:chOff x="7550215" y="4120030"/>
            <a:chExt cx="1355615" cy="787594"/>
          </a:xfrm>
        </p:grpSpPr>
        <p:sp>
          <p:nvSpPr>
            <p:cNvPr id="2462" name="Google Shape;2462;p39"/>
            <p:cNvSpPr/>
            <p:nvPr/>
          </p:nvSpPr>
          <p:spPr>
            <a:xfrm>
              <a:off x="7637474" y="4789075"/>
              <a:ext cx="1058635" cy="118549"/>
            </a:xfrm>
            <a:custGeom>
              <a:avLst/>
              <a:gdLst/>
              <a:ahLst/>
              <a:cxnLst/>
              <a:rect l="l" t="t" r="r" b="b"/>
              <a:pathLst>
                <a:path w="45621" h="3262" extrusionOk="0">
                  <a:moveTo>
                    <a:pt x="22813" y="0"/>
                  </a:moveTo>
                  <a:cubicBezTo>
                    <a:pt x="16760" y="0"/>
                    <a:pt x="10960" y="168"/>
                    <a:pt x="6683" y="474"/>
                  </a:cubicBezTo>
                  <a:cubicBezTo>
                    <a:pt x="2406" y="781"/>
                    <a:pt x="1" y="1196"/>
                    <a:pt x="1" y="1629"/>
                  </a:cubicBezTo>
                  <a:cubicBezTo>
                    <a:pt x="1" y="2061"/>
                    <a:pt x="2406" y="2477"/>
                    <a:pt x="6683" y="2783"/>
                  </a:cubicBezTo>
                  <a:cubicBezTo>
                    <a:pt x="10960" y="3089"/>
                    <a:pt x="16760" y="3261"/>
                    <a:pt x="22813" y="3261"/>
                  </a:cubicBezTo>
                  <a:cubicBezTo>
                    <a:pt x="28861" y="3261"/>
                    <a:pt x="34662" y="3089"/>
                    <a:pt x="38943" y="2783"/>
                  </a:cubicBezTo>
                  <a:cubicBezTo>
                    <a:pt x="43220" y="2477"/>
                    <a:pt x="45621" y="2061"/>
                    <a:pt x="45621" y="1629"/>
                  </a:cubicBezTo>
                  <a:cubicBezTo>
                    <a:pt x="45621" y="1196"/>
                    <a:pt x="43220" y="781"/>
                    <a:pt x="38943" y="474"/>
                  </a:cubicBezTo>
                  <a:cubicBezTo>
                    <a:pt x="34662" y="168"/>
                    <a:pt x="28861" y="0"/>
                    <a:pt x="228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63" name="Google Shape;2463;p39"/>
            <p:cNvGrpSpPr/>
            <p:nvPr/>
          </p:nvGrpSpPr>
          <p:grpSpPr>
            <a:xfrm>
              <a:off x="7550215" y="4120030"/>
              <a:ext cx="1355615" cy="736001"/>
              <a:chOff x="7676515" y="4333480"/>
              <a:chExt cx="1355615" cy="736001"/>
            </a:xfrm>
          </p:grpSpPr>
          <p:sp>
            <p:nvSpPr>
              <p:cNvPr id="2464" name="Google Shape;2464;p39"/>
              <p:cNvSpPr/>
              <p:nvPr/>
            </p:nvSpPr>
            <p:spPr>
              <a:xfrm>
                <a:off x="8542379" y="4342906"/>
                <a:ext cx="460171" cy="457444"/>
              </a:xfrm>
              <a:custGeom>
                <a:avLst/>
                <a:gdLst/>
                <a:ahLst/>
                <a:cxnLst/>
                <a:rect l="l" t="t" r="r" b="b"/>
                <a:pathLst>
                  <a:path w="23288" h="23150" extrusionOk="0">
                    <a:moveTo>
                      <a:pt x="19678" y="4281"/>
                    </a:moveTo>
                    <a:cubicBezTo>
                      <a:pt x="19728" y="4281"/>
                      <a:pt x="19778" y="4294"/>
                      <a:pt x="19825" y="4310"/>
                    </a:cubicBezTo>
                    <a:cubicBezTo>
                      <a:pt x="19846" y="4323"/>
                      <a:pt x="19867" y="4335"/>
                      <a:pt x="19888" y="4348"/>
                    </a:cubicBezTo>
                    <a:cubicBezTo>
                      <a:pt x="19913" y="4365"/>
                      <a:pt x="19938" y="4382"/>
                      <a:pt x="19963" y="4398"/>
                    </a:cubicBezTo>
                    <a:cubicBezTo>
                      <a:pt x="19972" y="4403"/>
                      <a:pt x="19980" y="4411"/>
                      <a:pt x="19988" y="4419"/>
                    </a:cubicBezTo>
                    <a:cubicBezTo>
                      <a:pt x="20081" y="4503"/>
                      <a:pt x="20177" y="4587"/>
                      <a:pt x="20274" y="4671"/>
                    </a:cubicBezTo>
                    <a:cubicBezTo>
                      <a:pt x="20286" y="4684"/>
                      <a:pt x="20295" y="4696"/>
                      <a:pt x="20307" y="4705"/>
                    </a:cubicBezTo>
                    <a:cubicBezTo>
                      <a:pt x="20374" y="4776"/>
                      <a:pt x="20442" y="4843"/>
                      <a:pt x="20509" y="4910"/>
                    </a:cubicBezTo>
                    <a:lnTo>
                      <a:pt x="20446" y="4906"/>
                    </a:lnTo>
                    <a:cubicBezTo>
                      <a:pt x="20374" y="4906"/>
                      <a:pt x="20299" y="4902"/>
                      <a:pt x="20228" y="4894"/>
                    </a:cubicBezTo>
                    <a:cubicBezTo>
                      <a:pt x="20152" y="4881"/>
                      <a:pt x="20076" y="4869"/>
                      <a:pt x="20001" y="4856"/>
                    </a:cubicBezTo>
                    <a:lnTo>
                      <a:pt x="19984" y="4856"/>
                    </a:lnTo>
                    <a:cubicBezTo>
                      <a:pt x="19963" y="4848"/>
                      <a:pt x="19942" y="4843"/>
                      <a:pt x="19921" y="4839"/>
                    </a:cubicBezTo>
                    <a:lnTo>
                      <a:pt x="19913" y="4839"/>
                    </a:lnTo>
                    <a:cubicBezTo>
                      <a:pt x="19909" y="4839"/>
                      <a:pt x="19904" y="4835"/>
                      <a:pt x="19900" y="4835"/>
                    </a:cubicBezTo>
                    <a:cubicBezTo>
                      <a:pt x="19825" y="4818"/>
                      <a:pt x="19749" y="4806"/>
                      <a:pt x="19682" y="4785"/>
                    </a:cubicBezTo>
                    <a:cubicBezTo>
                      <a:pt x="19590" y="4743"/>
                      <a:pt x="19518" y="4671"/>
                      <a:pt x="19476" y="4579"/>
                    </a:cubicBezTo>
                    <a:cubicBezTo>
                      <a:pt x="19438" y="4440"/>
                      <a:pt x="19531" y="4302"/>
                      <a:pt x="19678" y="4281"/>
                    </a:cubicBezTo>
                    <a:close/>
                    <a:moveTo>
                      <a:pt x="15130" y="3606"/>
                    </a:moveTo>
                    <a:cubicBezTo>
                      <a:pt x="15227" y="3606"/>
                      <a:pt x="15326" y="3624"/>
                      <a:pt x="15422" y="3660"/>
                    </a:cubicBezTo>
                    <a:cubicBezTo>
                      <a:pt x="15804" y="3802"/>
                      <a:pt x="16026" y="4197"/>
                      <a:pt x="15951" y="4596"/>
                    </a:cubicBezTo>
                    <a:cubicBezTo>
                      <a:pt x="15909" y="4801"/>
                      <a:pt x="15795" y="4986"/>
                      <a:pt x="15627" y="5112"/>
                    </a:cubicBezTo>
                    <a:cubicBezTo>
                      <a:pt x="15482" y="5218"/>
                      <a:pt x="15308" y="5272"/>
                      <a:pt x="15129" y="5272"/>
                    </a:cubicBezTo>
                    <a:cubicBezTo>
                      <a:pt x="15116" y="5272"/>
                      <a:pt x="15103" y="5272"/>
                      <a:pt x="15090" y="5271"/>
                    </a:cubicBezTo>
                    <a:cubicBezTo>
                      <a:pt x="15061" y="5271"/>
                      <a:pt x="15031" y="5267"/>
                      <a:pt x="15002" y="5263"/>
                    </a:cubicBezTo>
                    <a:cubicBezTo>
                      <a:pt x="14775" y="5229"/>
                      <a:pt x="14574" y="5104"/>
                      <a:pt x="14444" y="4910"/>
                    </a:cubicBezTo>
                    <a:cubicBezTo>
                      <a:pt x="14301" y="4701"/>
                      <a:pt x="14259" y="4436"/>
                      <a:pt x="14335" y="4193"/>
                    </a:cubicBezTo>
                    <a:cubicBezTo>
                      <a:pt x="14351" y="4142"/>
                      <a:pt x="14372" y="4092"/>
                      <a:pt x="14398" y="4046"/>
                    </a:cubicBezTo>
                    <a:cubicBezTo>
                      <a:pt x="14402" y="4037"/>
                      <a:pt x="14406" y="4029"/>
                      <a:pt x="14410" y="4021"/>
                    </a:cubicBezTo>
                    <a:cubicBezTo>
                      <a:pt x="14564" y="3757"/>
                      <a:pt x="14842" y="3606"/>
                      <a:pt x="15130" y="3606"/>
                    </a:cubicBezTo>
                    <a:close/>
                    <a:moveTo>
                      <a:pt x="15742" y="0"/>
                    </a:moveTo>
                    <a:cubicBezTo>
                      <a:pt x="13059" y="0"/>
                      <a:pt x="10361" y="1344"/>
                      <a:pt x="8895" y="3828"/>
                    </a:cubicBezTo>
                    <a:cubicBezTo>
                      <a:pt x="7065" y="6812"/>
                      <a:pt x="8341" y="10808"/>
                      <a:pt x="6204" y="13691"/>
                    </a:cubicBezTo>
                    <a:cubicBezTo>
                      <a:pt x="6297" y="15064"/>
                      <a:pt x="5462" y="16256"/>
                      <a:pt x="4790" y="17414"/>
                    </a:cubicBezTo>
                    <a:cubicBezTo>
                      <a:pt x="3900" y="19160"/>
                      <a:pt x="2603" y="20646"/>
                      <a:pt x="1088" y="21884"/>
                    </a:cubicBezTo>
                    <a:cubicBezTo>
                      <a:pt x="735" y="22203"/>
                      <a:pt x="370" y="22518"/>
                      <a:pt x="1" y="22829"/>
                    </a:cubicBezTo>
                    <a:cubicBezTo>
                      <a:pt x="978" y="23062"/>
                      <a:pt x="1981" y="23150"/>
                      <a:pt x="2988" y="23150"/>
                    </a:cubicBezTo>
                    <a:cubicBezTo>
                      <a:pt x="4283" y="23150"/>
                      <a:pt x="5586" y="23005"/>
                      <a:pt x="6851" y="22837"/>
                    </a:cubicBezTo>
                    <a:cubicBezTo>
                      <a:pt x="11841" y="21742"/>
                      <a:pt x="16840" y="19437"/>
                      <a:pt x="20026" y="15332"/>
                    </a:cubicBezTo>
                    <a:cubicBezTo>
                      <a:pt x="21550" y="13372"/>
                      <a:pt x="22767" y="11034"/>
                      <a:pt x="23086" y="8671"/>
                    </a:cubicBezTo>
                    <a:lnTo>
                      <a:pt x="23086" y="8671"/>
                    </a:lnTo>
                    <a:cubicBezTo>
                      <a:pt x="22501" y="8932"/>
                      <a:pt x="21868" y="9067"/>
                      <a:pt x="21227" y="9067"/>
                    </a:cubicBezTo>
                    <a:cubicBezTo>
                      <a:pt x="21156" y="9067"/>
                      <a:pt x="21084" y="9065"/>
                      <a:pt x="21012" y="9062"/>
                    </a:cubicBezTo>
                    <a:cubicBezTo>
                      <a:pt x="20828" y="9053"/>
                      <a:pt x="20643" y="9036"/>
                      <a:pt x="20458" y="9007"/>
                    </a:cubicBezTo>
                    <a:cubicBezTo>
                      <a:pt x="19871" y="8919"/>
                      <a:pt x="19300" y="8759"/>
                      <a:pt x="18750" y="8537"/>
                    </a:cubicBezTo>
                    <a:cubicBezTo>
                      <a:pt x="18641" y="8478"/>
                      <a:pt x="18532" y="8419"/>
                      <a:pt x="18423" y="8356"/>
                    </a:cubicBezTo>
                    <a:lnTo>
                      <a:pt x="18414" y="8356"/>
                    </a:lnTo>
                    <a:cubicBezTo>
                      <a:pt x="18414" y="8352"/>
                      <a:pt x="18410" y="8352"/>
                      <a:pt x="18406" y="8352"/>
                    </a:cubicBezTo>
                    <a:lnTo>
                      <a:pt x="18402" y="8352"/>
                    </a:lnTo>
                    <a:cubicBezTo>
                      <a:pt x="18293" y="8285"/>
                      <a:pt x="18188" y="8218"/>
                      <a:pt x="18083" y="8151"/>
                    </a:cubicBezTo>
                    <a:cubicBezTo>
                      <a:pt x="18074" y="8142"/>
                      <a:pt x="18066" y="8138"/>
                      <a:pt x="18058" y="8130"/>
                    </a:cubicBezTo>
                    <a:lnTo>
                      <a:pt x="17995" y="8084"/>
                    </a:lnTo>
                    <a:cubicBezTo>
                      <a:pt x="17869" y="7987"/>
                      <a:pt x="17751" y="7886"/>
                      <a:pt x="17629" y="7786"/>
                    </a:cubicBezTo>
                    <a:cubicBezTo>
                      <a:pt x="17617" y="7769"/>
                      <a:pt x="17604" y="7756"/>
                      <a:pt x="17592" y="7744"/>
                    </a:cubicBezTo>
                    <a:cubicBezTo>
                      <a:pt x="17587" y="7744"/>
                      <a:pt x="17583" y="7739"/>
                      <a:pt x="17579" y="7735"/>
                    </a:cubicBezTo>
                    <a:cubicBezTo>
                      <a:pt x="17571" y="7731"/>
                      <a:pt x="17562" y="7723"/>
                      <a:pt x="17558" y="7714"/>
                    </a:cubicBezTo>
                    <a:cubicBezTo>
                      <a:pt x="17550" y="7710"/>
                      <a:pt x="17546" y="7706"/>
                      <a:pt x="17541" y="7702"/>
                    </a:cubicBezTo>
                    <a:cubicBezTo>
                      <a:pt x="17541" y="7697"/>
                      <a:pt x="17537" y="7697"/>
                      <a:pt x="17537" y="7697"/>
                    </a:cubicBezTo>
                    <a:cubicBezTo>
                      <a:pt x="17533" y="7689"/>
                      <a:pt x="17525" y="7685"/>
                      <a:pt x="17520" y="7681"/>
                    </a:cubicBezTo>
                    <a:lnTo>
                      <a:pt x="17470" y="7630"/>
                    </a:lnTo>
                    <a:cubicBezTo>
                      <a:pt x="17449" y="7609"/>
                      <a:pt x="17432" y="7593"/>
                      <a:pt x="17415" y="7576"/>
                    </a:cubicBezTo>
                    <a:cubicBezTo>
                      <a:pt x="17403" y="7555"/>
                      <a:pt x="17394" y="7555"/>
                      <a:pt x="17382" y="7542"/>
                    </a:cubicBezTo>
                    <a:lnTo>
                      <a:pt x="17378" y="7534"/>
                    </a:lnTo>
                    <a:cubicBezTo>
                      <a:pt x="17273" y="7433"/>
                      <a:pt x="17180" y="7324"/>
                      <a:pt x="17092" y="7206"/>
                    </a:cubicBezTo>
                    <a:cubicBezTo>
                      <a:pt x="17004" y="7089"/>
                      <a:pt x="16924" y="6963"/>
                      <a:pt x="16840" y="6837"/>
                    </a:cubicBezTo>
                    <a:lnTo>
                      <a:pt x="16840" y="6837"/>
                    </a:lnTo>
                    <a:cubicBezTo>
                      <a:pt x="16945" y="6896"/>
                      <a:pt x="17050" y="7005"/>
                      <a:pt x="17134" y="7068"/>
                    </a:cubicBezTo>
                    <a:cubicBezTo>
                      <a:pt x="18309" y="7958"/>
                      <a:pt x="19749" y="8571"/>
                      <a:pt x="21248" y="8596"/>
                    </a:cubicBezTo>
                    <a:cubicBezTo>
                      <a:pt x="21898" y="8579"/>
                      <a:pt x="22561" y="8440"/>
                      <a:pt x="23132" y="8117"/>
                    </a:cubicBezTo>
                    <a:cubicBezTo>
                      <a:pt x="23132" y="8113"/>
                      <a:pt x="23136" y="8113"/>
                      <a:pt x="23145" y="8109"/>
                    </a:cubicBezTo>
                    <a:cubicBezTo>
                      <a:pt x="23287" y="6182"/>
                      <a:pt x="22800" y="4252"/>
                      <a:pt x="21369" y="2514"/>
                    </a:cubicBezTo>
                    <a:cubicBezTo>
                      <a:pt x="19889" y="806"/>
                      <a:pt x="17820" y="0"/>
                      <a:pt x="157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5" name="Google Shape;2465;p39"/>
              <p:cNvSpPr/>
              <p:nvPr/>
            </p:nvSpPr>
            <p:spPr>
              <a:xfrm>
                <a:off x="7853170" y="4847655"/>
                <a:ext cx="255813" cy="212598"/>
              </a:xfrm>
              <a:custGeom>
                <a:avLst/>
                <a:gdLst/>
                <a:ahLst/>
                <a:cxnLst/>
                <a:rect l="l" t="t" r="r" b="b"/>
                <a:pathLst>
                  <a:path w="12946" h="10759" extrusionOk="0">
                    <a:moveTo>
                      <a:pt x="1969" y="0"/>
                    </a:moveTo>
                    <a:cubicBezTo>
                      <a:pt x="941" y="2242"/>
                      <a:pt x="1" y="4773"/>
                      <a:pt x="399" y="7249"/>
                    </a:cubicBezTo>
                    <a:cubicBezTo>
                      <a:pt x="1285" y="10028"/>
                      <a:pt x="4865" y="10065"/>
                      <a:pt x="7266" y="10498"/>
                    </a:cubicBezTo>
                    <a:cubicBezTo>
                      <a:pt x="8017" y="10652"/>
                      <a:pt x="8774" y="10758"/>
                      <a:pt x="9524" y="10758"/>
                    </a:cubicBezTo>
                    <a:cubicBezTo>
                      <a:pt x="10058" y="10758"/>
                      <a:pt x="10588" y="10705"/>
                      <a:pt x="11111" y="10577"/>
                    </a:cubicBezTo>
                    <a:cubicBezTo>
                      <a:pt x="10737" y="9721"/>
                      <a:pt x="10082" y="9012"/>
                      <a:pt x="9331" y="8470"/>
                    </a:cubicBezTo>
                    <a:lnTo>
                      <a:pt x="9331" y="8470"/>
                    </a:lnTo>
                    <a:cubicBezTo>
                      <a:pt x="9403" y="8496"/>
                      <a:pt x="9470" y="8517"/>
                      <a:pt x="9537" y="8542"/>
                    </a:cubicBezTo>
                    <a:cubicBezTo>
                      <a:pt x="9696" y="8600"/>
                      <a:pt x="9852" y="8663"/>
                      <a:pt x="10003" y="8731"/>
                    </a:cubicBezTo>
                    <a:cubicBezTo>
                      <a:pt x="10103" y="8777"/>
                      <a:pt x="10200" y="8823"/>
                      <a:pt x="10301" y="8873"/>
                    </a:cubicBezTo>
                    <a:cubicBezTo>
                      <a:pt x="10305" y="8873"/>
                      <a:pt x="10309" y="8877"/>
                      <a:pt x="10318" y="8882"/>
                    </a:cubicBezTo>
                    <a:cubicBezTo>
                      <a:pt x="10376" y="8915"/>
                      <a:pt x="10435" y="8953"/>
                      <a:pt x="10494" y="8991"/>
                    </a:cubicBezTo>
                    <a:cubicBezTo>
                      <a:pt x="10553" y="9029"/>
                      <a:pt x="10603" y="9066"/>
                      <a:pt x="10658" y="9100"/>
                    </a:cubicBezTo>
                    <a:cubicBezTo>
                      <a:pt x="10662" y="9104"/>
                      <a:pt x="10666" y="9104"/>
                      <a:pt x="10666" y="9108"/>
                    </a:cubicBezTo>
                    <a:cubicBezTo>
                      <a:pt x="10729" y="9159"/>
                      <a:pt x="10788" y="9209"/>
                      <a:pt x="10851" y="9264"/>
                    </a:cubicBezTo>
                    <a:cubicBezTo>
                      <a:pt x="11195" y="9688"/>
                      <a:pt x="11476" y="10137"/>
                      <a:pt x="11560" y="10443"/>
                    </a:cubicBezTo>
                    <a:cubicBezTo>
                      <a:pt x="11619" y="10426"/>
                      <a:pt x="11673" y="10405"/>
                      <a:pt x="11732" y="10384"/>
                    </a:cubicBezTo>
                    <a:cubicBezTo>
                      <a:pt x="12248" y="10225"/>
                      <a:pt x="12790" y="9906"/>
                      <a:pt x="12836" y="9322"/>
                    </a:cubicBezTo>
                    <a:cubicBezTo>
                      <a:pt x="12945" y="7946"/>
                      <a:pt x="8706" y="6019"/>
                      <a:pt x="7535" y="5511"/>
                    </a:cubicBezTo>
                    <a:cubicBezTo>
                      <a:pt x="7526" y="5507"/>
                      <a:pt x="7518" y="5503"/>
                      <a:pt x="7510" y="5503"/>
                    </a:cubicBezTo>
                    <a:cubicBezTo>
                      <a:pt x="7505" y="5511"/>
                      <a:pt x="7501" y="5524"/>
                      <a:pt x="7497" y="5536"/>
                    </a:cubicBezTo>
                    <a:lnTo>
                      <a:pt x="7417" y="5499"/>
                    </a:lnTo>
                    <a:cubicBezTo>
                      <a:pt x="7400" y="5490"/>
                      <a:pt x="7388" y="5482"/>
                      <a:pt x="7371" y="5478"/>
                    </a:cubicBezTo>
                    <a:cubicBezTo>
                      <a:pt x="7279" y="5432"/>
                      <a:pt x="7186" y="5385"/>
                      <a:pt x="7098" y="5343"/>
                    </a:cubicBezTo>
                    <a:cubicBezTo>
                      <a:pt x="7090" y="5339"/>
                      <a:pt x="7081" y="5335"/>
                      <a:pt x="7073" y="5331"/>
                    </a:cubicBezTo>
                    <a:cubicBezTo>
                      <a:pt x="7468" y="4202"/>
                      <a:pt x="7980" y="3110"/>
                      <a:pt x="8488" y="2028"/>
                    </a:cubicBezTo>
                    <a:cubicBezTo>
                      <a:pt x="6267" y="1515"/>
                      <a:pt x="4089" y="840"/>
                      <a:pt x="196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6" name="Google Shape;2466;p39"/>
              <p:cNvSpPr/>
              <p:nvPr/>
            </p:nvSpPr>
            <p:spPr>
              <a:xfrm>
                <a:off x="7691355" y="4795153"/>
                <a:ext cx="192107" cy="108107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5471" extrusionOk="0">
                    <a:moveTo>
                      <a:pt x="4924" y="0"/>
                    </a:moveTo>
                    <a:cubicBezTo>
                      <a:pt x="3568" y="1012"/>
                      <a:pt x="2141" y="1948"/>
                      <a:pt x="853" y="3035"/>
                    </a:cubicBezTo>
                    <a:cubicBezTo>
                      <a:pt x="513" y="3354"/>
                      <a:pt x="30" y="3681"/>
                      <a:pt x="13" y="4185"/>
                    </a:cubicBezTo>
                    <a:cubicBezTo>
                      <a:pt x="13" y="4181"/>
                      <a:pt x="13" y="4177"/>
                      <a:pt x="13" y="4172"/>
                    </a:cubicBezTo>
                    <a:lnTo>
                      <a:pt x="13" y="4172"/>
                    </a:lnTo>
                    <a:cubicBezTo>
                      <a:pt x="1" y="4277"/>
                      <a:pt x="64" y="4374"/>
                      <a:pt x="114" y="4441"/>
                    </a:cubicBezTo>
                    <a:cubicBezTo>
                      <a:pt x="771" y="5291"/>
                      <a:pt x="1880" y="5470"/>
                      <a:pt x="2918" y="5470"/>
                    </a:cubicBezTo>
                    <a:cubicBezTo>
                      <a:pt x="3127" y="5470"/>
                      <a:pt x="3332" y="5463"/>
                      <a:pt x="3531" y="5453"/>
                    </a:cubicBezTo>
                    <a:cubicBezTo>
                      <a:pt x="5147" y="5297"/>
                      <a:pt x="6834" y="5192"/>
                      <a:pt x="8374" y="4664"/>
                    </a:cubicBezTo>
                    <a:cubicBezTo>
                      <a:pt x="8525" y="4638"/>
                      <a:pt x="8718" y="4512"/>
                      <a:pt x="8878" y="4504"/>
                    </a:cubicBezTo>
                    <a:cubicBezTo>
                      <a:pt x="9121" y="3812"/>
                      <a:pt x="9403" y="3136"/>
                      <a:pt x="9722" y="2477"/>
                    </a:cubicBezTo>
                    <a:cubicBezTo>
                      <a:pt x="8328" y="1906"/>
                      <a:pt x="6968" y="1251"/>
                      <a:pt x="5650" y="517"/>
                    </a:cubicBezTo>
                    <a:cubicBezTo>
                      <a:pt x="5386" y="378"/>
                      <a:pt x="5142" y="206"/>
                      <a:pt x="492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7" name="Google Shape;2467;p39"/>
              <p:cNvSpPr/>
              <p:nvPr/>
            </p:nvSpPr>
            <p:spPr>
              <a:xfrm>
                <a:off x="8393606" y="4812739"/>
                <a:ext cx="378048" cy="237792"/>
              </a:xfrm>
              <a:custGeom>
                <a:avLst/>
                <a:gdLst/>
                <a:ahLst/>
                <a:cxnLst/>
                <a:rect l="l" t="t" r="r" b="b"/>
                <a:pathLst>
                  <a:path w="19132" h="12034" extrusionOk="0">
                    <a:moveTo>
                      <a:pt x="6334" y="0"/>
                    </a:moveTo>
                    <a:cubicBezTo>
                      <a:pt x="4760" y="1192"/>
                      <a:pt x="3072" y="2225"/>
                      <a:pt x="1247" y="2968"/>
                    </a:cubicBezTo>
                    <a:cubicBezTo>
                      <a:pt x="835" y="3119"/>
                      <a:pt x="424" y="3261"/>
                      <a:pt x="8" y="3400"/>
                    </a:cubicBezTo>
                    <a:cubicBezTo>
                      <a:pt x="8" y="3501"/>
                      <a:pt x="0" y="3610"/>
                      <a:pt x="34" y="3690"/>
                    </a:cubicBezTo>
                    <a:cubicBezTo>
                      <a:pt x="902" y="7736"/>
                      <a:pt x="2300" y="11392"/>
                      <a:pt x="7001" y="11719"/>
                    </a:cubicBezTo>
                    <a:cubicBezTo>
                      <a:pt x="7868" y="11862"/>
                      <a:pt x="9588" y="12033"/>
                      <a:pt x="11454" y="12033"/>
                    </a:cubicBezTo>
                    <a:cubicBezTo>
                      <a:pt x="11774" y="12033"/>
                      <a:pt x="12099" y="12028"/>
                      <a:pt x="12424" y="12017"/>
                    </a:cubicBezTo>
                    <a:cubicBezTo>
                      <a:pt x="12428" y="11992"/>
                      <a:pt x="12437" y="11967"/>
                      <a:pt x="12449" y="11946"/>
                    </a:cubicBezTo>
                    <a:cubicBezTo>
                      <a:pt x="12701" y="11387"/>
                      <a:pt x="12680" y="10707"/>
                      <a:pt x="12554" y="10120"/>
                    </a:cubicBezTo>
                    <a:cubicBezTo>
                      <a:pt x="12407" y="9536"/>
                      <a:pt x="12206" y="8890"/>
                      <a:pt x="11740" y="8491"/>
                    </a:cubicBezTo>
                    <a:cubicBezTo>
                      <a:pt x="11647" y="8399"/>
                      <a:pt x="11488" y="8311"/>
                      <a:pt x="11396" y="8202"/>
                    </a:cubicBezTo>
                    <a:lnTo>
                      <a:pt x="11396" y="8202"/>
                    </a:lnTo>
                    <a:cubicBezTo>
                      <a:pt x="11467" y="8227"/>
                      <a:pt x="11543" y="8256"/>
                      <a:pt x="11614" y="8286"/>
                    </a:cubicBezTo>
                    <a:cubicBezTo>
                      <a:pt x="11769" y="8357"/>
                      <a:pt x="11916" y="8441"/>
                      <a:pt x="12059" y="8533"/>
                    </a:cubicBezTo>
                    <a:cubicBezTo>
                      <a:pt x="12118" y="8575"/>
                      <a:pt x="12176" y="8621"/>
                      <a:pt x="12231" y="8672"/>
                    </a:cubicBezTo>
                    <a:cubicBezTo>
                      <a:pt x="12315" y="8747"/>
                      <a:pt x="12390" y="8823"/>
                      <a:pt x="12466" y="8907"/>
                    </a:cubicBezTo>
                    <a:cubicBezTo>
                      <a:pt x="12504" y="8953"/>
                      <a:pt x="12541" y="8999"/>
                      <a:pt x="12579" y="9045"/>
                    </a:cubicBezTo>
                    <a:cubicBezTo>
                      <a:pt x="12684" y="9201"/>
                      <a:pt x="12789" y="9368"/>
                      <a:pt x="12881" y="9536"/>
                    </a:cubicBezTo>
                    <a:cubicBezTo>
                      <a:pt x="12886" y="9545"/>
                      <a:pt x="12886" y="9549"/>
                      <a:pt x="12890" y="9557"/>
                    </a:cubicBezTo>
                    <a:cubicBezTo>
                      <a:pt x="12940" y="9721"/>
                      <a:pt x="12986" y="9889"/>
                      <a:pt x="13020" y="10057"/>
                    </a:cubicBezTo>
                    <a:cubicBezTo>
                      <a:pt x="13108" y="10338"/>
                      <a:pt x="13175" y="11463"/>
                      <a:pt x="12953" y="11996"/>
                    </a:cubicBezTo>
                    <a:cubicBezTo>
                      <a:pt x="14052" y="11937"/>
                      <a:pt x="15144" y="11799"/>
                      <a:pt x="16080" y="11551"/>
                    </a:cubicBezTo>
                    <a:cubicBezTo>
                      <a:pt x="16097" y="11526"/>
                      <a:pt x="16122" y="11505"/>
                      <a:pt x="16147" y="11488"/>
                    </a:cubicBezTo>
                    <a:cubicBezTo>
                      <a:pt x="16646" y="9776"/>
                      <a:pt x="15501" y="8038"/>
                      <a:pt x="14090" y="7119"/>
                    </a:cubicBezTo>
                    <a:lnTo>
                      <a:pt x="14090" y="7119"/>
                    </a:lnTo>
                    <a:cubicBezTo>
                      <a:pt x="14162" y="7140"/>
                      <a:pt x="14229" y="7161"/>
                      <a:pt x="14300" y="7182"/>
                    </a:cubicBezTo>
                    <a:cubicBezTo>
                      <a:pt x="14304" y="7186"/>
                      <a:pt x="14309" y="7186"/>
                      <a:pt x="14313" y="7186"/>
                    </a:cubicBezTo>
                    <a:cubicBezTo>
                      <a:pt x="14384" y="7211"/>
                      <a:pt x="14455" y="7240"/>
                      <a:pt x="14531" y="7261"/>
                    </a:cubicBezTo>
                    <a:cubicBezTo>
                      <a:pt x="14535" y="7266"/>
                      <a:pt x="14539" y="7266"/>
                      <a:pt x="14544" y="7266"/>
                    </a:cubicBezTo>
                    <a:cubicBezTo>
                      <a:pt x="14615" y="7299"/>
                      <a:pt x="14682" y="7337"/>
                      <a:pt x="14753" y="7371"/>
                    </a:cubicBezTo>
                    <a:cubicBezTo>
                      <a:pt x="14888" y="7446"/>
                      <a:pt x="15014" y="7530"/>
                      <a:pt x="15140" y="7618"/>
                    </a:cubicBezTo>
                    <a:cubicBezTo>
                      <a:pt x="15245" y="7698"/>
                      <a:pt x="15341" y="7786"/>
                      <a:pt x="15438" y="7870"/>
                    </a:cubicBezTo>
                    <a:cubicBezTo>
                      <a:pt x="15534" y="7954"/>
                      <a:pt x="15626" y="8046"/>
                      <a:pt x="15715" y="8139"/>
                    </a:cubicBezTo>
                    <a:cubicBezTo>
                      <a:pt x="15895" y="8353"/>
                      <a:pt x="16076" y="8558"/>
                      <a:pt x="16252" y="8777"/>
                    </a:cubicBezTo>
                    <a:cubicBezTo>
                      <a:pt x="16541" y="9331"/>
                      <a:pt x="16701" y="9944"/>
                      <a:pt x="16714" y="10565"/>
                    </a:cubicBezTo>
                    <a:cubicBezTo>
                      <a:pt x="16709" y="10745"/>
                      <a:pt x="16726" y="11081"/>
                      <a:pt x="16676" y="11366"/>
                    </a:cubicBezTo>
                    <a:cubicBezTo>
                      <a:pt x="18174" y="10846"/>
                      <a:pt x="19131" y="9965"/>
                      <a:pt x="18850" y="8516"/>
                    </a:cubicBezTo>
                    <a:cubicBezTo>
                      <a:pt x="17750" y="4714"/>
                      <a:pt x="13305" y="4046"/>
                      <a:pt x="9990" y="3224"/>
                    </a:cubicBezTo>
                    <a:cubicBezTo>
                      <a:pt x="8395" y="2796"/>
                      <a:pt x="7467" y="1423"/>
                      <a:pt x="6493" y="206"/>
                    </a:cubicBezTo>
                    <a:cubicBezTo>
                      <a:pt x="6439" y="139"/>
                      <a:pt x="6388" y="67"/>
                      <a:pt x="63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8" name="Google Shape;2468;p39"/>
              <p:cNvSpPr/>
              <p:nvPr/>
            </p:nvSpPr>
            <p:spPr>
              <a:xfrm>
                <a:off x="8542391" y="4342906"/>
                <a:ext cx="460171" cy="457444"/>
              </a:xfrm>
              <a:custGeom>
                <a:avLst/>
                <a:gdLst/>
                <a:ahLst/>
                <a:cxnLst/>
                <a:rect l="l" t="t" r="r" b="b"/>
                <a:pathLst>
                  <a:path w="23288" h="23150" extrusionOk="0">
                    <a:moveTo>
                      <a:pt x="19678" y="4281"/>
                    </a:moveTo>
                    <a:cubicBezTo>
                      <a:pt x="19728" y="4281"/>
                      <a:pt x="19778" y="4294"/>
                      <a:pt x="19825" y="4310"/>
                    </a:cubicBezTo>
                    <a:cubicBezTo>
                      <a:pt x="19846" y="4323"/>
                      <a:pt x="19867" y="4335"/>
                      <a:pt x="19888" y="4348"/>
                    </a:cubicBezTo>
                    <a:cubicBezTo>
                      <a:pt x="19913" y="4365"/>
                      <a:pt x="19938" y="4382"/>
                      <a:pt x="19963" y="4398"/>
                    </a:cubicBezTo>
                    <a:cubicBezTo>
                      <a:pt x="19972" y="4403"/>
                      <a:pt x="19980" y="4411"/>
                      <a:pt x="19988" y="4419"/>
                    </a:cubicBezTo>
                    <a:cubicBezTo>
                      <a:pt x="20081" y="4503"/>
                      <a:pt x="20177" y="4587"/>
                      <a:pt x="20274" y="4671"/>
                    </a:cubicBezTo>
                    <a:cubicBezTo>
                      <a:pt x="20286" y="4684"/>
                      <a:pt x="20295" y="4696"/>
                      <a:pt x="20307" y="4705"/>
                    </a:cubicBezTo>
                    <a:cubicBezTo>
                      <a:pt x="20374" y="4776"/>
                      <a:pt x="20442" y="4843"/>
                      <a:pt x="20509" y="4910"/>
                    </a:cubicBezTo>
                    <a:lnTo>
                      <a:pt x="20446" y="4906"/>
                    </a:lnTo>
                    <a:cubicBezTo>
                      <a:pt x="20374" y="4906"/>
                      <a:pt x="20299" y="4902"/>
                      <a:pt x="20228" y="4894"/>
                    </a:cubicBezTo>
                    <a:cubicBezTo>
                      <a:pt x="20152" y="4881"/>
                      <a:pt x="20076" y="4869"/>
                      <a:pt x="20001" y="4856"/>
                    </a:cubicBezTo>
                    <a:lnTo>
                      <a:pt x="19984" y="4856"/>
                    </a:lnTo>
                    <a:cubicBezTo>
                      <a:pt x="19963" y="4848"/>
                      <a:pt x="19942" y="4843"/>
                      <a:pt x="19921" y="4839"/>
                    </a:cubicBezTo>
                    <a:lnTo>
                      <a:pt x="19913" y="4839"/>
                    </a:lnTo>
                    <a:cubicBezTo>
                      <a:pt x="19909" y="4839"/>
                      <a:pt x="19904" y="4835"/>
                      <a:pt x="19900" y="4835"/>
                    </a:cubicBezTo>
                    <a:cubicBezTo>
                      <a:pt x="19825" y="4818"/>
                      <a:pt x="19749" y="4806"/>
                      <a:pt x="19682" y="4785"/>
                    </a:cubicBezTo>
                    <a:cubicBezTo>
                      <a:pt x="19590" y="4743"/>
                      <a:pt x="19518" y="4671"/>
                      <a:pt x="19476" y="4579"/>
                    </a:cubicBezTo>
                    <a:cubicBezTo>
                      <a:pt x="19438" y="4440"/>
                      <a:pt x="19531" y="4302"/>
                      <a:pt x="19678" y="4281"/>
                    </a:cubicBezTo>
                    <a:close/>
                    <a:moveTo>
                      <a:pt x="15130" y="3606"/>
                    </a:moveTo>
                    <a:cubicBezTo>
                      <a:pt x="15227" y="3606"/>
                      <a:pt x="15326" y="3624"/>
                      <a:pt x="15422" y="3660"/>
                    </a:cubicBezTo>
                    <a:cubicBezTo>
                      <a:pt x="15804" y="3802"/>
                      <a:pt x="16026" y="4197"/>
                      <a:pt x="15951" y="4596"/>
                    </a:cubicBezTo>
                    <a:cubicBezTo>
                      <a:pt x="15909" y="4801"/>
                      <a:pt x="15795" y="4986"/>
                      <a:pt x="15627" y="5112"/>
                    </a:cubicBezTo>
                    <a:cubicBezTo>
                      <a:pt x="15482" y="5218"/>
                      <a:pt x="15308" y="5272"/>
                      <a:pt x="15129" y="5272"/>
                    </a:cubicBezTo>
                    <a:cubicBezTo>
                      <a:pt x="15116" y="5272"/>
                      <a:pt x="15103" y="5272"/>
                      <a:pt x="15090" y="5271"/>
                    </a:cubicBezTo>
                    <a:cubicBezTo>
                      <a:pt x="15061" y="5271"/>
                      <a:pt x="15031" y="5267"/>
                      <a:pt x="15002" y="5263"/>
                    </a:cubicBezTo>
                    <a:cubicBezTo>
                      <a:pt x="14775" y="5229"/>
                      <a:pt x="14574" y="5104"/>
                      <a:pt x="14444" y="4910"/>
                    </a:cubicBezTo>
                    <a:cubicBezTo>
                      <a:pt x="14301" y="4701"/>
                      <a:pt x="14259" y="4436"/>
                      <a:pt x="14335" y="4193"/>
                    </a:cubicBezTo>
                    <a:cubicBezTo>
                      <a:pt x="14351" y="4142"/>
                      <a:pt x="14372" y="4092"/>
                      <a:pt x="14398" y="4046"/>
                    </a:cubicBezTo>
                    <a:cubicBezTo>
                      <a:pt x="14402" y="4037"/>
                      <a:pt x="14406" y="4029"/>
                      <a:pt x="14410" y="4021"/>
                    </a:cubicBezTo>
                    <a:cubicBezTo>
                      <a:pt x="14564" y="3757"/>
                      <a:pt x="14842" y="3606"/>
                      <a:pt x="15130" y="3606"/>
                    </a:cubicBezTo>
                    <a:close/>
                    <a:moveTo>
                      <a:pt x="15742" y="0"/>
                    </a:moveTo>
                    <a:cubicBezTo>
                      <a:pt x="13059" y="0"/>
                      <a:pt x="10361" y="1344"/>
                      <a:pt x="8895" y="3828"/>
                    </a:cubicBezTo>
                    <a:cubicBezTo>
                      <a:pt x="7065" y="6812"/>
                      <a:pt x="8341" y="10808"/>
                      <a:pt x="6204" y="13691"/>
                    </a:cubicBezTo>
                    <a:cubicBezTo>
                      <a:pt x="6297" y="15064"/>
                      <a:pt x="5462" y="16256"/>
                      <a:pt x="4790" y="17414"/>
                    </a:cubicBezTo>
                    <a:cubicBezTo>
                      <a:pt x="3900" y="19160"/>
                      <a:pt x="2603" y="20646"/>
                      <a:pt x="1088" y="21884"/>
                    </a:cubicBezTo>
                    <a:cubicBezTo>
                      <a:pt x="735" y="22203"/>
                      <a:pt x="370" y="22518"/>
                      <a:pt x="1" y="22829"/>
                    </a:cubicBezTo>
                    <a:cubicBezTo>
                      <a:pt x="978" y="23062"/>
                      <a:pt x="1981" y="23150"/>
                      <a:pt x="2988" y="23150"/>
                    </a:cubicBezTo>
                    <a:cubicBezTo>
                      <a:pt x="4283" y="23150"/>
                      <a:pt x="5586" y="23005"/>
                      <a:pt x="6851" y="22837"/>
                    </a:cubicBezTo>
                    <a:cubicBezTo>
                      <a:pt x="11841" y="21742"/>
                      <a:pt x="16840" y="19437"/>
                      <a:pt x="20026" y="15332"/>
                    </a:cubicBezTo>
                    <a:cubicBezTo>
                      <a:pt x="21550" y="13372"/>
                      <a:pt x="22767" y="11034"/>
                      <a:pt x="23086" y="8671"/>
                    </a:cubicBezTo>
                    <a:lnTo>
                      <a:pt x="23086" y="8671"/>
                    </a:lnTo>
                    <a:cubicBezTo>
                      <a:pt x="22501" y="8932"/>
                      <a:pt x="21868" y="9067"/>
                      <a:pt x="21227" y="9067"/>
                    </a:cubicBezTo>
                    <a:cubicBezTo>
                      <a:pt x="21156" y="9067"/>
                      <a:pt x="21084" y="9065"/>
                      <a:pt x="21012" y="9062"/>
                    </a:cubicBezTo>
                    <a:cubicBezTo>
                      <a:pt x="20828" y="9053"/>
                      <a:pt x="20643" y="9036"/>
                      <a:pt x="20458" y="9007"/>
                    </a:cubicBezTo>
                    <a:cubicBezTo>
                      <a:pt x="19871" y="8919"/>
                      <a:pt x="19300" y="8759"/>
                      <a:pt x="18750" y="8537"/>
                    </a:cubicBezTo>
                    <a:cubicBezTo>
                      <a:pt x="18641" y="8478"/>
                      <a:pt x="18532" y="8419"/>
                      <a:pt x="18423" y="8356"/>
                    </a:cubicBezTo>
                    <a:lnTo>
                      <a:pt x="18414" y="8356"/>
                    </a:lnTo>
                    <a:cubicBezTo>
                      <a:pt x="18414" y="8352"/>
                      <a:pt x="18410" y="8352"/>
                      <a:pt x="18406" y="8352"/>
                    </a:cubicBezTo>
                    <a:lnTo>
                      <a:pt x="18402" y="8352"/>
                    </a:lnTo>
                    <a:cubicBezTo>
                      <a:pt x="18293" y="8285"/>
                      <a:pt x="18188" y="8218"/>
                      <a:pt x="18083" y="8151"/>
                    </a:cubicBezTo>
                    <a:cubicBezTo>
                      <a:pt x="18074" y="8142"/>
                      <a:pt x="18066" y="8138"/>
                      <a:pt x="18058" y="8130"/>
                    </a:cubicBezTo>
                    <a:lnTo>
                      <a:pt x="17995" y="8084"/>
                    </a:lnTo>
                    <a:cubicBezTo>
                      <a:pt x="17869" y="7987"/>
                      <a:pt x="17751" y="7886"/>
                      <a:pt x="17629" y="7786"/>
                    </a:cubicBezTo>
                    <a:cubicBezTo>
                      <a:pt x="17617" y="7769"/>
                      <a:pt x="17604" y="7756"/>
                      <a:pt x="17592" y="7744"/>
                    </a:cubicBezTo>
                    <a:cubicBezTo>
                      <a:pt x="17587" y="7744"/>
                      <a:pt x="17583" y="7739"/>
                      <a:pt x="17579" y="7735"/>
                    </a:cubicBezTo>
                    <a:cubicBezTo>
                      <a:pt x="17571" y="7731"/>
                      <a:pt x="17562" y="7723"/>
                      <a:pt x="17558" y="7714"/>
                    </a:cubicBezTo>
                    <a:cubicBezTo>
                      <a:pt x="17550" y="7710"/>
                      <a:pt x="17546" y="7706"/>
                      <a:pt x="17541" y="7702"/>
                    </a:cubicBezTo>
                    <a:cubicBezTo>
                      <a:pt x="17541" y="7697"/>
                      <a:pt x="17537" y="7697"/>
                      <a:pt x="17537" y="7697"/>
                    </a:cubicBezTo>
                    <a:cubicBezTo>
                      <a:pt x="17533" y="7689"/>
                      <a:pt x="17525" y="7685"/>
                      <a:pt x="17520" y="7681"/>
                    </a:cubicBezTo>
                    <a:lnTo>
                      <a:pt x="17470" y="7630"/>
                    </a:lnTo>
                    <a:cubicBezTo>
                      <a:pt x="17449" y="7609"/>
                      <a:pt x="17432" y="7593"/>
                      <a:pt x="17415" y="7576"/>
                    </a:cubicBezTo>
                    <a:cubicBezTo>
                      <a:pt x="17403" y="7555"/>
                      <a:pt x="17394" y="7555"/>
                      <a:pt x="17382" y="7542"/>
                    </a:cubicBezTo>
                    <a:lnTo>
                      <a:pt x="17378" y="7534"/>
                    </a:lnTo>
                    <a:cubicBezTo>
                      <a:pt x="17273" y="7433"/>
                      <a:pt x="17180" y="7324"/>
                      <a:pt x="17092" y="7206"/>
                    </a:cubicBezTo>
                    <a:cubicBezTo>
                      <a:pt x="17004" y="7089"/>
                      <a:pt x="16924" y="6963"/>
                      <a:pt x="16840" y="6837"/>
                    </a:cubicBezTo>
                    <a:lnTo>
                      <a:pt x="16840" y="6837"/>
                    </a:lnTo>
                    <a:cubicBezTo>
                      <a:pt x="16945" y="6896"/>
                      <a:pt x="17050" y="7005"/>
                      <a:pt x="17134" y="7068"/>
                    </a:cubicBezTo>
                    <a:cubicBezTo>
                      <a:pt x="18309" y="7958"/>
                      <a:pt x="19749" y="8571"/>
                      <a:pt x="21248" y="8596"/>
                    </a:cubicBezTo>
                    <a:cubicBezTo>
                      <a:pt x="21898" y="8579"/>
                      <a:pt x="22561" y="8440"/>
                      <a:pt x="23132" y="8117"/>
                    </a:cubicBezTo>
                    <a:cubicBezTo>
                      <a:pt x="23132" y="8113"/>
                      <a:pt x="23136" y="8113"/>
                      <a:pt x="23145" y="8109"/>
                    </a:cubicBezTo>
                    <a:cubicBezTo>
                      <a:pt x="23287" y="6182"/>
                      <a:pt x="22800" y="4252"/>
                      <a:pt x="21369" y="2514"/>
                    </a:cubicBezTo>
                    <a:cubicBezTo>
                      <a:pt x="19889" y="806"/>
                      <a:pt x="17820" y="0"/>
                      <a:pt x="1574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9" name="Google Shape;2469;p39"/>
              <p:cNvSpPr/>
              <p:nvPr/>
            </p:nvSpPr>
            <p:spPr>
              <a:xfrm>
                <a:off x="7853182" y="4847655"/>
                <a:ext cx="255813" cy="212598"/>
              </a:xfrm>
              <a:custGeom>
                <a:avLst/>
                <a:gdLst/>
                <a:ahLst/>
                <a:cxnLst/>
                <a:rect l="l" t="t" r="r" b="b"/>
                <a:pathLst>
                  <a:path w="12946" h="10759" extrusionOk="0">
                    <a:moveTo>
                      <a:pt x="1969" y="0"/>
                    </a:moveTo>
                    <a:cubicBezTo>
                      <a:pt x="941" y="2242"/>
                      <a:pt x="1" y="4773"/>
                      <a:pt x="399" y="7249"/>
                    </a:cubicBezTo>
                    <a:cubicBezTo>
                      <a:pt x="1285" y="10028"/>
                      <a:pt x="4865" y="10065"/>
                      <a:pt x="7266" y="10498"/>
                    </a:cubicBezTo>
                    <a:cubicBezTo>
                      <a:pt x="8017" y="10652"/>
                      <a:pt x="8774" y="10758"/>
                      <a:pt x="9524" y="10758"/>
                    </a:cubicBezTo>
                    <a:cubicBezTo>
                      <a:pt x="10058" y="10758"/>
                      <a:pt x="10588" y="10705"/>
                      <a:pt x="11111" y="10577"/>
                    </a:cubicBezTo>
                    <a:cubicBezTo>
                      <a:pt x="10737" y="9721"/>
                      <a:pt x="10082" y="9012"/>
                      <a:pt x="9331" y="8470"/>
                    </a:cubicBezTo>
                    <a:lnTo>
                      <a:pt x="9331" y="8470"/>
                    </a:lnTo>
                    <a:cubicBezTo>
                      <a:pt x="9403" y="8496"/>
                      <a:pt x="9470" y="8517"/>
                      <a:pt x="9537" y="8542"/>
                    </a:cubicBezTo>
                    <a:cubicBezTo>
                      <a:pt x="9696" y="8600"/>
                      <a:pt x="9852" y="8663"/>
                      <a:pt x="10003" y="8731"/>
                    </a:cubicBezTo>
                    <a:cubicBezTo>
                      <a:pt x="10103" y="8777"/>
                      <a:pt x="10200" y="8823"/>
                      <a:pt x="10301" y="8873"/>
                    </a:cubicBezTo>
                    <a:cubicBezTo>
                      <a:pt x="10305" y="8873"/>
                      <a:pt x="10309" y="8877"/>
                      <a:pt x="10318" y="8882"/>
                    </a:cubicBezTo>
                    <a:cubicBezTo>
                      <a:pt x="10376" y="8915"/>
                      <a:pt x="10435" y="8953"/>
                      <a:pt x="10494" y="8991"/>
                    </a:cubicBezTo>
                    <a:cubicBezTo>
                      <a:pt x="10553" y="9029"/>
                      <a:pt x="10603" y="9066"/>
                      <a:pt x="10658" y="9100"/>
                    </a:cubicBezTo>
                    <a:cubicBezTo>
                      <a:pt x="10662" y="9104"/>
                      <a:pt x="10666" y="9104"/>
                      <a:pt x="10666" y="9108"/>
                    </a:cubicBezTo>
                    <a:cubicBezTo>
                      <a:pt x="10729" y="9159"/>
                      <a:pt x="10788" y="9209"/>
                      <a:pt x="10851" y="9264"/>
                    </a:cubicBezTo>
                    <a:cubicBezTo>
                      <a:pt x="11195" y="9688"/>
                      <a:pt x="11476" y="10137"/>
                      <a:pt x="11560" y="10443"/>
                    </a:cubicBezTo>
                    <a:cubicBezTo>
                      <a:pt x="11619" y="10426"/>
                      <a:pt x="11673" y="10405"/>
                      <a:pt x="11732" y="10384"/>
                    </a:cubicBezTo>
                    <a:cubicBezTo>
                      <a:pt x="12248" y="10225"/>
                      <a:pt x="12790" y="9906"/>
                      <a:pt x="12836" y="9322"/>
                    </a:cubicBezTo>
                    <a:cubicBezTo>
                      <a:pt x="12945" y="7946"/>
                      <a:pt x="8706" y="6019"/>
                      <a:pt x="7535" y="5511"/>
                    </a:cubicBezTo>
                    <a:cubicBezTo>
                      <a:pt x="7526" y="5507"/>
                      <a:pt x="7518" y="5503"/>
                      <a:pt x="7510" y="5503"/>
                    </a:cubicBezTo>
                    <a:cubicBezTo>
                      <a:pt x="7505" y="5511"/>
                      <a:pt x="7501" y="5524"/>
                      <a:pt x="7497" y="5536"/>
                    </a:cubicBezTo>
                    <a:lnTo>
                      <a:pt x="7417" y="5499"/>
                    </a:lnTo>
                    <a:cubicBezTo>
                      <a:pt x="7400" y="5490"/>
                      <a:pt x="7388" y="5482"/>
                      <a:pt x="7371" y="5478"/>
                    </a:cubicBezTo>
                    <a:cubicBezTo>
                      <a:pt x="7279" y="5432"/>
                      <a:pt x="7186" y="5385"/>
                      <a:pt x="7098" y="5343"/>
                    </a:cubicBezTo>
                    <a:cubicBezTo>
                      <a:pt x="7090" y="5339"/>
                      <a:pt x="7081" y="5335"/>
                      <a:pt x="7073" y="5331"/>
                    </a:cubicBezTo>
                    <a:cubicBezTo>
                      <a:pt x="7468" y="4202"/>
                      <a:pt x="7980" y="3110"/>
                      <a:pt x="8488" y="2028"/>
                    </a:cubicBezTo>
                    <a:cubicBezTo>
                      <a:pt x="6267" y="1515"/>
                      <a:pt x="4089" y="840"/>
                      <a:pt x="1969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0" name="Google Shape;2470;p39"/>
              <p:cNvSpPr/>
              <p:nvPr/>
            </p:nvSpPr>
            <p:spPr>
              <a:xfrm>
                <a:off x="7691342" y="4795153"/>
                <a:ext cx="192107" cy="108107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5471" extrusionOk="0">
                    <a:moveTo>
                      <a:pt x="4924" y="0"/>
                    </a:moveTo>
                    <a:cubicBezTo>
                      <a:pt x="3568" y="1012"/>
                      <a:pt x="2141" y="1948"/>
                      <a:pt x="853" y="3035"/>
                    </a:cubicBezTo>
                    <a:cubicBezTo>
                      <a:pt x="513" y="3354"/>
                      <a:pt x="30" y="3681"/>
                      <a:pt x="13" y="4185"/>
                    </a:cubicBezTo>
                    <a:cubicBezTo>
                      <a:pt x="13" y="4181"/>
                      <a:pt x="13" y="4177"/>
                      <a:pt x="13" y="4172"/>
                    </a:cubicBezTo>
                    <a:lnTo>
                      <a:pt x="13" y="4172"/>
                    </a:lnTo>
                    <a:cubicBezTo>
                      <a:pt x="1" y="4277"/>
                      <a:pt x="64" y="4374"/>
                      <a:pt x="114" y="4441"/>
                    </a:cubicBezTo>
                    <a:cubicBezTo>
                      <a:pt x="771" y="5291"/>
                      <a:pt x="1880" y="5470"/>
                      <a:pt x="2918" y="5470"/>
                    </a:cubicBezTo>
                    <a:cubicBezTo>
                      <a:pt x="3127" y="5470"/>
                      <a:pt x="3332" y="5463"/>
                      <a:pt x="3531" y="5453"/>
                    </a:cubicBezTo>
                    <a:cubicBezTo>
                      <a:pt x="5147" y="5297"/>
                      <a:pt x="6834" y="5192"/>
                      <a:pt x="8374" y="4664"/>
                    </a:cubicBezTo>
                    <a:cubicBezTo>
                      <a:pt x="8525" y="4638"/>
                      <a:pt x="8718" y="4512"/>
                      <a:pt x="8878" y="4504"/>
                    </a:cubicBezTo>
                    <a:cubicBezTo>
                      <a:pt x="9121" y="3812"/>
                      <a:pt x="9403" y="3136"/>
                      <a:pt x="9722" y="2477"/>
                    </a:cubicBezTo>
                    <a:cubicBezTo>
                      <a:pt x="8328" y="1906"/>
                      <a:pt x="6968" y="1251"/>
                      <a:pt x="5650" y="517"/>
                    </a:cubicBezTo>
                    <a:cubicBezTo>
                      <a:pt x="5386" y="378"/>
                      <a:pt x="5142" y="206"/>
                      <a:pt x="4924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1" name="Google Shape;2471;p39"/>
              <p:cNvSpPr/>
              <p:nvPr/>
            </p:nvSpPr>
            <p:spPr>
              <a:xfrm>
                <a:off x="8393618" y="4812739"/>
                <a:ext cx="378048" cy="237792"/>
              </a:xfrm>
              <a:custGeom>
                <a:avLst/>
                <a:gdLst/>
                <a:ahLst/>
                <a:cxnLst/>
                <a:rect l="l" t="t" r="r" b="b"/>
                <a:pathLst>
                  <a:path w="19132" h="12034" extrusionOk="0">
                    <a:moveTo>
                      <a:pt x="6334" y="0"/>
                    </a:moveTo>
                    <a:cubicBezTo>
                      <a:pt x="4760" y="1192"/>
                      <a:pt x="3072" y="2225"/>
                      <a:pt x="1247" y="2968"/>
                    </a:cubicBezTo>
                    <a:cubicBezTo>
                      <a:pt x="835" y="3119"/>
                      <a:pt x="424" y="3261"/>
                      <a:pt x="8" y="3400"/>
                    </a:cubicBezTo>
                    <a:cubicBezTo>
                      <a:pt x="8" y="3501"/>
                      <a:pt x="0" y="3610"/>
                      <a:pt x="34" y="3690"/>
                    </a:cubicBezTo>
                    <a:cubicBezTo>
                      <a:pt x="902" y="7736"/>
                      <a:pt x="2300" y="11392"/>
                      <a:pt x="7001" y="11719"/>
                    </a:cubicBezTo>
                    <a:cubicBezTo>
                      <a:pt x="7868" y="11862"/>
                      <a:pt x="9588" y="12033"/>
                      <a:pt x="11454" y="12033"/>
                    </a:cubicBezTo>
                    <a:cubicBezTo>
                      <a:pt x="11774" y="12033"/>
                      <a:pt x="12099" y="12028"/>
                      <a:pt x="12424" y="12017"/>
                    </a:cubicBezTo>
                    <a:cubicBezTo>
                      <a:pt x="12428" y="11992"/>
                      <a:pt x="12437" y="11967"/>
                      <a:pt x="12449" y="11946"/>
                    </a:cubicBezTo>
                    <a:cubicBezTo>
                      <a:pt x="12701" y="11387"/>
                      <a:pt x="12680" y="10707"/>
                      <a:pt x="12554" y="10120"/>
                    </a:cubicBezTo>
                    <a:cubicBezTo>
                      <a:pt x="12407" y="9536"/>
                      <a:pt x="12206" y="8890"/>
                      <a:pt x="11740" y="8491"/>
                    </a:cubicBezTo>
                    <a:cubicBezTo>
                      <a:pt x="11647" y="8399"/>
                      <a:pt x="11488" y="8311"/>
                      <a:pt x="11396" y="8202"/>
                    </a:cubicBezTo>
                    <a:lnTo>
                      <a:pt x="11396" y="8202"/>
                    </a:lnTo>
                    <a:cubicBezTo>
                      <a:pt x="11467" y="8227"/>
                      <a:pt x="11543" y="8256"/>
                      <a:pt x="11614" y="8286"/>
                    </a:cubicBezTo>
                    <a:cubicBezTo>
                      <a:pt x="11769" y="8357"/>
                      <a:pt x="11916" y="8441"/>
                      <a:pt x="12059" y="8533"/>
                    </a:cubicBezTo>
                    <a:cubicBezTo>
                      <a:pt x="12118" y="8575"/>
                      <a:pt x="12176" y="8621"/>
                      <a:pt x="12231" y="8672"/>
                    </a:cubicBezTo>
                    <a:cubicBezTo>
                      <a:pt x="12315" y="8747"/>
                      <a:pt x="12390" y="8823"/>
                      <a:pt x="12466" y="8907"/>
                    </a:cubicBezTo>
                    <a:cubicBezTo>
                      <a:pt x="12504" y="8953"/>
                      <a:pt x="12541" y="8999"/>
                      <a:pt x="12579" y="9045"/>
                    </a:cubicBezTo>
                    <a:cubicBezTo>
                      <a:pt x="12684" y="9201"/>
                      <a:pt x="12789" y="9368"/>
                      <a:pt x="12881" y="9536"/>
                    </a:cubicBezTo>
                    <a:cubicBezTo>
                      <a:pt x="12886" y="9545"/>
                      <a:pt x="12886" y="9549"/>
                      <a:pt x="12890" y="9557"/>
                    </a:cubicBezTo>
                    <a:cubicBezTo>
                      <a:pt x="12940" y="9721"/>
                      <a:pt x="12986" y="9889"/>
                      <a:pt x="13020" y="10057"/>
                    </a:cubicBezTo>
                    <a:cubicBezTo>
                      <a:pt x="13108" y="10338"/>
                      <a:pt x="13175" y="11463"/>
                      <a:pt x="12953" y="11996"/>
                    </a:cubicBezTo>
                    <a:cubicBezTo>
                      <a:pt x="14052" y="11937"/>
                      <a:pt x="15144" y="11799"/>
                      <a:pt x="16080" y="11551"/>
                    </a:cubicBezTo>
                    <a:cubicBezTo>
                      <a:pt x="16097" y="11526"/>
                      <a:pt x="16122" y="11505"/>
                      <a:pt x="16147" y="11488"/>
                    </a:cubicBezTo>
                    <a:cubicBezTo>
                      <a:pt x="16646" y="9776"/>
                      <a:pt x="15501" y="8038"/>
                      <a:pt x="14090" y="7119"/>
                    </a:cubicBezTo>
                    <a:lnTo>
                      <a:pt x="14090" y="7119"/>
                    </a:lnTo>
                    <a:cubicBezTo>
                      <a:pt x="14162" y="7140"/>
                      <a:pt x="14229" y="7161"/>
                      <a:pt x="14300" y="7182"/>
                    </a:cubicBezTo>
                    <a:cubicBezTo>
                      <a:pt x="14304" y="7186"/>
                      <a:pt x="14309" y="7186"/>
                      <a:pt x="14313" y="7186"/>
                    </a:cubicBezTo>
                    <a:cubicBezTo>
                      <a:pt x="14384" y="7211"/>
                      <a:pt x="14455" y="7240"/>
                      <a:pt x="14531" y="7261"/>
                    </a:cubicBezTo>
                    <a:cubicBezTo>
                      <a:pt x="14535" y="7266"/>
                      <a:pt x="14539" y="7266"/>
                      <a:pt x="14544" y="7266"/>
                    </a:cubicBezTo>
                    <a:cubicBezTo>
                      <a:pt x="14615" y="7299"/>
                      <a:pt x="14682" y="7337"/>
                      <a:pt x="14753" y="7371"/>
                    </a:cubicBezTo>
                    <a:cubicBezTo>
                      <a:pt x="14888" y="7446"/>
                      <a:pt x="15014" y="7530"/>
                      <a:pt x="15140" y="7618"/>
                    </a:cubicBezTo>
                    <a:cubicBezTo>
                      <a:pt x="15245" y="7698"/>
                      <a:pt x="15341" y="7786"/>
                      <a:pt x="15438" y="7870"/>
                    </a:cubicBezTo>
                    <a:cubicBezTo>
                      <a:pt x="15534" y="7954"/>
                      <a:pt x="15626" y="8046"/>
                      <a:pt x="15715" y="8139"/>
                    </a:cubicBezTo>
                    <a:cubicBezTo>
                      <a:pt x="15895" y="8353"/>
                      <a:pt x="16076" y="8558"/>
                      <a:pt x="16252" y="8777"/>
                    </a:cubicBezTo>
                    <a:cubicBezTo>
                      <a:pt x="16541" y="9331"/>
                      <a:pt x="16701" y="9944"/>
                      <a:pt x="16714" y="10565"/>
                    </a:cubicBezTo>
                    <a:cubicBezTo>
                      <a:pt x="16709" y="10745"/>
                      <a:pt x="16726" y="11081"/>
                      <a:pt x="16676" y="11366"/>
                    </a:cubicBezTo>
                    <a:cubicBezTo>
                      <a:pt x="18174" y="10846"/>
                      <a:pt x="19131" y="9965"/>
                      <a:pt x="18850" y="8516"/>
                    </a:cubicBezTo>
                    <a:cubicBezTo>
                      <a:pt x="17750" y="4714"/>
                      <a:pt x="13305" y="4046"/>
                      <a:pt x="9990" y="3224"/>
                    </a:cubicBezTo>
                    <a:cubicBezTo>
                      <a:pt x="8395" y="2796"/>
                      <a:pt x="7467" y="1423"/>
                      <a:pt x="6493" y="206"/>
                    </a:cubicBezTo>
                    <a:cubicBezTo>
                      <a:pt x="6439" y="139"/>
                      <a:pt x="6388" y="67"/>
                      <a:pt x="6334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2" name="Google Shape;2472;p39"/>
              <p:cNvSpPr/>
              <p:nvPr/>
            </p:nvSpPr>
            <p:spPr>
              <a:xfrm>
                <a:off x="8006527" y="4882986"/>
                <a:ext cx="392572" cy="88821"/>
              </a:xfrm>
              <a:custGeom>
                <a:avLst/>
                <a:gdLst/>
                <a:ahLst/>
                <a:cxnLst/>
                <a:rect l="l" t="t" r="r" b="b"/>
                <a:pathLst>
                  <a:path w="19867" h="4495" extrusionOk="0">
                    <a:moveTo>
                      <a:pt x="19119" y="0"/>
                    </a:moveTo>
                    <a:cubicBezTo>
                      <a:pt x="16152" y="943"/>
                      <a:pt x="13053" y="1536"/>
                      <a:pt x="9942" y="1536"/>
                    </a:cubicBezTo>
                    <a:cubicBezTo>
                      <a:pt x="9646" y="1536"/>
                      <a:pt x="9350" y="1531"/>
                      <a:pt x="9054" y="1520"/>
                    </a:cubicBezTo>
                    <a:cubicBezTo>
                      <a:pt x="6410" y="1306"/>
                      <a:pt x="3782" y="915"/>
                      <a:pt x="1192" y="344"/>
                    </a:cubicBezTo>
                    <a:cubicBezTo>
                      <a:pt x="936" y="882"/>
                      <a:pt x="693" y="1427"/>
                      <a:pt x="454" y="1973"/>
                    </a:cubicBezTo>
                    <a:cubicBezTo>
                      <a:pt x="307" y="2330"/>
                      <a:pt x="147" y="2682"/>
                      <a:pt x="0" y="3039"/>
                    </a:cubicBezTo>
                    <a:cubicBezTo>
                      <a:pt x="13" y="3039"/>
                      <a:pt x="21" y="3043"/>
                      <a:pt x="34" y="3048"/>
                    </a:cubicBezTo>
                    <a:cubicBezTo>
                      <a:pt x="701" y="3190"/>
                      <a:pt x="1356" y="3404"/>
                      <a:pt x="2028" y="3547"/>
                    </a:cubicBezTo>
                    <a:cubicBezTo>
                      <a:pt x="4324" y="4109"/>
                      <a:pt x="6682" y="4403"/>
                      <a:pt x="9029" y="4479"/>
                    </a:cubicBezTo>
                    <a:cubicBezTo>
                      <a:pt x="9362" y="4489"/>
                      <a:pt x="9697" y="4494"/>
                      <a:pt x="10031" y="4494"/>
                    </a:cubicBezTo>
                    <a:cubicBezTo>
                      <a:pt x="12394" y="4494"/>
                      <a:pt x="14770" y="4230"/>
                      <a:pt x="17050" y="3627"/>
                    </a:cubicBezTo>
                    <a:cubicBezTo>
                      <a:pt x="17986" y="3362"/>
                      <a:pt x="18934" y="3144"/>
                      <a:pt x="19866" y="2850"/>
                    </a:cubicBezTo>
                    <a:cubicBezTo>
                      <a:pt x="19618" y="2095"/>
                      <a:pt x="19425" y="1322"/>
                      <a:pt x="19236" y="550"/>
                    </a:cubicBezTo>
                    <a:cubicBezTo>
                      <a:pt x="19207" y="374"/>
                      <a:pt x="19140" y="181"/>
                      <a:pt x="1911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3" name="Google Shape;2473;p39"/>
              <p:cNvSpPr/>
              <p:nvPr/>
            </p:nvSpPr>
            <p:spPr>
              <a:xfrm>
                <a:off x="7780512" y="4590696"/>
                <a:ext cx="875348" cy="313532"/>
              </a:xfrm>
              <a:custGeom>
                <a:avLst/>
                <a:gdLst/>
                <a:ahLst/>
                <a:cxnLst/>
                <a:rect l="l" t="t" r="r" b="b"/>
                <a:pathLst>
                  <a:path w="44299" h="15867" extrusionOk="0">
                    <a:moveTo>
                      <a:pt x="43200" y="1"/>
                    </a:moveTo>
                    <a:cubicBezTo>
                      <a:pt x="42883" y="1"/>
                      <a:pt x="42584" y="116"/>
                      <a:pt x="42301" y="299"/>
                    </a:cubicBezTo>
                    <a:lnTo>
                      <a:pt x="42301" y="303"/>
                    </a:lnTo>
                    <a:cubicBezTo>
                      <a:pt x="42284" y="312"/>
                      <a:pt x="42267" y="324"/>
                      <a:pt x="42255" y="333"/>
                    </a:cubicBezTo>
                    <a:cubicBezTo>
                      <a:pt x="42200" y="362"/>
                      <a:pt x="42154" y="391"/>
                      <a:pt x="42108" y="421"/>
                    </a:cubicBezTo>
                    <a:cubicBezTo>
                      <a:pt x="42041" y="467"/>
                      <a:pt x="41982" y="513"/>
                      <a:pt x="41927" y="568"/>
                    </a:cubicBezTo>
                    <a:cubicBezTo>
                      <a:pt x="41923" y="572"/>
                      <a:pt x="41919" y="576"/>
                      <a:pt x="41915" y="576"/>
                    </a:cubicBezTo>
                    <a:cubicBezTo>
                      <a:pt x="41902" y="593"/>
                      <a:pt x="41890" y="610"/>
                      <a:pt x="41877" y="622"/>
                    </a:cubicBezTo>
                    <a:lnTo>
                      <a:pt x="41877" y="627"/>
                    </a:lnTo>
                    <a:cubicBezTo>
                      <a:pt x="41873" y="631"/>
                      <a:pt x="41873" y="631"/>
                      <a:pt x="41873" y="635"/>
                    </a:cubicBezTo>
                    <a:cubicBezTo>
                      <a:pt x="41864" y="639"/>
                      <a:pt x="41856" y="648"/>
                      <a:pt x="41852" y="656"/>
                    </a:cubicBezTo>
                    <a:cubicBezTo>
                      <a:pt x="41843" y="660"/>
                      <a:pt x="41839" y="664"/>
                      <a:pt x="41835" y="673"/>
                    </a:cubicBezTo>
                    <a:cubicBezTo>
                      <a:pt x="41184" y="1281"/>
                      <a:pt x="40614" y="2146"/>
                      <a:pt x="40081" y="2616"/>
                    </a:cubicBezTo>
                    <a:cubicBezTo>
                      <a:pt x="38792" y="4140"/>
                      <a:pt x="37520" y="5684"/>
                      <a:pt x="36043" y="7023"/>
                    </a:cubicBezTo>
                    <a:cubicBezTo>
                      <a:pt x="31723" y="11041"/>
                      <a:pt x="26549" y="12649"/>
                      <a:pt x="21214" y="12649"/>
                    </a:cubicBezTo>
                    <a:cubicBezTo>
                      <a:pt x="16740" y="12649"/>
                      <a:pt x="12155" y="11518"/>
                      <a:pt x="7867" y="9730"/>
                    </a:cubicBezTo>
                    <a:cubicBezTo>
                      <a:pt x="5814" y="9029"/>
                      <a:pt x="3896" y="7959"/>
                      <a:pt x="1835" y="7279"/>
                    </a:cubicBezTo>
                    <a:cubicBezTo>
                      <a:pt x="1814" y="7275"/>
                      <a:pt x="1789" y="7271"/>
                      <a:pt x="1768" y="7267"/>
                    </a:cubicBezTo>
                    <a:cubicBezTo>
                      <a:pt x="1734" y="7258"/>
                      <a:pt x="1697" y="7250"/>
                      <a:pt x="1663" y="7250"/>
                    </a:cubicBezTo>
                    <a:lnTo>
                      <a:pt x="1592" y="7250"/>
                    </a:lnTo>
                    <a:lnTo>
                      <a:pt x="1558" y="7241"/>
                    </a:lnTo>
                    <a:cubicBezTo>
                      <a:pt x="1541" y="7237"/>
                      <a:pt x="1520" y="7233"/>
                      <a:pt x="1503" y="7233"/>
                    </a:cubicBezTo>
                    <a:cubicBezTo>
                      <a:pt x="1487" y="7229"/>
                      <a:pt x="1470" y="7229"/>
                      <a:pt x="1453" y="7225"/>
                    </a:cubicBezTo>
                    <a:lnTo>
                      <a:pt x="1436" y="7225"/>
                    </a:lnTo>
                    <a:cubicBezTo>
                      <a:pt x="1415" y="7225"/>
                      <a:pt x="1394" y="7229"/>
                      <a:pt x="1373" y="7233"/>
                    </a:cubicBezTo>
                    <a:cubicBezTo>
                      <a:pt x="1336" y="7241"/>
                      <a:pt x="1298" y="7262"/>
                      <a:pt x="1264" y="7288"/>
                    </a:cubicBezTo>
                    <a:cubicBezTo>
                      <a:pt x="626" y="7418"/>
                      <a:pt x="22" y="7905"/>
                      <a:pt x="1" y="8564"/>
                    </a:cubicBezTo>
                    <a:cubicBezTo>
                      <a:pt x="144" y="10603"/>
                      <a:pt x="4001" y="11695"/>
                      <a:pt x="5634" y="12446"/>
                    </a:cubicBezTo>
                    <a:cubicBezTo>
                      <a:pt x="10620" y="14561"/>
                      <a:pt x="16047" y="15556"/>
                      <a:pt x="21432" y="15867"/>
                    </a:cubicBezTo>
                    <a:cubicBezTo>
                      <a:pt x="25386" y="15779"/>
                      <a:pt x="29340" y="14948"/>
                      <a:pt x="32966" y="13386"/>
                    </a:cubicBezTo>
                    <a:cubicBezTo>
                      <a:pt x="35820" y="12047"/>
                      <a:pt x="38280" y="10016"/>
                      <a:pt x="40563" y="7879"/>
                    </a:cubicBezTo>
                    <a:cubicBezTo>
                      <a:pt x="41827" y="6696"/>
                      <a:pt x="42637" y="5185"/>
                      <a:pt x="43476" y="3699"/>
                    </a:cubicBezTo>
                    <a:cubicBezTo>
                      <a:pt x="43913" y="3036"/>
                      <a:pt x="44295" y="2188"/>
                      <a:pt x="44299" y="1369"/>
                    </a:cubicBezTo>
                    <a:cubicBezTo>
                      <a:pt x="44211" y="1315"/>
                      <a:pt x="44177" y="1206"/>
                      <a:pt x="44219" y="1109"/>
                    </a:cubicBezTo>
                    <a:cubicBezTo>
                      <a:pt x="44240" y="1080"/>
                      <a:pt x="44261" y="1050"/>
                      <a:pt x="44278" y="1021"/>
                    </a:cubicBezTo>
                    <a:cubicBezTo>
                      <a:pt x="44248" y="782"/>
                      <a:pt x="44177" y="555"/>
                      <a:pt x="44068" y="341"/>
                    </a:cubicBezTo>
                    <a:cubicBezTo>
                      <a:pt x="44068" y="341"/>
                      <a:pt x="44068" y="341"/>
                      <a:pt x="44064" y="337"/>
                    </a:cubicBezTo>
                    <a:cubicBezTo>
                      <a:pt x="44026" y="278"/>
                      <a:pt x="43971" y="232"/>
                      <a:pt x="43908" y="211"/>
                    </a:cubicBezTo>
                    <a:cubicBezTo>
                      <a:pt x="43908" y="211"/>
                      <a:pt x="43908" y="207"/>
                      <a:pt x="43904" y="207"/>
                    </a:cubicBezTo>
                    <a:cubicBezTo>
                      <a:pt x="43883" y="194"/>
                      <a:pt x="43862" y="182"/>
                      <a:pt x="43845" y="165"/>
                    </a:cubicBezTo>
                    <a:cubicBezTo>
                      <a:pt x="43829" y="152"/>
                      <a:pt x="43812" y="140"/>
                      <a:pt x="43791" y="135"/>
                    </a:cubicBezTo>
                    <a:cubicBezTo>
                      <a:pt x="43588" y="42"/>
                      <a:pt x="43391" y="1"/>
                      <a:pt x="432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4" name="Google Shape;2474;p39"/>
              <p:cNvSpPr/>
              <p:nvPr/>
            </p:nvSpPr>
            <p:spPr>
              <a:xfrm>
                <a:off x="8526215" y="4799382"/>
                <a:ext cx="168474" cy="56415"/>
              </a:xfrm>
              <a:custGeom>
                <a:avLst/>
                <a:gdLst/>
                <a:ahLst/>
                <a:cxnLst/>
                <a:rect l="l" t="t" r="r" b="b"/>
                <a:pathLst>
                  <a:path w="8526" h="2855" extrusionOk="0">
                    <a:moveTo>
                      <a:pt x="8525" y="0"/>
                    </a:moveTo>
                    <a:cubicBezTo>
                      <a:pt x="6955" y="333"/>
                      <a:pt x="5355" y="499"/>
                      <a:pt x="3753" y="499"/>
                    </a:cubicBezTo>
                    <a:cubicBezTo>
                      <a:pt x="3433" y="499"/>
                      <a:pt x="3112" y="492"/>
                      <a:pt x="2792" y="479"/>
                    </a:cubicBezTo>
                    <a:cubicBezTo>
                      <a:pt x="2406" y="416"/>
                      <a:pt x="857" y="403"/>
                      <a:pt x="403" y="68"/>
                    </a:cubicBezTo>
                    <a:cubicBezTo>
                      <a:pt x="269" y="173"/>
                      <a:pt x="135" y="282"/>
                      <a:pt x="0" y="387"/>
                    </a:cubicBezTo>
                    <a:cubicBezTo>
                      <a:pt x="706" y="1222"/>
                      <a:pt x="1297" y="2200"/>
                      <a:pt x="2179" y="2855"/>
                    </a:cubicBezTo>
                    <a:cubicBezTo>
                      <a:pt x="2313" y="2796"/>
                      <a:pt x="2494" y="2775"/>
                      <a:pt x="2611" y="2716"/>
                    </a:cubicBezTo>
                    <a:cubicBezTo>
                      <a:pt x="4643" y="1961"/>
                      <a:pt x="6649" y="1092"/>
                      <a:pt x="85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5" name="Google Shape;2475;p39"/>
              <p:cNvSpPr/>
              <p:nvPr/>
            </p:nvSpPr>
            <p:spPr>
              <a:xfrm>
                <a:off x="7819163" y="4745061"/>
                <a:ext cx="46555" cy="6793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3438" extrusionOk="0">
                    <a:moveTo>
                      <a:pt x="1906" y="0"/>
                    </a:moveTo>
                    <a:cubicBezTo>
                      <a:pt x="1852" y="25"/>
                      <a:pt x="1797" y="51"/>
                      <a:pt x="1743" y="80"/>
                    </a:cubicBezTo>
                    <a:cubicBezTo>
                      <a:pt x="1705" y="101"/>
                      <a:pt x="1667" y="122"/>
                      <a:pt x="1638" y="139"/>
                    </a:cubicBezTo>
                    <a:cubicBezTo>
                      <a:pt x="1453" y="248"/>
                      <a:pt x="1277" y="374"/>
                      <a:pt x="1121" y="521"/>
                    </a:cubicBezTo>
                    <a:cubicBezTo>
                      <a:pt x="1088" y="550"/>
                      <a:pt x="1054" y="584"/>
                      <a:pt x="1025" y="617"/>
                    </a:cubicBezTo>
                    <a:cubicBezTo>
                      <a:pt x="933" y="705"/>
                      <a:pt x="849" y="798"/>
                      <a:pt x="773" y="898"/>
                    </a:cubicBezTo>
                    <a:cubicBezTo>
                      <a:pt x="261" y="1549"/>
                      <a:pt x="1" y="2405"/>
                      <a:pt x="152" y="3215"/>
                    </a:cubicBezTo>
                    <a:cubicBezTo>
                      <a:pt x="290" y="3291"/>
                      <a:pt x="425" y="3366"/>
                      <a:pt x="559" y="3438"/>
                    </a:cubicBezTo>
                    <a:cubicBezTo>
                      <a:pt x="635" y="3375"/>
                      <a:pt x="660" y="3270"/>
                      <a:pt x="618" y="3182"/>
                    </a:cubicBezTo>
                    <a:cubicBezTo>
                      <a:pt x="479" y="2439"/>
                      <a:pt x="731" y="1662"/>
                      <a:pt x="1222" y="1096"/>
                    </a:cubicBezTo>
                    <a:cubicBezTo>
                      <a:pt x="1302" y="999"/>
                      <a:pt x="1394" y="907"/>
                      <a:pt x="1491" y="823"/>
                    </a:cubicBezTo>
                    <a:cubicBezTo>
                      <a:pt x="1520" y="798"/>
                      <a:pt x="1550" y="773"/>
                      <a:pt x="1583" y="747"/>
                    </a:cubicBezTo>
                    <a:cubicBezTo>
                      <a:pt x="1709" y="642"/>
                      <a:pt x="1848" y="554"/>
                      <a:pt x="1994" y="479"/>
                    </a:cubicBezTo>
                    <a:cubicBezTo>
                      <a:pt x="2095" y="445"/>
                      <a:pt x="2225" y="399"/>
                      <a:pt x="2301" y="319"/>
                    </a:cubicBezTo>
                    <a:cubicBezTo>
                      <a:pt x="2334" y="286"/>
                      <a:pt x="2355" y="231"/>
                      <a:pt x="2351" y="181"/>
                    </a:cubicBezTo>
                    <a:cubicBezTo>
                      <a:pt x="2200" y="126"/>
                      <a:pt x="2053" y="63"/>
                      <a:pt x="190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6" name="Google Shape;2476;p39"/>
              <p:cNvSpPr/>
              <p:nvPr/>
            </p:nvSpPr>
            <p:spPr>
              <a:xfrm>
                <a:off x="7885596" y="4770097"/>
                <a:ext cx="42326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142" h="3645" extrusionOk="0">
                    <a:moveTo>
                      <a:pt x="1814" y="1"/>
                    </a:moveTo>
                    <a:cubicBezTo>
                      <a:pt x="1810" y="1"/>
                      <a:pt x="1806" y="5"/>
                      <a:pt x="1801" y="5"/>
                    </a:cubicBezTo>
                    <a:cubicBezTo>
                      <a:pt x="1726" y="43"/>
                      <a:pt x="1654" y="85"/>
                      <a:pt x="1583" y="131"/>
                    </a:cubicBezTo>
                    <a:cubicBezTo>
                      <a:pt x="1340" y="286"/>
                      <a:pt x="1126" y="475"/>
                      <a:pt x="941" y="698"/>
                    </a:cubicBezTo>
                    <a:cubicBezTo>
                      <a:pt x="903" y="744"/>
                      <a:pt x="861" y="790"/>
                      <a:pt x="828" y="840"/>
                    </a:cubicBezTo>
                    <a:cubicBezTo>
                      <a:pt x="769" y="916"/>
                      <a:pt x="714" y="996"/>
                      <a:pt x="664" y="1075"/>
                    </a:cubicBezTo>
                    <a:cubicBezTo>
                      <a:pt x="194" y="1818"/>
                      <a:pt x="1" y="2750"/>
                      <a:pt x="257" y="3547"/>
                    </a:cubicBezTo>
                    <a:cubicBezTo>
                      <a:pt x="269" y="3585"/>
                      <a:pt x="295" y="3619"/>
                      <a:pt x="324" y="3644"/>
                    </a:cubicBezTo>
                    <a:cubicBezTo>
                      <a:pt x="375" y="3609"/>
                      <a:pt x="434" y="3591"/>
                      <a:pt x="493" y="3591"/>
                    </a:cubicBezTo>
                    <a:cubicBezTo>
                      <a:pt x="540" y="3591"/>
                      <a:pt x="587" y="3603"/>
                      <a:pt x="630" y="3627"/>
                    </a:cubicBezTo>
                    <a:cubicBezTo>
                      <a:pt x="706" y="3564"/>
                      <a:pt x="731" y="3455"/>
                      <a:pt x="689" y="3367"/>
                    </a:cubicBezTo>
                    <a:cubicBezTo>
                      <a:pt x="647" y="3287"/>
                      <a:pt x="622" y="3199"/>
                      <a:pt x="618" y="3107"/>
                    </a:cubicBezTo>
                    <a:cubicBezTo>
                      <a:pt x="580" y="2456"/>
                      <a:pt x="752" y="1810"/>
                      <a:pt x="1109" y="1268"/>
                    </a:cubicBezTo>
                    <a:cubicBezTo>
                      <a:pt x="1113" y="1260"/>
                      <a:pt x="1117" y="1256"/>
                      <a:pt x="1121" y="1247"/>
                    </a:cubicBezTo>
                    <a:cubicBezTo>
                      <a:pt x="1168" y="1172"/>
                      <a:pt x="1222" y="1100"/>
                      <a:pt x="1277" y="1033"/>
                    </a:cubicBezTo>
                    <a:cubicBezTo>
                      <a:pt x="1315" y="979"/>
                      <a:pt x="1361" y="933"/>
                      <a:pt x="1403" y="886"/>
                    </a:cubicBezTo>
                    <a:cubicBezTo>
                      <a:pt x="1407" y="878"/>
                      <a:pt x="1415" y="874"/>
                      <a:pt x="1419" y="870"/>
                    </a:cubicBezTo>
                    <a:cubicBezTo>
                      <a:pt x="1508" y="773"/>
                      <a:pt x="1600" y="685"/>
                      <a:pt x="1701" y="605"/>
                    </a:cubicBezTo>
                    <a:cubicBezTo>
                      <a:pt x="1806" y="517"/>
                      <a:pt x="2015" y="454"/>
                      <a:pt x="2095" y="332"/>
                    </a:cubicBezTo>
                    <a:cubicBezTo>
                      <a:pt x="2137" y="269"/>
                      <a:pt x="2141" y="194"/>
                      <a:pt x="2112" y="131"/>
                    </a:cubicBezTo>
                    <a:cubicBezTo>
                      <a:pt x="2108" y="127"/>
                      <a:pt x="2104" y="123"/>
                      <a:pt x="2099" y="118"/>
                    </a:cubicBezTo>
                    <a:cubicBezTo>
                      <a:pt x="2007" y="81"/>
                      <a:pt x="1911" y="43"/>
                      <a:pt x="181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7" name="Google Shape;2477;p39"/>
              <p:cNvSpPr/>
              <p:nvPr/>
            </p:nvSpPr>
            <p:spPr>
              <a:xfrm>
                <a:off x="7968785" y="4800133"/>
                <a:ext cx="39085" cy="74416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3766" extrusionOk="0">
                    <a:moveTo>
                      <a:pt x="1633" y="0"/>
                    </a:moveTo>
                    <a:cubicBezTo>
                      <a:pt x="1600" y="13"/>
                      <a:pt x="1566" y="34"/>
                      <a:pt x="1537" y="55"/>
                    </a:cubicBezTo>
                    <a:cubicBezTo>
                      <a:pt x="1486" y="88"/>
                      <a:pt x="1440" y="126"/>
                      <a:pt x="1398" y="172"/>
                    </a:cubicBezTo>
                    <a:cubicBezTo>
                      <a:pt x="1310" y="252"/>
                      <a:pt x="1230" y="340"/>
                      <a:pt x="1163" y="407"/>
                    </a:cubicBezTo>
                    <a:cubicBezTo>
                      <a:pt x="1092" y="491"/>
                      <a:pt x="1025" y="579"/>
                      <a:pt x="958" y="668"/>
                    </a:cubicBezTo>
                    <a:cubicBezTo>
                      <a:pt x="945" y="684"/>
                      <a:pt x="937" y="697"/>
                      <a:pt x="928" y="714"/>
                    </a:cubicBezTo>
                    <a:cubicBezTo>
                      <a:pt x="890" y="764"/>
                      <a:pt x="853" y="814"/>
                      <a:pt x="819" y="869"/>
                    </a:cubicBezTo>
                    <a:cubicBezTo>
                      <a:pt x="773" y="936"/>
                      <a:pt x="731" y="1008"/>
                      <a:pt x="689" y="1079"/>
                    </a:cubicBezTo>
                    <a:cubicBezTo>
                      <a:pt x="227" y="1860"/>
                      <a:pt x="1" y="2783"/>
                      <a:pt x="387" y="3643"/>
                    </a:cubicBezTo>
                    <a:cubicBezTo>
                      <a:pt x="391" y="3648"/>
                      <a:pt x="391" y="3652"/>
                      <a:pt x="395" y="3656"/>
                    </a:cubicBezTo>
                    <a:cubicBezTo>
                      <a:pt x="496" y="3694"/>
                      <a:pt x="601" y="3727"/>
                      <a:pt x="702" y="3765"/>
                    </a:cubicBezTo>
                    <a:cubicBezTo>
                      <a:pt x="1029" y="3576"/>
                      <a:pt x="618" y="3073"/>
                      <a:pt x="647" y="2758"/>
                    </a:cubicBezTo>
                    <a:cubicBezTo>
                      <a:pt x="660" y="2221"/>
                      <a:pt x="848" y="1683"/>
                      <a:pt x="1146" y="1213"/>
                    </a:cubicBezTo>
                    <a:cubicBezTo>
                      <a:pt x="1201" y="1129"/>
                      <a:pt x="1260" y="1045"/>
                      <a:pt x="1323" y="966"/>
                    </a:cubicBezTo>
                    <a:cubicBezTo>
                      <a:pt x="1344" y="936"/>
                      <a:pt x="1369" y="907"/>
                      <a:pt x="1394" y="882"/>
                    </a:cubicBezTo>
                    <a:cubicBezTo>
                      <a:pt x="1415" y="852"/>
                      <a:pt x="1428" y="835"/>
                      <a:pt x="1444" y="814"/>
                    </a:cubicBezTo>
                    <a:cubicBezTo>
                      <a:pt x="1499" y="752"/>
                      <a:pt x="1558" y="689"/>
                      <a:pt x="1621" y="630"/>
                    </a:cubicBezTo>
                    <a:cubicBezTo>
                      <a:pt x="1692" y="558"/>
                      <a:pt x="1763" y="491"/>
                      <a:pt x="1843" y="424"/>
                    </a:cubicBezTo>
                    <a:cubicBezTo>
                      <a:pt x="1923" y="382"/>
                      <a:pt x="1973" y="302"/>
                      <a:pt x="1978" y="214"/>
                    </a:cubicBezTo>
                    <a:cubicBezTo>
                      <a:pt x="1978" y="177"/>
                      <a:pt x="1973" y="143"/>
                      <a:pt x="1957" y="109"/>
                    </a:cubicBezTo>
                    <a:cubicBezTo>
                      <a:pt x="1852" y="72"/>
                      <a:pt x="1742" y="38"/>
                      <a:pt x="163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8" name="Google Shape;2478;p39"/>
              <p:cNvSpPr/>
              <p:nvPr/>
            </p:nvSpPr>
            <p:spPr>
              <a:xfrm>
                <a:off x="8151664" y="4832578"/>
                <a:ext cx="31280" cy="75819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3837" extrusionOk="0">
                    <a:moveTo>
                      <a:pt x="1277" y="0"/>
                    </a:moveTo>
                    <a:cubicBezTo>
                      <a:pt x="1066" y="0"/>
                      <a:pt x="866" y="298"/>
                      <a:pt x="748" y="453"/>
                    </a:cubicBezTo>
                    <a:cubicBezTo>
                      <a:pt x="160" y="1426"/>
                      <a:pt x="1" y="2648"/>
                      <a:pt x="462" y="3701"/>
                    </a:cubicBezTo>
                    <a:cubicBezTo>
                      <a:pt x="505" y="3787"/>
                      <a:pt x="590" y="3837"/>
                      <a:pt x="678" y="3837"/>
                    </a:cubicBezTo>
                    <a:cubicBezTo>
                      <a:pt x="711" y="3837"/>
                      <a:pt x="745" y="3830"/>
                      <a:pt x="777" y="3815"/>
                    </a:cubicBezTo>
                    <a:cubicBezTo>
                      <a:pt x="1037" y="3676"/>
                      <a:pt x="823" y="3403"/>
                      <a:pt x="781" y="3198"/>
                    </a:cubicBezTo>
                    <a:cubicBezTo>
                      <a:pt x="513" y="2266"/>
                      <a:pt x="710" y="1263"/>
                      <a:pt x="1306" y="503"/>
                    </a:cubicBezTo>
                    <a:cubicBezTo>
                      <a:pt x="1457" y="411"/>
                      <a:pt x="1583" y="239"/>
                      <a:pt x="1453" y="79"/>
                    </a:cubicBezTo>
                    <a:cubicBezTo>
                      <a:pt x="1394" y="23"/>
                      <a:pt x="1335" y="0"/>
                      <a:pt x="127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9" name="Google Shape;2479;p39"/>
              <p:cNvSpPr/>
              <p:nvPr/>
            </p:nvSpPr>
            <p:spPr>
              <a:xfrm>
                <a:off x="8241908" y="4830899"/>
                <a:ext cx="23771" cy="76195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3856" extrusionOk="0">
                    <a:moveTo>
                      <a:pt x="970" y="0"/>
                    </a:moveTo>
                    <a:cubicBezTo>
                      <a:pt x="865" y="9"/>
                      <a:pt x="760" y="21"/>
                      <a:pt x="655" y="30"/>
                    </a:cubicBezTo>
                    <a:cubicBezTo>
                      <a:pt x="600" y="101"/>
                      <a:pt x="550" y="177"/>
                      <a:pt x="504" y="256"/>
                    </a:cubicBezTo>
                    <a:cubicBezTo>
                      <a:pt x="424" y="387"/>
                      <a:pt x="361" y="529"/>
                      <a:pt x="307" y="676"/>
                    </a:cubicBezTo>
                    <a:cubicBezTo>
                      <a:pt x="290" y="714"/>
                      <a:pt x="277" y="760"/>
                      <a:pt x="265" y="802"/>
                    </a:cubicBezTo>
                    <a:cubicBezTo>
                      <a:pt x="227" y="924"/>
                      <a:pt x="198" y="1041"/>
                      <a:pt x="172" y="1167"/>
                    </a:cubicBezTo>
                    <a:cubicBezTo>
                      <a:pt x="0" y="2057"/>
                      <a:pt x="189" y="3056"/>
                      <a:pt x="693" y="3749"/>
                    </a:cubicBezTo>
                    <a:cubicBezTo>
                      <a:pt x="742" y="3824"/>
                      <a:pt x="810" y="3856"/>
                      <a:pt x="877" y="3856"/>
                    </a:cubicBezTo>
                    <a:cubicBezTo>
                      <a:pt x="1041" y="3856"/>
                      <a:pt x="1202" y="3671"/>
                      <a:pt x="1083" y="3493"/>
                    </a:cubicBezTo>
                    <a:cubicBezTo>
                      <a:pt x="987" y="3358"/>
                      <a:pt x="873" y="3232"/>
                      <a:pt x="815" y="3069"/>
                    </a:cubicBezTo>
                    <a:cubicBezTo>
                      <a:pt x="617" y="2464"/>
                      <a:pt x="521" y="1763"/>
                      <a:pt x="659" y="1125"/>
                    </a:cubicBezTo>
                    <a:cubicBezTo>
                      <a:pt x="689" y="991"/>
                      <a:pt x="731" y="861"/>
                      <a:pt x="781" y="735"/>
                    </a:cubicBezTo>
                    <a:cubicBezTo>
                      <a:pt x="794" y="701"/>
                      <a:pt x="806" y="672"/>
                      <a:pt x="823" y="643"/>
                    </a:cubicBezTo>
                    <a:cubicBezTo>
                      <a:pt x="865" y="542"/>
                      <a:pt x="919" y="450"/>
                      <a:pt x="978" y="357"/>
                    </a:cubicBezTo>
                    <a:cubicBezTo>
                      <a:pt x="1029" y="319"/>
                      <a:pt x="1058" y="261"/>
                      <a:pt x="1062" y="198"/>
                    </a:cubicBezTo>
                    <a:cubicBezTo>
                      <a:pt x="1062" y="122"/>
                      <a:pt x="1029" y="47"/>
                      <a:pt x="97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0" name="Google Shape;2480;p39"/>
              <p:cNvSpPr/>
              <p:nvPr/>
            </p:nvSpPr>
            <p:spPr>
              <a:xfrm>
                <a:off x="8424708" y="4770058"/>
                <a:ext cx="48037" cy="70484"/>
              </a:xfrm>
              <a:custGeom>
                <a:avLst/>
                <a:gdLst/>
                <a:ahLst/>
                <a:cxnLst/>
                <a:rect l="l" t="t" r="r" b="b"/>
                <a:pathLst>
                  <a:path w="2431" h="3567" extrusionOk="0">
                    <a:moveTo>
                      <a:pt x="262" y="0"/>
                    </a:moveTo>
                    <a:cubicBezTo>
                      <a:pt x="250" y="0"/>
                      <a:pt x="238" y="1"/>
                      <a:pt x="227" y="3"/>
                    </a:cubicBezTo>
                    <a:cubicBezTo>
                      <a:pt x="172" y="41"/>
                      <a:pt x="122" y="74"/>
                      <a:pt x="67" y="104"/>
                    </a:cubicBezTo>
                    <a:cubicBezTo>
                      <a:pt x="67" y="104"/>
                      <a:pt x="67" y="108"/>
                      <a:pt x="67" y="108"/>
                    </a:cubicBezTo>
                    <a:cubicBezTo>
                      <a:pt x="0" y="204"/>
                      <a:pt x="0" y="330"/>
                      <a:pt x="13" y="452"/>
                    </a:cubicBezTo>
                    <a:cubicBezTo>
                      <a:pt x="17" y="519"/>
                      <a:pt x="29" y="582"/>
                      <a:pt x="34" y="641"/>
                    </a:cubicBezTo>
                    <a:cubicBezTo>
                      <a:pt x="46" y="733"/>
                      <a:pt x="63" y="825"/>
                      <a:pt x="80" y="918"/>
                    </a:cubicBezTo>
                    <a:cubicBezTo>
                      <a:pt x="88" y="972"/>
                      <a:pt x="101" y="1019"/>
                      <a:pt x="109" y="1069"/>
                    </a:cubicBezTo>
                    <a:cubicBezTo>
                      <a:pt x="134" y="1178"/>
                      <a:pt x="164" y="1287"/>
                      <a:pt x="197" y="1392"/>
                    </a:cubicBezTo>
                    <a:cubicBezTo>
                      <a:pt x="491" y="2299"/>
                      <a:pt x="1104" y="3117"/>
                      <a:pt x="1935" y="3566"/>
                    </a:cubicBezTo>
                    <a:cubicBezTo>
                      <a:pt x="2103" y="3487"/>
                      <a:pt x="2267" y="3407"/>
                      <a:pt x="2430" y="3323"/>
                    </a:cubicBezTo>
                    <a:cubicBezTo>
                      <a:pt x="2401" y="3277"/>
                      <a:pt x="2355" y="3243"/>
                      <a:pt x="2300" y="3231"/>
                    </a:cubicBezTo>
                    <a:cubicBezTo>
                      <a:pt x="2036" y="3130"/>
                      <a:pt x="1796" y="2907"/>
                      <a:pt x="1574" y="2731"/>
                    </a:cubicBezTo>
                    <a:cubicBezTo>
                      <a:pt x="1116" y="2328"/>
                      <a:pt x="789" y="1753"/>
                      <a:pt x="613" y="1149"/>
                    </a:cubicBezTo>
                    <a:cubicBezTo>
                      <a:pt x="579" y="1040"/>
                      <a:pt x="554" y="926"/>
                      <a:pt x="533" y="813"/>
                    </a:cubicBezTo>
                    <a:cubicBezTo>
                      <a:pt x="525" y="763"/>
                      <a:pt x="516" y="716"/>
                      <a:pt x="508" y="666"/>
                    </a:cubicBezTo>
                    <a:cubicBezTo>
                      <a:pt x="495" y="586"/>
                      <a:pt x="483" y="506"/>
                      <a:pt x="479" y="427"/>
                    </a:cubicBezTo>
                    <a:cubicBezTo>
                      <a:pt x="466" y="339"/>
                      <a:pt x="508" y="242"/>
                      <a:pt x="479" y="154"/>
                    </a:cubicBezTo>
                    <a:cubicBezTo>
                      <a:pt x="474" y="129"/>
                      <a:pt x="462" y="108"/>
                      <a:pt x="445" y="91"/>
                    </a:cubicBezTo>
                    <a:cubicBezTo>
                      <a:pt x="402" y="33"/>
                      <a:pt x="333" y="0"/>
                      <a:pt x="26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1" name="Google Shape;2481;p39"/>
              <p:cNvSpPr/>
              <p:nvPr/>
            </p:nvSpPr>
            <p:spPr>
              <a:xfrm>
                <a:off x="8511533" y="4697124"/>
                <a:ext cx="62284" cy="65682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3324" extrusionOk="0">
                    <a:moveTo>
                      <a:pt x="391" y="0"/>
                    </a:moveTo>
                    <a:cubicBezTo>
                      <a:pt x="261" y="130"/>
                      <a:pt x="131" y="256"/>
                      <a:pt x="1" y="386"/>
                    </a:cubicBezTo>
                    <a:cubicBezTo>
                      <a:pt x="13" y="437"/>
                      <a:pt x="22" y="487"/>
                      <a:pt x="38" y="537"/>
                    </a:cubicBezTo>
                    <a:cubicBezTo>
                      <a:pt x="64" y="626"/>
                      <a:pt x="93" y="710"/>
                      <a:pt x="114" y="785"/>
                    </a:cubicBezTo>
                    <a:cubicBezTo>
                      <a:pt x="160" y="945"/>
                      <a:pt x="219" y="1100"/>
                      <a:pt x="290" y="1255"/>
                    </a:cubicBezTo>
                    <a:cubicBezTo>
                      <a:pt x="324" y="1331"/>
                      <a:pt x="362" y="1406"/>
                      <a:pt x="403" y="1482"/>
                    </a:cubicBezTo>
                    <a:cubicBezTo>
                      <a:pt x="445" y="1553"/>
                      <a:pt x="479" y="1612"/>
                      <a:pt x="521" y="1679"/>
                    </a:cubicBezTo>
                    <a:cubicBezTo>
                      <a:pt x="1029" y="2493"/>
                      <a:pt x="1856" y="3106"/>
                      <a:pt x="2800" y="3320"/>
                    </a:cubicBezTo>
                    <a:cubicBezTo>
                      <a:pt x="2814" y="3322"/>
                      <a:pt x="2828" y="3323"/>
                      <a:pt x="2841" y="3323"/>
                    </a:cubicBezTo>
                    <a:cubicBezTo>
                      <a:pt x="3107" y="3323"/>
                      <a:pt x="3151" y="2894"/>
                      <a:pt x="2867" y="2854"/>
                    </a:cubicBezTo>
                    <a:cubicBezTo>
                      <a:pt x="2699" y="2846"/>
                      <a:pt x="2540" y="2758"/>
                      <a:pt x="2376" y="2686"/>
                    </a:cubicBezTo>
                    <a:cubicBezTo>
                      <a:pt x="1751" y="2409"/>
                      <a:pt x="1226" y="1948"/>
                      <a:pt x="874" y="1360"/>
                    </a:cubicBezTo>
                    <a:cubicBezTo>
                      <a:pt x="832" y="1293"/>
                      <a:pt x="794" y="1222"/>
                      <a:pt x="756" y="1146"/>
                    </a:cubicBezTo>
                    <a:cubicBezTo>
                      <a:pt x="718" y="1075"/>
                      <a:pt x="685" y="999"/>
                      <a:pt x="655" y="924"/>
                    </a:cubicBezTo>
                    <a:cubicBezTo>
                      <a:pt x="563" y="697"/>
                      <a:pt x="496" y="458"/>
                      <a:pt x="462" y="214"/>
                    </a:cubicBezTo>
                    <a:cubicBezTo>
                      <a:pt x="471" y="185"/>
                      <a:pt x="471" y="151"/>
                      <a:pt x="462" y="122"/>
                    </a:cubicBezTo>
                    <a:cubicBezTo>
                      <a:pt x="450" y="72"/>
                      <a:pt x="424" y="30"/>
                      <a:pt x="39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2" name="Google Shape;2482;p39"/>
              <p:cNvSpPr/>
              <p:nvPr/>
            </p:nvSpPr>
            <p:spPr>
              <a:xfrm>
                <a:off x="8566604" y="4635670"/>
                <a:ext cx="65979" cy="56889"/>
              </a:xfrm>
              <a:custGeom>
                <a:avLst/>
                <a:gdLst/>
                <a:ahLst/>
                <a:cxnLst/>
                <a:rect l="l" t="t" r="r" b="b"/>
                <a:pathLst>
                  <a:path w="3339" h="2879" extrusionOk="0">
                    <a:moveTo>
                      <a:pt x="269" y="0"/>
                    </a:moveTo>
                    <a:cubicBezTo>
                      <a:pt x="181" y="122"/>
                      <a:pt x="93" y="239"/>
                      <a:pt x="1" y="361"/>
                    </a:cubicBezTo>
                    <a:cubicBezTo>
                      <a:pt x="9" y="395"/>
                      <a:pt x="17" y="428"/>
                      <a:pt x="30" y="462"/>
                    </a:cubicBezTo>
                    <a:cubicBezTo>
                      <a:pt x="34" y="483"/>
                      <a:pt x="43" y="504"/>
                      <a:pt x="47" y="525"/>
                    </a:cubicBezTo>
                    <a:cubicBezTo>
                      <a:pt x="147" y="814"/>
                      <a:pt x="290" y="1087"/>
                      <a:pt x="466" y="1335"/>
                    </a:cubicBezTo>
                    <a:cubicBezTo>
                      <a:pt x="492" y="1373"/>
                      <a:pt x="521" y="1410"/>
                      <a:pt x="546" y="1444"/>
                    </a:cubicBezTo>
                    <a:cubicBezTo>
                      <a:pt x="622" y="1540"/>
                      <a:pt x="697" y="1633"/>
                      <a:pt x="781" y="1721"/>
                    </a:cubicBezTo>
                    <a:cubicBezTo>
                      <a:pt x="1339" y="2313"/>
                      <a:pt x="2074" y="2711"/>
                      <a:pt x="2880" y="2850"/>
                    </a:cubicBezTo>
                    <a:cubicBezTo>
                      <a:pt x="2884" y="2850"/>
                      <a:pt x="2888" y="2854"/>
                      <a:pt x="2892" y="2854"/>
                    </a:cubicBezTo>
                    <a:cubicBezTo>
                      <a:pt x="2897" y="2854"/>
                      <a:pt x="2905" y="2854"/>
                      <a:pt x="2909" y="2858"/>
                    </a:cubicBezTo>
                    <a:cubicBezTo>
                      <a:pt x="2942" y="2872"/>
                      <a:pt x="2973" y="2878"/>
                      <a:pt x="3002" y="2878"/>
                    </a:cubicBezTo>
                    <a:cubicBezTo>
                      <a:pt x="3226" y="2878"/>
                      <a:pt x="3338" y="2522"/>
                      <a:pt x="3090" y="2422"/>
                    </a:cubicBezTo>
                    <a:cubicBezTo>
                      <a:pt x="2968" y="2384"/>
                      <a:pt x="2846" y="2359"/>
                      <a:pt x="2720" y="2342"/>
                    </a:cubicBezTo>
                    <a:cubicBezTo>
                      <a:pt x="2091" y="2178"/>
                      <a:pt x="1524" y="1838"/>
                      <a:pt x="1083" y="1356"/>
                    </a:cubicBezTo>
                    <a:cubicBezTo>
                      <a:pt x="999" y="1263"/>
                      <a:pt x="920" y="1167"/>
                      <a:pt x="848" y="1062"/>
                    </a:cubicBezTo>
                    <a:cubicBezTo>
                      <a:pt x="823" y="1028"/>
                      <a:pt x="798" y="991"/>
                      <a:pt x="777" y="957"/>
                    </a:cubicBezTo>
                    <a:cubicBezTo>
                      <a:pt x="668" y="789"/>
                      <a:pt x="580" y="609"/>
                      <a:pt x="508" y="420"/>
                    </a:cubicBezTo>
                    <a:cubicBezTo>
                      <a:pt x="479" y="315"/>
                      <a:pt x="445" y="143"/>
                      <a:pt x="357" y="50"/>
                    </a:cubicBezTo>
                    <a:cubicBezTo>
                      <a:pt x="332" y="25"/>
                      <a:pt x="303" y="8"/>
                      <a:pt x="26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3" name="Google Shape;2483;p39"/>
              <p:cNvSpPr/>
              <p:nvPr/>
            </p:nvSpPr>
            <p:spPr>
              <a:xfrm>
                <a:off x="8518173" y="4799085"/>
                <a:ext cx="172860" cy="30094"/>
              </a:xfrm>
              <a:custGeom>
                <a:avLst/>
                <a:gdLst/>
                <a:ahLst/>
                <a:cxnLst/>
                <a:rect l="l" t="t" r="r" b="b"/>
                <a:pathLst>
                  <a:path w="8748" h="1523" extrusionOk="0">
                    <a:moveTo>
                      <a:pt x="8448" y="0"/>
                    </a:moveTo>
                    <a:cubicBezTo>
                      <a:pt x="8326" y="0"/>
                      <a:pt x="8193" y="57"/>
                      <a:pt x="8076" y="78"/>
                    </a:cubicBezTo>
                    <a:cubicBezTo>
                      <a:pt x="7669" y="192"/>
                      <a:pt x="7249" y="276"/>
                      <a:pt x="6825" y="326"/>
                    </a:cubicBezTo>
                    <a:cubicBezTo>
                      <a:pt x="6300" y="392"/>
                      <a:pt x="5772" y="416"/>
                      <a:pt x="5243" y="416"/>
                    </a:cubicBezTo>
                    <a:cubicBezTo>
                      <a:pt x="4926" y="416"/>
                      <a:pt x="4608" y="407"/>
                      <a:pt x="4290" y="393"/>
                    </a:cubicBezTo>
                    <a:cubicBezTo>
                      <a:pt x="3022" y="313"/>
                      <a:pt x="1751" y="120"/>
                      <a:pt x="479" y="62"/>
                    </a:cubicBezTo>
                    <a:cubicBezTo>
                      <a:pt x="407" y="70"/>
                      <a:pt x="340" y="120"/>
                      <a:pt x="307" y="188"/>
                    </a:cubicBezTo>
                    <a:cubicBezTo>
                      <a:pt x="281" y="178"/>
                      <a:pt x="254" y="174"/>
                      <a:pt x="229" y="174"/>
                    </a:cubicBezTo>
                    <a:cubicBezTo>
                      <a:pt x="125" y="174"/>
                      <a:pt x="31" y="244"/>
                      <a:pt x="5" y="351"/>
                    </a:cubicBezTo>
                    <a:cubicBezTo>
                      <a:pt x="0" y="372"/>
                      <a:pt x="5" y="397"/>
                      <a:pt x="13" y="418"/>
                    </a:cubicBezTo>
                    <a:lnTo>
                      <a:pt x="17" y="418"/>
                    </a:lnTo>
                    <a:cubicBezTo>
                      <a:pt x="147" y="435"/>
                      <a:pt x="206" y="574"/>
                      <a:pt x="269" y="674"/>
                    </a:cubicBezTo>
                    <a:cubicBezTo>
                      <a:pt x="407" y="750"/>
                      <a:pt x="550" y="813"/>
                      <a:pt x="701" y="859"/>
                    </a:cubicBezTo>
                    <a:cubicBezTo>
                      <a:pt x="659" y="893"/>
                      <a:pt x="630" y="935"/>
                      <a:pt x="617" y="989"/>
                    </a:cubicBezTo>
                    <a:cubicBezTo>
                      <a:pt x="605" y="1031"/>
                      <a:pt x="609" y="1077"/>
                      <a:pt x="630" y="1119"/>
                    </a:cubicBezTo>
                    <a:cubicBezTo>
                      <a:pt x="651" y="1145"/>
                      <a:pt x="676" y="1170"/>
                      <a:pt x="701" y="1199"/>
                    </a:cubicBezTo>
                    <a:cubicBezTo>
                      <a:pt x="1096" y="1497"/>
                      <a:pt x="2678" y="1350"/>
                      <a:pt x="3048" y="1464"/>
                    </a:cubicBezTo>
                    <a:cubicBezTo>
                      <a:pt x="3438" y="1484"/>
                      <a:pt x="3828" y="1493"/>
                      <a:pt x="4219" y="1497"/>
                    </a:cubicBezTo>
                    <a:cubicBezTo>
                      <a:pt x="4739" y="1505"/>
                      <a:pt x="5264" y="1510"/>
                      <a:pt x="5784" y="1522"/>
                    </a:cubicBezTo>
                    <a:cubicBezTo>
                      <a:pt x="5826" y="1520"/>
                      <a:pt x="5881" y="1520"/>
                      <a:pt x="5942" y="1520"/>
                    </a:cubicBezTo>
                    <a:cubicBezTo>
                      <a:pt x="6003" y="1520"/>
                      <a:pt x="6072" y="1520"/>
                      <a:pt x="6141" y="1518"/>
                    </a:cubicBezTo>
                    <a:cubicBezTo>
                      <a:pt x="6372" y="1505"/>
                      <a:pt x="6615" y="1476"/>
                      <a:pt x="6678" y="1338"/>
                    </a:cubicBezTo>
                    <a:cubicBezTo>
                      <a:pt x="7148" y="1228"/>
                      <a:pt x="7593" y="1031"/>
                      <a:pt x="7988" y="758"/>
                    </a:cubicBezTo>
                    <a:lnTo>
                      <a:pt x="8005" y="746"/>
                    </a:lnTo>
                    <a:cubicBezTo>
                      <a:pt x="8080" y="700"/>
                      <a:pt x="8160" y="662"/>
                      <a:pt x="8244" y="628"/>
                    </a:cubicBezTo>
                    <a:lnTo>
                      <a:pt x="8256" y="624"/>
                    </a:lnTo>
                    <a:cubicBezTo>
                      <a:pt x="8391" y="565"/>
                      <a:pt x="8538" y="498"/>
                      <a:pt x="8626" y="414"/>
                    </a:cubicBezTo>
                    <a:cubicBezTo>
                      <a:pt x="8710" y="326"/>
                      <a:pt x="8747" y="213"/>
                      <a:pt x="8643" y="74"/>
                    </a:cubicBezTo>
                    <a:cubicBezTo>
                      <a:pt x="8584" y="19"/>
                      <a:pt x="8518" y="0"/>
                      <a:pt x="844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4" name="Google Shape;2484;p39"/>
              <p:cNvSpPr/>
              <p:nvPr/>
            </p:nvSpPr>
            <p:spPr>
              <a:xfrm>
                <a:off x="8016901" y="4811317"/>
                <a:ext cx="384727" cy="137846"/>
              </a:xfrm>
              <a:custGeom>
                <a:avLst/>
                <a:gdLst/>
                <a:ahLst/>
                <a:cxnLst/>
                <a:rect l="l" t="t" r="r" b="b"/>
                <a:pathLst>
                  <a:path w="19470" h="6976" extrusionOk="0">
                    <a:moveTo>
                      <a:pt x="16756" y="1"/>
                    </a:moveTo>
                    <a:cubicBezTo>
                      <a:pt x="16617" y="55"/>
                      <a:pt x="16474" y="106"/>
                      <a:pt x="16332" y="156"/>
                    </a:cubicBezTo>
                    <a:cubicBezTo>
                      <a:pt x="16323" y="160"/>
                      <a:pt x="16311" y="165"/>
                      <a:pt x="16298" y="169"/>
                    </a:cubicBezTo>
                    <a:cubicBezTo>
                      <a:pt x="16294" y="181"/>
                      <a:pt x="16290" y="194"/>
                      <a:pt x="16285" y="207"/>
                    </a:cubicBezTo>
                    <a:cubicBezTo>
                      <a:pt x="16273" y="257"/>
                      <a:pt x="16264" y="307"/>
                      <a:pt x="16256" y="362"/>
                    </a:cubicBezTo>
                    <a:cubicBezTo>
                      <a:pt x="16231" y="521"/>
                      <a:pt x="16227" y="698"/>
                      <a:pt x="16218" y="845"/>
                    </a:cubicBezTo>
                    <a:cubicBezTo>
                      <a:pt x="16218" y="903"/>
                      <a:pt x="16214" y="954"/>
                      <a:pt x="16210" y="1000"/>
                    </a:cubicBezTo>
                    <a:cubicBezTo>
                      <a:pt x="16210" y="1021"/>
                      <a:pt x="16210" y="1042"/>
                      <a:pt x="16206" y="1059"/>
                    </a:cubicBezTo>
                    <a:lnTo>
                      <a:pt x="16206" y="1088"/>
                    </a:lnTo>
                    <a:cubicBezTo>
                      <a:pt x="16197" y="1176"/>
                      <a:pt x="16197" y="1264"/>
                      <a:pt x="16202" y="1348"/>
                    </a:cubicBezTo>
                    <a:cubicBezTo>
                      <a:pt x="16202" y="2288"/>
                      <a:pt x="16575" y="3212"/>
                      <a:pt x="17272" y="3850"/>
                    </a:cubicBezTo>
                    <a:cubicBezTo>
                      <a:pt x="14750" y="4676"/>
                      <a:pt x="12123" y="5051"/>
                      <a:pt x="9489" y="5051"/>
                    </a:cubicBezTo>
                    <a:cubicBezTo>
                      <a:pt x="7507" y="5051"/>
                      <a:pt x="5520" y="4839"/>
                      <a:pt x="3572" y="4446"/>
                    </a:cubicBezTo>
                    <a:cubicBezTo>
                      <a:pt x="3236" y="4383"/>
                      <a:pt x="2900" y="4303"/>
                      <a:pt x="2565" y="4223"/>
                    </a:cubicBezTo>
                    <a:cubicBezTo>
                      <a:pt x="2670" y="4177"/>
                      <a:pt x="2720" y="4064"/>
                      <a:pt x="2686" y="3959"/>
                    </a:cubicBezTo>
                    <a:cubicBezTo>
                      <a:pt x="2636" y="3795"/>
                      <a:pt x="2598" y="3631"/>
                      <a:pt x="2581" y="3459"/>
                    </a:cubicBezTo>
                    <a:cubicBezTo>
                      <a:pt x="2607" y="2872"/>
                      <a:pt x="2745" y="2234"/>
                      <a:pt x="3047" y="1697"/>
                    </a:cubicBezTo>
                    <a:cubicBezTo>
                      <a:pt x="3098" y="1604"/>
                      <a:pt x="3152" y="1516"/>
                      <a:pt x="3211" y="1432"/>
                    </a:cubicBezTo>
                    <a:cubicBezTo>
                      <a:pt x="3253" y="1378"/>
                      <a:pt x="3291" y="1327"/>
                      <a:pt x="3333" y="1273"/>
                    </a:cubicBezTo>
                    <a:cubicBezTo>
                      <a:pt x="3446" y="1138"/>
                      <a:pt x="3572" y="1017"/>
                      <a:pt x="3710" y="912"/>
                    </a:cubicBezTo>
                    <a:cubicBezTo>
                      <a:pt x="3715" y="912"/>
                      <a:pt x="3715" y="907"/>
                      <a:pt x="3719" y="907"/>
                    </a:cubicBezTo>
                    <a:cubicBezTo>
                      <a:pt x="3807" y="845"/>
                      <a:pt x="3836" y="731"/>
                      <a:pt x="3786" y="635"/>
                    </a:cubicBezTo>
                    <a:cubicBezTo>
                      <a:pt x="3656" y="609"/>
                      <a:pt x="3526" y="584"/>
                      <a:pt x="3396" y="559"/>
                    </a:cubicBezTo>
                    <a:cubicBezTo>
                      <a:pt x="3307" y="618"/>
                      <a:pt x="3224" y="689"/>
                      <a:pt x="3152" y="769"/>
                    </a:cubicBezTo>
                    <a:cubicBezTo>
                      <a:pt x="3148" y="769"/>
                      <a:pt x="3148" y="773"/>
                      <a:pt x="3144" y="773"/>
                    </a:cubicBezTo>
                    <a:cubicBezTo>
                      <a:pt x="3035" y="895"/>
                      <a:pt x="2934" y="1021"/>
                      <a:pt x="2842" y="1155"/>
                    </a:cubicBezTo>
                    <a:cubicBezTo>
                      <a:pt x="2800" y="1214"/>
                      <a:pt x="2762" y="1273"/>
                      <a:pt x="2728" y="1331"/>
                    </a:cubicBezTo>
                    <a:cubicBezTo>
                      <a:pt x="2670" y="1420"/>
                      <a:pt x="2619" y="1512"/>
                      <a:pt x="2569" y="1604"/>
                    </a:cubicBezTo>
                    <a:cubicBezTo>
                      <a:pt x="2166" y="2368"/>
                      <a:pt x="1994" y="3266"/>
                      <a:pt x="2233" y="4085"/>
                    </a:cubicBezTo>
                    <a:cubicBezTo>
                      <a:pt x="2241" y="4106"/>
                      <a:pt x="2254" y="4127"/>
                      <a:pt x="2267" y="4148"/>
                    </a:cubicBezTo>
                    <a:cubicBezTo>
                      <a:pt x="1792" y="4026"/>
                      <a:pt x="1322" y="3904"/>
                      <a:pt x="856" y="3812"/>
                    </a:cubicBezTo>
                    <a:cubicBezTo>
                      <a:pt x="646" y="3820"/>
                      <a:pt x="483" y="3938"/>
                      <a:pt x="340" y="4081"/>
                    </a:cubicBezTo>
                    <a:cubicBezTo>
                      <a:pt x="298" y="4198"/>
                      <a:pt x="248" y="4311"/>
                      <a:pt x="189" y="4421"/>
                    </a:cubicBezTo>
                    <a:cubicBezTo>
                      <a:pt x="147" y="4509"/>
                      <a:pt x="101" y="4597"/>
                      <a:pt x="55" y="4681"/>
                    </a:cubicBezTo>
                    <a:cubicBezTo>
                      <a:pt x="0" y="4962"/>
                      <a:pt x="424" y="4958"/>
                      <a:pt x="630" y="5033"/>
                    </a:cubicBezTo>
                    <a:cubicBezTo>
                      <a:pt x="2837" y="5793"/>
                      <a:pt x="5213" y="5927"/>
                      <a:pt x="7522" y="6213"/>
                    </a:cubicBezTo>
                    <a:cubicBezTo>
                      <a:pt x="8236" y="6264"/>
                      <a:pt x="8952" y="6290"/>
                      <a:pt x="9667" y="6290"/>
                    </a:cubicBezTo>
                    <a:cubicBezTo>
                      <a:pt x="12441" y="6290"/>
                      <a:pt x="15201" y="5892"/>
                      <a:pt x="17834" y="4975"/>
                    </a:cubicBezTo>
                    <a:cubicBezTo>
                      <a:pt x="17918" y="5352"/>
                      <a:pt x="18002" y="5734"/>
                      <a:pt x="18094" y="6112"/>
                    </a:cubicBezTo>
                    <a:cubicBezTo>
                      <a:pt x="18103" y="6141"/>
                      <a:pt x="18107" y="6171"/>
                      <a:pt x="18115" y="6196"/>
                    </a:cubicBezTo>
                    <a:cubicBezTo>
                      <a:pt x="18145" y="6322"/>
                      <a:pt x="18178" y="6444"/>
                      <a:pt x="18212" y="6565"/>
                    </a:cubicBezTo>
                    <a:cubicBezTo>
                      <a:pt x="18237" y="6654"/>
                      <a:pt x="18258" y="6737"/>
                      <a:pt x="18283" y="6826"/>
                    </a:cubicBezTo>
                    <a:cubicBezTo>
                      <a:pt x="18292" y="6847"/>
                      <a:pt x="18300" y="6868"/>
                      <a:pt x="18313" y="6884"/>
                    </a:cubicBezTo>
                    <a:cubicBezTo>
                      <a:pt x="18357" y="6946"/>
                      <a:pt x="18428" y="6976"/>
                      <a:pt x="18500" y="6976"/>
                    </a:cubicBezTo>
                    <a:cubicBezTo>
                      <a:pt x="18599" y="6976"/>
                      <a:pt x="18699" y="6919"/>
                      <a:pt x="18728" y="6809"/>
                    </a:cubicBezTo>
                    <a:cubicBezTo>
                      <a:pt x="18774" y="6854"/>
                      <a:pt x="18832" y="6876"/>
                      <a:pt x="18891" y="6876"/>
                    </a:cubicBezTo>
                    <a:cubicBezTo>
                      <a:pt x="18968" y="6876"/>
                      <a:pt x="19044" y="6838"/>
                      <a:pt x="19089" y="6767"/>
                    </a:cubicBezTo>
                    <a:cubicBezTo>
                      <a:pt x="19147" y="6785"/>
                      <a:pt x="19196" y="6793"/>
                      <a:pt x="19238" y="6793"/>
                    </a:cubicBezTo>
                    <a:cubicBezTo>
                      <a:pt x="19443" y="6793"/>
                      <a:pt x="19470" y="6594"/>
                      <a:pt x="19421" y="6322"/>
                    </a:cubicBezTo>
                    <a:cubicBezTo>
                      <a:pt x="19412" y="6280"/>
                      <a:pt x="19400" y="6234"/>
                      <a:pt x="19387" y="6183"/>
                    </a:cubicBezTo>
                    <a:cubicBezTo>
                      <a:pt x="19366" y="6087"/>
                      <a:pt x="19337" y="5986"/>
                      <a:pt x="19299" y="5885"/>
                    </a:cubicBezTo>
                    <a:cubicBezTo>
                      <a:pt x="19286" y="5839"/>
                      <a:pt x="19270" y="5793"/>
                      <a:pt x="19253" y="5747"/>
                    </a:cubicBezTo>
                    <a:cubicBezTo>
                      <a:pt x="19148" y="5432"/>
                      <a:pt x="19030" y="5142"/>
                      <a:pt x="19018" y="5021"/>
                    </a:cubicBezTo>
                    <a:cubicBezTo>
                      <a:pt x="18959" y="4891"/>
                      <a:pt x="18913" y="4756"/>
                      <a:pt x="18879" y="4614"/>
                    </a:cubicBezTo>
                    <a:cubicBezTo>
                      <a:pt x="18905" y="4597"/>
                      <a:pt x="18930" y="4580"/>
                      <a:pt x="18951" y="4555"/>
                    </a:cubicBezTo>
                    <a:cubicBezTo>
                      <a:pt x="18942" y="4521"/>
                      <a:pt x="18938" y="4488"/>
                      <a:pt x="18930" y="4454"/>
                    </a:cubicBezTo>
                    <a:cubicBezTo>
                      <a:pt x="18900" y="4194"/>
                      <a:pt x="18825" y="3909"/>
                      <a:pt x="18846" y="3640"/>
                    </a:cubicBezTo>
                    <a:cubicBezTo>
                      <a:pt x="18759" y="3561"/>
                      <a:pt x="18649" y="3531"/>
                      <a:pt x="18522" y="3531"/>
                    </a:cubicBezTo>
                    <a:cubicBezTo>
                      <a:pt x="18275" y="3531"/>
                      <a:pt x="17965" y="3645"/>
                      <a:pt x="17641" y="3736"/>
                    </a:cubicBezTo>
                    <a:cubicBezTo>
                      <a:pt x="17671" y="3652"/>
                      <a:pt x="17650" y="3560"/>
                      <a:pt x="17582" y="3501"/>
                    </a:cubicBezTo>
                    <a:cubicBezTo>
                      <a:pt x="17326" y="3254"/>
                      <a:pt x="17117" y="2964"/>
                      <a:pt x="16957" y="2649"/>
                    </a:cubicBezTo>
                    <a:cubicBezTo>
                      <a:pt x="16726" y="2192"/>
                      <a:pt x="16659" y="1701"/>
                      <a:pt x="16672" y="1197"/>
                    </a:cubicBezTo>
                    <a:cubicBezTo>
                      <a:pt x="16672" y="1105"/>
                      <a:pt x="16676" y="1012"/>
                      <a:pt x="16684" y="920"/>
                    </a:cubicBezTo>
                    <a:cubicBezTo>
                      <a:pt x="16684" y="891"/>
                      <a:pt x="16684" y="861"/>
                      <a:pt x="16688" y="836"/>
                    </a:cubicBezTo>
                    <a:cubicBezTo>
                      <a:pt x="16688" y="786"/>
                      <a:pt x="16697" y="740"/>
                      <a:pt x="16701" y="689"/>
                    </a:cubicBezTo>
                    <a:cubicBezTo>
                      <a:pt x="16709" y="580"/>
                      <a:pt x="16726" y="471"/>
                      <a:pt x="16739" y="366"/>
                    </a:cubicBezTo>
                    <a:cubicBezTo>
                      <a:pt x="16743" y="353"/>
                      <a:pt x="16743" y="341"/>
                      <a:pt x="16747" y="328"/>
                    </a:cubicBezTo>
                    <a:cubicBezTo>
                      <a:pt x="16781" y="240"/>
                      <a:pt x="16823" y="148"/>
                      <a:pt x="16793" y="60"/>
                    </a:cubicBezTo>
                    <a:cubicBezTo>
                      <a:pt x="16785" y="39"/>
                      <a:pt x="16772" y="18"/>
                      <a:pt x="1675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5" name="Google Shape;2485;p39"/>
              <p:cNvSpPr/>
              <p:nvPr/>
            </p:nvSpPr>
            <p:spPr>
              <a:xfrm>
                <a:off x="8048418" y="4931754"/>
                <a:ext cx="10868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68" extrusionOk="0">
                    <a:moveTo>
                      <a:pt x="315" y="0"/>
                    </a:moveTo>
                    <a:cubicBezTo>
                      <a:pt x="105" y="0"/>
                      <a:pt x="0" y="252"/>
                      <a:pt x="151" y="399"/>
                    </a:cubicBezTo>
                    <a:cubicBezTo>
                      <a:pt x="198" y="446"/>
                      <a:pt x="257" y="467"/>
                      <a:pt x="314" y="467"/>
                    </a:cubicBezTo>
                    <a:cubicBezTo>
                      <a:pt x="434" y="467"/>
                      <a:pt x="550" y="373"/>
                      <a:pt x="550" y="231"/>
                    </a:cubicBezTo>
                    <a:cubicBezTo>
                      <a:pt x="550" y="101"/>
                      <a:pt x="441" y="0"/>
                      <a:pt x="31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6" name="Google Shape;2486;p39"/>
              <p:cNvSpPr/>
              <p:nvPr/>
            </p:nvSpPr>
            <p:spPr>
              <a:xfrm>
                <a:off x="8064424" y="4934323"/>
                <a:ext cx="930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71" h="471" extrusionOk="0">
                    <a:moveTo>
                      <a:pt x="235" y="0"/>
                    </a:moveTo>
                    <a:cubicBezTo>
                      <a:pt x="105" y="0"/>
                      <a:pt x="0" y="105"/>
                      <a:pt x="0" y="235"/>
                    </a:cubicBezTo>
                    <a:cubicBezTo>
                      <a:pt x="4" y="366"/>
                      <a:pt x="109" y="466"/>
                      <a:pt x="239" y="470"/>
                    </a:cubicBezTo>
                    <a:cubicBezTo>
                      <a:pt x="369" y="466"/>
                      <a:pt x="470" y="361"/>
                      <a:pt x="470" y="231"/>
                    </a:cubicBezTo>
                    <a:cubicBezTo>
                      <a:pt x="470" y="105"/>
                      <a:pt x="365" y="0"/>
                      <a:pt x="23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7" name="Google Shape;2487;p39"/>
              <p:cNvSpPr/>
              <p:nvPr/>
            </p:nvSpPr>
            <p:spPr>
              <a:xfrm>
                <a:off x="8330887" y="4933493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37" y="0"/>
                    </a:moveTo>
                    <a:cubicBezTo>
                      <a:pt x="235" y="0"/>
                      <a:pt x="233" y="0"/>
                      <a:pt x="232" y="0"/>
                    </a:cubicBezTo>
                    <a:cubicBezTo>
                      <a:pt x="106" y="0"/>
                      <a:pt x="1" y="105"/>
                      <a:pt x="1" y="235"/>
                    </a:cubicBezTo>
                    <a:cubicBezTo>
                      <a:pt x="1" y="377"/>
                      <a:pt x="117" y="471"/>
                      <a:pt x="238" y="471"/>
                    </a:cubicBezTo>
                    <a:cubicBezTo>
                      <a:pt x="296" y="471"/>
                      <a:pt x="356" y="449"/>
                      <a:pt x="404" y="399"/>
                    </a:cubicBezTo>
                    <a:cubicBezTo>
                      <a:pt x="550" y="253"/>
                      <a:pt x="443" y="0"/>
                      <a:pt x="237" y="0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8" name="Google Shape;2488;p39"/>
              <p:cNvSpPr/>
              <p:nvPr/>
            </p:nvSpPr>
            <p:spPr>
              <a:xfrm>
                <a:off x="8343079" y="4930746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40" y="1"/>
                    </a:moveTo>
                    <a:cubicBezTo>
                      <a:pt x="239" y="1"/>
                      <a:pt x="237" y="1"/>
                      <a:pt x="236" y="1"/>
                    </a:cubicBezTo>
                    <a:cubicBezTo>
                      <a:pt x="106" y="5"/>
                      <a:pt x="1" y="110"/>
                      <a:pt x="1" y="240"/>
                    </a:cubicBezTo>
                    <a:cubicBezTo>
                      <a:pt x="5" y="366"/>
                      <a:pt x="110" y="471"/>
                      <a:pt x="236" y="471"/>
                    </a:cubicBezTo>
                    <a:cubicBezTo>
                      <a:pt x="549" y="471"/>
                      <a:pt x="547" y="1"/>
                      <a:pt x="24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9" name="Google Shape;2489;p39"/>
              <p:cNvSpPr/>
              <p:nvPr/>
            </p:nvSpPr>
            <p:spPr>
              <a:xfrm>
                <a:off x="8200096" y="4946100"/>
                <a:ext cx="1096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5" h="471" extrusionOk="0">
                    <a:moveTo>
                      <a:pt x="316" y="0"/>
                    </a:moveTo>
                    <a:cubicBezTo>
                      <a:pt x="106" y="0"/>
                      <a:pt x="1" y="256"/>
                      <a:pt x="152" y="403"/>
                    </a:cubicBezTo>
                    <a:cubicBezTo>
                      <a:pt x="200" y="450"/>
                      <a:pt x="258" y="471"/>
                      <a:pt x="315" y="471"/>
                    </a:cubicBezTo>
                    <a:cubicBezTo>
                      <a:pt x="438" y="471"/>
                      <a:pt x="555" y="374"/>
                      <a:pt x="555" y="231"/>
                    </a:cubicBezTo>
                    <a:cubicBezTo>
                      <a:pt x="551" y="101"/>
                      <a:pt x="446" y="0"/>
                      <a:pt x="31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0" name="Google Shape;2490;p39"/>
              <p:cNvSpPr/>
              <p:nvPr/>
            </p:nvSpPr>
            <p:spPr>
              <a:xfrm>
                <a:off x="7844969" y="4795706"/>
                <a:ext cx="9722" cy="9267"/>
              </a:xfrm>
              <a:custGeom>
                <a:avLst/>
                <a:gdLst/>
                <a:ahLst/>
                <a:cxnLst/>
                <a:rect l="l" t="t" r="r" b="b"/>
                <a:pathLst>
                  <a:path w="492" h="469" extrusionOk="0">
                    <a:moveTo>
                      <a:pt x="245" y="1"/>
                    </a:moveTo>
                    <a:cubicBezTo>
                      <a:pt x="125" y="1"/>
                      <a:pt x="25" y="89"/>
                      <a:pt x="13" y="212"/>
                    </a:cubicBezTo>
                    <a:cubicBezTo>
                      <a:pt x="0" y="338"/>
                      <a:pt x="92" y="451"/>
                      <a:pt x="223" y="468"/>
                    </a:cubicBezTo>
                    <a:cubicBezTo>
                      <a:pt x="228" y="468"/>
                      <a:pt x="233" y="468"/>
                      <a:pt x="238" y="468"/>
                    </a:cubicBezTo>
                    <a:cubicBezTo>
                      <a:pt x="358" y="468"/>
                      <a:pt x="463" y="378"/>
                      <a:pt x="479" y="258"/>
                    </a:cubicBezTo>
                    <a:cubicBezTo>
                      <a:pt x="491" y="128"/>
                      <a:pt x="395" y="14"/>
                      <a:pt x="269" y="2"/>
                    </a:cubicBezTo>
                    <a:cubicBezTo>
                      <a:pt x="261" y="1"/>
                      <a:pt x="253" y="1"/>
                      <a:pt x="24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1" name="Google Shape;2491;p39"/>
              <p:cNvSpPr/>
              <p:nvPr/>
            </p:nvSpPr>
            <p:spPr>
              <a:xfrm>
                <a:off x="7857398" y="4800429"/>
                <a:ext cx="9722" cy="9267"/>
              </a:xfrm>
              <a:custGeom>
                <a:avLst/>
                <a:gdLst/>
                <a:ahLst/>
                <a:cxnLst/>
                <a:rect l="l" t="t" r="r" b="b"/>
                <a:pathLst>
                  <a:path w="492" h="469" extrusionOk="0">
                    <a:moveTo>
                      <a:pt x="246" y="1"/>
                    </a:moveTo>
                    <a:cubicBezTo>
                      <a:pt x="130" y="1"/>
                      <a:pt x="29" y="90"/>
                      <a:pt x="13" y="212"/>
                    </a:cubicBezTo>
                    <a:cubicBezTo>
                      <a:pt x="1" y="338"/>
                      <a:pt x="93" y="455"/>
                      <a:pt x="223" y="468"/>
                    </a:cubicBezTo>
                    <a:cubicBezTo>
                      <a:pt x="228" y="468"/>
                      <a:pt x="234" y="468"/>
                      <a:pt x="239" y="468"/>
                    </a:cubicBezTo>
                    <a:cubicBezTo>
                      <a:pt x="358" y="468"/>
                      <a:pt x="463" y="379"/>
                      <a:pt x="479" y="258"/>
                    </a:cubicBezTo>
                    <a:cubicBezTo>
                      <a:pt x="492" y="128"/>
                      <a:pt x="399" y="15"/>
                      <a:pt x="269" y="2"/>
                    </a:cubicBezTo>
                    <a:cubicBezTo>
                      <a:pt x="262" y="1"/>
                      <a:pt x="254" y="1"/>
                      <a:pt x="24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2" name="Google Shape;2492;p39"/>
              <p:cNvSpPr/>
              <p:nvPr/>
            </p:nvSpPr>
            <p:spPr>
              <a:xfrm>
                <a:off x="8021209" y="4854967"/>
                <a:ext cx="11026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8" h="471" extrusionOk="0">
                    <a:moveTo>
                      <a:pt x="246" y="0"/>
                    </a:moveTo>
                    <a:cubicBezTo>
                      <a:pt x="133" y="0"/>
                      <a:pt x="24" y="81"/>
                      <a:pt x="13" y="214"/>
                    </a:cubicBezTo>
                    <a:cubicBezTo>
                      <a:pt x="0" y="344"/>
                      <a:pt x="93" y="457"/>
                      <a:pt x="223" y="470"/>
                    </a:cubicBezTo>
                    <a:cubicBezTo>
                      <a:pt x="231" y="471"/>
                      <a:pt x="240" y="471"/>
                      <a:pt x="248" y="471"/>
                    </a:cubicBezTo>
                    <a:cubicBezTo>
                      <a:pt x="439" y="471"/>
                      <a:pt x="557" y="245"/>
                      <a:pt x="428" y="88"/>
                    </a:cubicBezTo>
                    <a:cubicBezTo>
                      <a:pt x="379" y="28"/>
                      <a:pt x="312" y="0"/>
                      <a:pt x="24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3" name="Google Shape;2493;p39"/>
              <p:cNvSpPr/>
              <p:nvPr/>
            </p:nvSpPr>
            <p:spPr>
              <a:xfrm>
                <a:off x="8191915" y="4879805"/>
                <a:ext cx="11283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71" h="472" extrusionOk="0">
                    <a:moveTo>
                      <a:pt x="320" y="0"/>
                    </a:moveTo>
                    <a:cubicBezTo>
                      <a:pt x="35" y="0"/>
                      <a:pt x="0" y="443"/>
                      <a:pt x="306" y="472"/>
                    </a:cubicBezTo>
                    <a:lnTo>
                      <a:pt x="301" y="468"/>
                    </a:lnTo>
                    <a:lnTo>
                      <a:pt x="301" y="468"/>
                    </a:lnTo>
                    <a:cubicBezTo>
                      <a:pt x="309" y="468"/>
                      <a:pt x="317" y="469"/>
                      <a:pt x="325" y="469"/>
                    </a:cubicBezTo>
                    <a:cubicBezTo>
                      <a:pt x="445" y="469"/>
                      <a:pt x="546" y="380"/>
                      <a:pt x="558" y="258"/>
                    </a:cubicBezTo>
                    <a:cubicBezTo>
                      <a:pt x="570" y="132"/>
                      <a:pt x="478" y="14"/>
                      <a:pt x="348" y="2"/>
                    </a:cubicBezTo>
                    <a:cubicBezTo>
                      <a:pt x="338" y="1"/>
                      <a:pt x="329" y="0"/>
                      <a:pt x="32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4" name="Google Shape;2494;p39"/>
              <p:cNvSpPr/>
              <p:nvPr/>
            </p:nvSpPr>
            <p:spPr>
              <a:xfrm>
                <a:off x="8208652" y="4881228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52" y="1"/>
                    </a:moveTo>
                    <a:cubicBezTo>
                      <a:pt x="129" y="1"/>
                      <a:pt x="25" y="90"/>
                      <a:pt x="13" y="211"/>
                    </a:cubicBezTo>
                    <a:cubicBezTo>
                      <a:pt x="0" y="341"/>
                      <a:pt x="92" y="454"/>
                      <a:pt x="223" y="467"/>
                    </a:cubicBezTo>
                    <a:cubicBezTo>
                      <a:pt x="228" y="467"/>
                      <a:pt x="233" y="468"/>
                      <a:pt x="238" y="468"/>
                    </a:cubicBezTo>
                    <a:cubicBezTo>
                      <a:pt x="358" y="468"/>
                      <a:pt x="463" y="378"/>
                      <a:pt x="479" y="257"/>
                    </a:cubicBezTo>
                    <a:cubicBezTo>
                      <a:pt x="487" y="131"/>
                      <a:pt x="395" y="14"/>
                      <a:pt x="269" y="1"/>
                    </a:cubicBezTo>
                    <a:cubicBezTo>
                      <a:pt x="263" y="1"/>
                      <a:pt x="258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5" name="Google Shape;2495;p39"/>
              <p:cNvSpPr/>
              <p:nvPr/>
            </p:nvSpPr>
            <p:spPr>
              <a:xfrm>
                <a:off x="8201598" y="4869530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42" y="0"/>
                    </a:moveTo>
                    <a:cubicBezTo>
                      <a:pt x="125" y="0"/>
                      <a:pt x="25" y="89"/>
                      <a:pt x="9" y="211"/>
                    </a:cubicBezTo>
                    <a:cubicBezTo>
                      <a:pt x="0" y="337"/>
                      <a:pt x="93" y="450"/>
                      <a:pt x="219" y="467"/>
                    </a:cubicBezTo>
                    <a:cubicBezTo>
                      <a:pt x="224" y="468"/>
                      <a:pt x="230" y="468"/>
                      <a:pt x="235" y="468"/>
                    </a:cubicBezTo>
                    <a:cubicBezTo>
                      <a:pt x="358" y="468"/>
                      <a:pt x="463" y="378"/>
                      <a:pt x="475" y="257"/>
                    </a:cubicBezTo>
                    <a:cubicBezTo>
                      <a:pt x="487" y="127"/>
                      <a:pt x="395" y="14"/>
                      <a:pt x="265" y="1"/>
                    </a:cubicBezTo>
                    <a:cubicBezTo>
                      <a:pt x="257" y="1"/>
                      <a:pt x="249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6" name="Google Shape;2496;p39"/>
              <p:cNvSpPr/>
              <p:nvPr/>
            </p:nvSpPr>
            <p:spPr>
              <a:xfrm>
                <a:off x="8389357" y="4840285"/>
                <a:ext cx="1098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1" extrusionOk="0">
                    <a:moveTo>
                      <a:pt x="247" y="1"/>
                    </a:moveTo>
                    <a:cubicBezTo>
                      <a:pt x="131" y="1"/>
                      <a:pt x="18" y="86"/>
                      <a:pt x="9" y="222"/>
                    </a:cubicBezTo>
                    <a:cubicBezTo>
                      <a:pt x="1" y="348"/>
                      <a:pt x="102" y="461"/>
                      <a:pt x="228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6" y="231"/>
                      <a:pt x="421" y="79"/>
                    </a:cubicBezTo>
                    <a:cubicBezTo>
                      <a:pt x="372" y="25"/>
                      <a:pt x="309" y="1"/>
                      <a:pt x="247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7" name="Google Shape;2497;p39"/>
              <p:cNvSpPr/>
              <p:nvPr/>
            </p:nvSpPr>
            <p:spPr>
              <a:xfrm>
                <a:off x="8402379" y="4835859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45" y="1"/>
                    </a:moveTo>
                    <a:cubicBezTo>
                      <a:pt x="122" y="1"/>
                      <a:pt x="21" y="95"/>
                      <a:pt x="9" y="219"/>
                    </a:cubicBezTo>
                    <a:cubicBezTo>
                      <a:pt x="1" y="350"/>
                      <a:pt x="102" y="459"/>
                      <a:pt x="232" y="467"/>
                    </a:cubicBezTo>
                    <a:cubicBezTo>
                      <a:pt x="237" y="467"/>
                      <a:pt x="242" y="468"/>
                      <a:pt x="247" y="468"/>
                    </a:cubicBezTo>
                    <a:cubicBezTo>
                      <a:pt x="367" y="468"/>
                      <a:pt x="471" y="374"/>
                      <a:pt x="479" y="249"/>
                    </a:cubicBezTo>
                    <a:cubicBezTo>
                      <a:pt x="488" y="119"/>
                      <a:pt x="387" y="10"/>
                      <a:pt x="261" y="1"/>
                    </a:cubicBezTo>
                    <a:cubicBezTo>
                      <a:pt x="256" y="1"/>
                      <a:pt x="251" y="1"/>
                      <a:pt x="245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8" name="Google Shape;2498;p39"/>
              <p:cNvSpPr/>
              <p:nvPr/>
            </p:nvSpPr>
            <p:spPr>
              <a:xfrm>
                <a:off x="8514438" y="4765078"/>
                <a:ext cx="1090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4" extrusionOk="0">
                    <a:moveTo>
                      <a:pt x="309" y="1"/>
                    </a:moveTo>
                    <a:cubicBezTo>
                      <a:pt x="254" y="1"/>
                      <a:pt x="199" y="20"/>
                      <a:pt x="152" y="62"/>
                    </a:cubicBezTo>
                    <a:cubicBezTo>
                      <a:pt x="0" y="204"/>
                      <a:pt x="93" y="465"/>
                      <a:pt x="303" y="473"/>
                    </a:cubicBezTo>
                    <a:cubicBezTo>
                      <a:pt x="305" y="473"/>
                      <a:pt x="308" y="473"/>
                      <a:pt x="310" y="473"/>
                    </a:cubicBezTo>
                    <a:cubicBezTo>
                      <a:pt x="437" y="473"/>
                      <a:pt x="542" y="374"/>
                      <a:pt x="546" y="246"/>
                    </a:cubicBezTo>
                    <a:cubicBezTo>
                      <a:pt x="552" y="100"/>
                      <a:pt x="434" y="1"/>
                      <a:pt x="309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9" name="Google Shape;2499;p39"/>
              <p:cNvSpPr/>
              <p:nvPr/>
            </p:nvSpPr>
            <p:spPr>
              <a:xfrm>
                <a:off x="8573461" y="4720085"/>
                <a:ext cx="1082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8" h="472" extrusionOk="0">
                    <a:moveTo>
                      <a:pt x="311" y="1"/>
                    </a:moveTo>
                    <a:cubicBezTo>
                      <a:pt x="107" y="1"/>
                      <a:pt x="0" y="243"/>
                      <a:pt x="136" y="395"/>
                    </a:cubicBezTo>
                    <a:cubicBezTo>
                      <a:pt x="185" y="448"/>
                      <a:pt x="247" y="472"/>
                      <a:pt x="308" y="472"/>
                    </a:cubicBezTo>
                    <a:cubicBezTo>
                      <a:pt x="426" y="472"/>
                      <a:pt x="541" y="383"/>
                      <a:pt x="543" y="244"/>
                    </a:cubicBezTo>
                    <a:cubicBezTo>
                      <a:pt x="548" y="114"/>
                      <a:pt x="451" y="5"/>
                      <a:pt x="321" y="1"/>
                    </a:cubicBezTo>
                    <a:cubicBezTo>
                      <a:pt x="317" y="1"/>
                      <a:pt x="314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0" name="Google Shape;2500;p39"/>
              <p:cNvSpPr/>
              <p:nvPr/>
            </p:nvSpPr>
            <p:spPr>
              <a:xfrm>
                <a:off x="8581622" y="4708071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309" y="0"/>
                    </a:moveTo>
                    <a:cubicBezTo>
                      <a:pt x="255" y="0"/>
                      <a:pt x="199" y="20"/>
                      <a:pt x="151" y="63"/>
                    </a:cubicBezTo>
                    <a:cubicBezTo>
                      <a:pt x="0" y="206"/>
                      <a:pt x="93" y="462"/>
                      <a:pt x="302" y="470"/>
                    </a:cubicBezTo>
                    <a:cubicBezTo>
                      <a:pt x="305" y="470"/>
                      <a:pt x="308" y="470"/>
                      <a:pt x="310" y="470"/>
                    </a:cubicBezTo>
                    <a:cubicBezTo>
                      <a:pt x="437" y="470"/>
                      <a:pt x="542" y="371"/>
                      <a:pt x="546" y="244"/>
                    </a:cubicBezTo>
                    <a:cubicBezTo>
                      <a:pt x="552" y="101"/>
                      <a:pt x="43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1" name="Google Shape;2501;p39"/>
              <p:cNvSpPr/>
              <p:nvPr/>
            </p:nvSpPr>
            <p:spPr>
              <a:xfrm>
                <a:off x="8004709" y="4924858"/>
                <a:ext cx="396623" cy="53747"/>
              </a:xfrm>
              <a:custGeom>
                <a:avLst/>
                <a:gdLst/>
                <a:ahLst/>
                <a:cxnLst/>
                <a:rect l="l" t="t" r="r" b="b"/>
                <a:pathLst>
                  <a:path w="20072" h="2720" extrusionOk="0">
                    <a:moveTo>
                      <a:pt x="19870" y="1"/>
                    </a:moveTo>
                    <a:cubicBezTo>
                      <a:pt x="19862" y="1"/>
                      <a:pt x="19853" y="5"/>
                      <a:pt x="19845" y="5"/>
                    </a:cubicBezTo>
                    <a:cubicBezTo>
                      <a:pt x="19467" y="127"/>
                      <a:pt x="19089" y="249"/>
                      <a:pt x="18711" y="374"/>
                    </a:cubicBezTo>
                    <a:cubicBezTo>
                      <a:pt x="18418" y="467"/>
                      <a:pt x="18120" y="563"/>
                      <a:pt x="17826" y="664"/>
                    </a:cubicBezTo>
                    <a:cubicBezTo>
                      <a:pt x="17805" y="668"/>
                      <a:pt x="17784" y="677"/>
                      <a:pt x="17763" y="685"/>
                    </a:cubicBezTo>
                    <a:cubicBezTo>
                      <a:pt x="17364" y="769"/>
                      <a:pt x="16965" y="857"/>
                      <a:pt x="16571" y="945"/>
                    </a:cubicBezTo>
                    <a:cubicBezTo>
                      <a:pt x="14976" y="1327"/>
                      <a:pt x="13347" y="1583"/>
                      <a:pt x="11710" y="1709"/>
                    </a:cubicBezTo>
                    <a:cubicBezTo>
                      <a:pt x="9981" y="1671"/>
                      <a:pt x="8239" y="1529"/>
                      <a:pt x="6518" y="1365"/>
                    </a:cubicBezTo>
                    <a:cubicBezTo>
                      <a:pt x="4907" y="1143"/>
                      <a:pt x="3282" y="970"/>
                      <a:pt x="1692" y="622"/>
                    </a:cubicBezTo>
                    <a:cubicBezTo>
                      <a:pt x="1262" y="580"/>
                      <a:pt x="773" y="337"/>
                      <a:pt x="326" y="337"/>
                    </a:cubicBezTo>
                    <a:cubicBezTo>
                      <a:pt x="237" y="337"/>
                      <a:pt x="149" y="347"/>
                      <a:pt x="63" y="370"/>
                    </a:cubicBezTo>
                    <a:cubicBezTo>
                      <a:pt x="50" y="454"/>
                      <a:pt x="42" y="542"/>
                      <a:pt x="46" y="626"/>
                    </a:cubicBezTo>
                    <a:cubicBezTo>
                      <a:pt x="59" y="727"/>
                      <a:pt x="42" y="828"/>
                      <a:pt x="0" y="916"/>
                    </a:cubicBezTo>
                    <a:cubicBezTo>
                      <a:pt x="105" y="1050"/>
                      <a:pt x="239" y="1155"/>
                      <a:pt x="390" y="1227"/>
                    </a:cubicBezTo>
                    <a:cubicBezTo>
                      <a:pt x="395" y="1227"/>
                      <a:pt x="399" y="1227"/>
                      <a:pt x="403" y="1235"/>
                    </a:cubicBezTo>
                    <a:cubicBezTo>
                      <a:pt x="479" y="1310"/>
                      <a:pt x="583" y="1352"/>
                      <a:pt x="693" y="1352"/>
                    </a:cubicBezTo>
                    <a:cubicBezTo>
                      <a:pt x="3278" y="1902"/>
                      <a:pt x="5864" y="2507"/>
                      <a:pt x="8512" y="2666"/>
                    </a:cubicBezTo>
                    <a:cubicBezTo>
                      <a:pt x="9035" y="2702"/>
                      <a:pt x="9558" y="2720"/>
                      <a:pt x="10079" y="2720"/>
                    </a:cubicBezTo>
                    <a:cubicBezTo>
                      <a:pt x="12728" y="2720"/>
                      <a:pt x="15354" y="2269"/>
                      <a:pt x="17889" y="1487"/>
                    </a:cubicBezTo>
                    <a:cubicBezTo>
                      <a:pt x="18241" y="1382"/>
                      <a:pt x="18586" y="1264"/>
                      <a:pt x="18930" y="1147"/>
                    </a:cubicBezTo>
                    <a:cubicBezTo>
                      <a:pt x="19224" y="1042"/>
                      <a:pt x="19522" y="937"/>
                      <a:pt x="19820" y="828"/>
                    </a:cubicBezTo>
                    <a:cubicBezTo>
                      <a:pt x="19916" y="794"/>
                      <a:pt x="19983" y="706"/>
                      <a:pt x="19987" y="601"/>
                    </a:cubicBezTo>
                    <a:cubicBezTo>
                      <a:pt x="20004" y="597"/>
                      <a:pt x="20021" y="593"/>
                      <a:pt x="20038" y="584"/>
                    </a:cubicBezTo>
                    <a:cubicBezTo>
                      <a:pt x="20046" y="576"/>
                      <a:pt x="20059" y="572"/>
                      <a:pt x="20071" y="559"/>
                    </a:cubicBezTo>
                    <a:cubicBezTo>
                      <a:pt x="20055" y="517"/>
                      <a:pt x="20038" y="475"/>
                      <a:pt x="20025" y="429"/>
                    </a:cubicBezTo>
                    <a:cubicBezTo>
                      <a:pt x="19992" y="328"/>
                      <a:pt x="19958" y="236"/>
                      <a:pt x="19929" y="139"/>
                    </a:cubicBezTo>
                    <a:cubicBezTo>
                      <a:pt x="19916" y="93"/>
                      <a:pt x="19899" y="47"/>
                      <a:pt x="19887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2" name="Google Shape;2502;p39"/>
              <p:cNvSpPr/>
              <p:nvPr/>
            </p:nvSpPr>
            <p:spPr>
              <a:xfrm>
                <a:off x="8555993" y="4794639"/>
                <a:ext cx="143339" cy="63726"/>
              </a:xfrm>
              <a:custGeom>
                <a:avLst/>
                <a:gdLst/>
                <a:ahLst/>
                <a:cxnLst/>
                <a:rect l="l" t="t" r="r" b="b"/>
                <a:pathLst>
                  <a:path w="7254" h="3225" extrusionOk="0">
                    <a:moveTo>
                      <a:pt x="6925" y="0"/>
                    </a:moveTo>
                    <a:cubicBezTo>
                      <a:pt x="6720" y="0"/>
                      <a:pt x="6462" y="140"/>
                      <a:pt x="6272" y="140"/>
                    </a:cubicBezTo>
                    <a:cubicBezTo>
                      <a:pt x="6271" y="140"/>
                      <a:pt x="6269" y="140"/>
                      <a:pt x="6267" y="140"/>
                    </a:cubicBezTo>
                    <a:cubicBezTo>
                      <a:pt x="5784" y="177"/>
                      <a:pt x="5343" y="350"/>
                      <a:pt x="4911" y="551"/>
                    </a:cubicBezTo>
                    <a:cubicBezTo>
                      <a:pt x="4491" y="748"/>
                      <a:pt x="4084" y="971"/>
                      <a:pt x="3648" y="1130"/>
                    </a:cubicBezTo>
                    <a:cubicBezTo>
                      <a:pt x="3572" y="1160"/>
                      <a:pt x="3497" y="1193"/>
                      <a:pt x="3417" y="1227"/>
                    </a:cubicBezTo>
                    <a:cubicBezTo>
                      <a:pt x="3089" y="1370"/>
                      <a:pt x="2758" y="1521"/>
                      <a:pt x="2426" y="1668"/>
                    </a:cubicBezTo>
                    <a:cubicBezTo>
                      <a:pt x="2384" y="1684"/>
                      <a:pt x="2347" y="1705"/>
                      <a:pt x="2305" y="1722"/>
                    </a:cubicBezTo>
                    <a:cubicBezTo>
                      <a:pt x="1583" y="2041"/>
                      <a:pt x="852" y="2352"/>
                      <a:pt x="101" y="2574"/>
                    </a:cubicBezTo>
                    <a:cubicBezTo>
                      <a:pt x="63" y="2583"/>
                      <a:pt x="30" y="2599"/>
                      <a:pt x="0" y="2624"/>
                    </a:cubicBezTo>
                    <a:cubicBezTo>
                      <a:pt x="135" y="2738"/>
                      <a:pt x="273" y="2847"/>
                      <a:pt x="416" y="2948"/>
                    </a:cubicBezTo>
                    <a:cubicBezTo>
                      <a:pt x="449" y="2969"/>
                      <a:pt x="479" y="3002"/>
                      <a:pt x="500" y="3036"/>
                    </a:cubicBezTo>
                    <a:cubicBezTo>
                      <a:pt x="651" y="3036"/>
                      <a:pt x="731" y="3128"/>
                      <a:pt x="743" y="3225"/>
                    </a:cubicBezTo>
                    <a:cubicBezTo>
                      <a:pt x="1222" y="3116"/>
                      <a:pt x="1679" y="2897"/>
                      <a:pt x="2124" y="2683"/>
                    </a:cubicBezTo>
                    <a:cubicBezTo>
                      <a:pt x="2800" y="2377"/>
                      <a:pt x="3555" y="2171"/>
                      <a:pt x="4168" y="1764"/>
                    </a:cubicBezTo>
                    <a:lnTo>
                      <a:pt x="4231" y="1739"/>
                    </a:lnTo>
                    <a:cubicBezTo>
                      <a:pt x="4340" y="1693"/>
                      <a:pt x="4454" y="1651"/>
                      <a:pt x="4567" y="1605"/>
                    </a:cubicBezTo>
                    <a:cubicBezTo>
                      <a:pt x="4638" y="1579"/>
                      <a:pt x="4710" y="1554"/>
                      <a:pt x="4777" y="1525"/>
                    </a:cubicBezTo>
                    <a:cubicBezTo>
                      <a:pt x="5213" y="1353"/>
                      <a:pt x="5654" y="1181"/>
                      <a:pt x="6078" y="979"/>
                    </a:cubicBezTo>
                    <a:cubicBezTo>
                      <a:pt x="6162" y="937"/>
                      <a:pt x="6246" y="895"/>
                      <a:pt x="6334" y="849"/>
                    </a:cubicBezTo>
                    <a:lnTo>
                      <a:pt x="6347" y="845"/>
                    </a:lnTo>
                    <a:cubicBezTo>
                      <a:pt x="6410" y="811"/>
                      <a:pt x="6477" y="773"/>
                      <a:pt x="6540" y="740"/>
                    </a:cubicBezTo>
                    <a:cubicBezTo>
                      <a:pt x="6594" y="698"/>
                      <a:pt x="6653" y="664"/>
                      <a:pt x="6712" y="635"/>
                    </a:cubicBezTo>
                    <a:cubicBezTo>
                      <a:pt x="6951" y="517"/>
                      <a:pt x="7253" y="421"/>
                      <a:pt x="7182" y="144"/>
                    </a:cubicBezTo>
                    <a:cubicBezTo>
                      <a:pt x="7120" y="36"/>
                      <a:pt x="7029" y="0"/>
                      <a:pt x="6925" y="0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3" name="Google Shape;2503;p39"/>
              <p:cNvSpPr/>
              <p:nvPr/>
            </p:nvSpPr>
            <p:spPr>
              <a:xfrm>
                <a:off x="7772015" y="4586072"/>
                <a:ext cx="886750" cy="269744"/>
              </a:xfrm>
              <a:custGeom>
                <a:avLst/>
                <a:gdLst/>
                <a:ahLst/>
                <a:cxnLst/>
                <a:rect l="l" t="t" r="r" b="b"/>
                <a:pathLst>
                  <a:path w="44876" h="13651" extrusionOk="0">
                    <a:moveTo>
                      <a:pt x="43207" y="0"/>
                    </a:moveTo>
                    <a:cubicBezTo>
                      <a:pt x="42929" y="0"/>
                      <a:pt x="42605" y="447"/>
                      <a:pt x="42383" y="567"/>
                    </a:cubicBezTo>
                    <a:cubicBezTo>
                      <a:pt x="42152" y="823"/>
                      <a:pt x="41703" y="999"/>
                      <a:pt x="41640" y="1352"/>
                    </a:cubicBezTo>
                    <a:cubicBezTo>
                      <a:pt x="41539" y="1503"/>
                      <a:pt x="41279" y="1666"/>
                      <a:pt x="41165" y="1847"/>
                    </a:cubicBezTo>
                    <a:cubicBezTo>
                      <a:pt x="40372" y="2753"/>
                      <a:pt x="39671" y="3731"/>
                      <a:pt x="38899" y="4655"/>
                    </a:cubicBezTo>
                    <a:cubicBezTo>
                      <a:pt x="37992" y="5679"/>
                      <a:pt x="37014" y="6661"/>
                      <a:pt x="35915" y="7480"/>
                    </a:cubicBezTo>
                    <a:cubicBezTo>
                      <a:pt x="35843" y="7547"/>
                      <a:pt x="35822" y="7652"/>
                      <a:pt x="35860" y="7744"/>
                    </a:cubicBezTo>
                    <a:cubicBezTo>
                      <a:pt x="35726" y="7849"/>
                      <a:pt x="35575" y="7937"/>
                      <a:pt x="35465" y="8071"/>
                    </a:cubicBezTo>
                    <a:cubicBezTo>
                      <a:pt x="35444" y="8097"/>
                      <a:pt x="35428" y="8122"/>
                      <a:pt x="35419" y="8151"/>
                    </a:cubicBezTo>
                    <a:cubicBezTo>
                      <a:pt x="34320" y="8923"/>
                      <a:pt x="33224" y="9708"/>
                      <a:pt x="32040" y="10346"/>
                    </a:cubicBezTo>
                    <a:cubicBezTo>
                      <a:pt x="31075" y="10863"/>
                      <a:pt x="30030" y="11207"/>
                      <a:pt x="28985" y="11522"/>
                    </a:cubicBezTo>
                    <a:cubicBezTo>
                      <a:pt x="28804" y="11601"/>
                      <a:pt x="28301" y="11668"/>
                      <a:pt x="28091" y="11828"/>
                    </a:cubicBezTo>
                    <a:cubicBezTo>
                      <a:pt x="28057" y="11821"/>
                      <a:pt x="28023" y="11818"/>
                      <a:pt x="27987" y="11818"/>
                    </a:cubicBezTo>
                    <a:cubicBezTo>
                      <a:pt x="27671" y="11818"/>
                      <a:pt x="27284" y="12061"/>
                      <a:pt x="26979" y="12084"/>
                    </a:cubicBezTo>
                    <a:cubicBezTo>
                      <a:pt x="26320" y="12327"/>
                      <a:pt x="25405" y="12294"/>
                      <a:pt x="24825" y="12600"/>
                    </a:cubicBezTo>
                    <a:cubicBezTo>
                      <a:pt x="23083" y="12781"/>
                      <a:pt x="21316" y="12663"/>
                      <a:pt x="19583" y="12743"/>
                    </a:cubicBezTo>
                    <a:lnTo>
                      <a:pt x="19428" y="12718"/>
                    </a:lnTo>
                    <a:cubicBezTo>
                      <a:pt x="19419" y="12718"/>
                      <a:pt x="19407" y="12714"/>
                      <a:pt x="19398" y="12714"/>
                    </a:cubicBezTo>
                    <a:cubicBezTo>
                      <a:pt x="18676" y="12609"/>
                      <a:pt x="17938" y="12495"/>
                      <a:pt x="17220" y="12365"/>
                    </a:cubicBezTo>
                    <a:cubicBezTo>
                      <a:pt x="17208" y="12364"/>
                      <a:pt x="17195" y="12363"/>
                      <a:pt x="17183" y="12363"/>
                    </a:cubicBezTo>
                    <a:cubicBezTo>
                      <a:pt x="17099" y="12363"/>
                      <a:pt x="17015" y="12400"/>
                      <a:pt x="16960" y="12470"/>
                    </a:cubicBezTo>
                    <a:cubicBezTo>
                      <a:pt x="16590" y="12407"/>
                      <a:pt x="16225" y="12340"/>
                      <a:pt x="15864" y="12248"/>
                    </a:cubicBezTo>
                    <a:cubicBezTo>
                      <a:pt x="14265" y="11912"/>
                      <a:pt x="12720" y="11299"/>
                      <a:pt x="11172" y="10779"/>
                    </a:cubicBezTo>
                    <a:cubicBezTo>
                      <a:pt x="11083" y="10741"/>
                      <a:pt x="10995" y="10716"/>
                      <a:pt x="10899" y="10703"/>
                    </a:cubicBezTo>
                    <a:cubicBezTo>
                      <a:pt x="10890" y="10702"/>
                      <a:pt x="10882" y="10702"/>
                      <a:pt x="10873" y="10702"/>
                    </a:cubicBezTo>
                    <a:cubicBezTo>
                      <a:pt x="10815" y="10702"/>
                      <a:pt x="10759" y="10727"/>
                      <a:pt x="10718" y="10774"/>
                    </a:cubicBezTo>
                    <a:cubicBezTo>
                      <a:pt x="10639" y="10753"/>
                      <a:pt x="10559" y="10724"/>
                      <a:pt x="10483" y="10682"/>
                    </a:cubicBezTo>
                    <a:cubicBezTo>
                      <a:pt x="8981" y="10208"/>
                      <a:pt x="7554" y="9423"/>
                      <a:pt x="6047" y="9012"/>
                    </a:cubicBezTo>
                    <a:lnTo>
                      <a:pt x="5782" y="8902"/>
                    </a:lnTo>
                    <a:cubicBezTo>
                      <a:pt x="5006" y="8458"/>
                      <a:pt x="4095" y="8134"/>
                      <a:pt x="3264" y="7748"/>
                    </a:cubicBezTo>
                    <a:cubicBezTo>
                      <a:pt x="2828" y="7533"/>
                      <a:pt x="2359" y="7413"/>
                      <a:pt x="1892" y="7413"/>
                    </a:cubicBezTo>
                    <a:cubicBezTo>
                      <a:pt x="1576" y="7413"/>
                      <a:pt x="1260" y="7468"/>
                      <a:pt x="955" y="7585"/>
                    </a:cubicBezTo>
                    <a:cubicBezTo>
                      <a:pt x="851" y="7627"/>
                      <a:pt x="792" y="7736"/>
                      <a:pt x="813" y="7845"/>
                    </a:cubicBezTo>
                    <a:cubicBezTo>
                      <a:pt x="603" y="7883"/>
                      <a:pt x="406" y="7975"/>
                      <a:pt x="242" y="8109"/>
                    </a:cubicBezTo>
                    <a:cubicBezTo>
                      <a:pt x="1" y="8210"/>
                      <a:pt x="99" y="8561"/>
                      <a:pt x="332" y="8561"/>
                    </a:cubicBezTo>
                    <a:cubicBezTo>
                      <a:pt x="350" y="8561"/>
                      <a:pt x="369" y="8559"/>
                      <a:pt x="389" y="8554"/>
                    </a:cubicBezTo>
                    <a:cubicBezTo>
                      <a:pt x="634" y="8346"/>
                      <a:pt x="892" y="8269"/>
                      <a:pt x="1158" y="8269"/>
                    </a:cubicBezTo>
                    <a:cubicBezTo>
                      <a:pt x="1588" y="8269"/>
                      <a:pt x="2036" y="8471"/>
                      <a:pt x="2475" y="8642"/>
                    </a:cubicBezTo>
                    <a:cubicBezTo>
                      <a:pt x="4028" y="9310"/>
                      <a:pt x="5585" y="10048"/>
                      <a:pt x="7142" y="10703"/>
                    </a:cubicBezTo>
                    <a:cubicBezTo>
                      <a:pt x="7167" y="10711"/>
                      <a:pt x="7191" y="10716"/>
                      <a:pt x="7215" y="10716"/>
                    </a:cubicBezTo>
                    <a:cubicBezTo>
                      <a:pt x="7229" y="10716"/>
                      <a:pt x="7242" y="10714"/>
                      <a:pt x="7256" y="10711"/>
                    </a:cubicBezTo>
                    <a:cubicBezTo>
                      <a:pt x="11083" y="12218"/>
                      <a:pt x="15121" y="13251"/>
                      <a:pt x="19230" y="13637"/>
                    </a:cubicBezTo>
                    <a:cubicBezTo>
                      <a:pt x="19783" y="13645"/>
                      <a:pt x="20338" y="13651"/>
                      <a:pt x="20894" y="13651"/>
                    </a:cubicBezTo>
                    <a:cubicBezTo>
                      <a:pt x="23399" y="13651"/>
                      <a:pt x="25924" y="13524"/>
                      <a:pt x="28338" y="12827"/>
                    </a:cubicBezTo>
                    <a:cubicBezTo>
                      <a:pt x="31910" y="11769"/>
                      <a:pt x="35151" y="9755"/>
                      <a:pt x="37946" y="7299"/>
                    </a:cubicBezTo>
                    <a:cubicBezTo>
                      <a:pt x="38068" y="7194"/>
                      <a:pt x="38185" y="7089"/>
                      <a:pt x="38303" y="6984"/>
                    </a:cubicBezTo>
                    <a:cubicBezTo>
                      <a:pt x="38609" y="6707"/>
                      <a:pt x="38907" y="6426"/>
                      <a:pt x="39201" y="6141"/>
                    </a:cubicBezTo>
                    <a:cubicBezTo>
                      <a:pt x="39831" y="5528"/>
                      <a:pt x="40422" y="4894"/>
                      <a:pt x="40993" y="4231"/>
                    </a:cubicBezTo>
                    <a:cubicBezTo>
                      <a:pt x="41094" y="4113"/>
                      <a:pt x="41195" y="3992"/>
                      <a:pt x="41291" y="3870"/>
                    </a:cubicBezTo>
                    <a:cubicBezTo>
                      <a:pt x="41547" y="3564"/>
                      <a:pt x="41795" y="3253"/>
                      <a:pt x="42034" y="2934"/>
                    </a:cubicBezTo>
                    <a:cubicBezTo>
                      <a:pt x="42580" y="2279"/>
                      <a:pt x="43083" y="1557"/>
                      <a:pt x="43843" y="1138"/>
                    </a:cubicBezTo>
                    <a:cubicBezTo>
                      <a:pt x="43918" y="1092"/>
                      <a:pt x="44002" y="1070"/>
                      <a:pt x="44085" y="1070"/>
                    </a:cubicBezTo>
                    <a:cubicBezTo>
                      <a:pt x="44237" y="1070"/>
                      <a:pt x="44387" y="1144"/>
                      <a:pt x="44477" y="1280"/>
                    </a:cubicBezTo>
                    <a:cubicBezTo>
                      <a:pt x="44607" y="1406"/>
                      <a:pt x="44607" y="1650"/>
                      <a:pt x="44712" y="1788"/>
                    </a:cubicBezTo>
                    <a:cubicBezTo>
                      <a:pt x="44729" y="1599"/>
                      <a:pt x="44750" y="1410"/>
                      <a:pt x="44783" y="1226"/>
                    </a:cubicBezTo>
                    <a:cubicBezTo>
                      <a:pt x="44775" y="1146"/>
                      <a:pt x="44809" y="1066"/>
                      <a:pt x="44876" y="1020"/>
                    </a:cubicBezTo>
                    <a:cubicBezTo>
                      <a:pt x="44813" y="936"/>
                      <a:pt x="44737" y="861"/>
                      <a:pt x="44657" y="798"/>
                    </a:cubicBezTo>
                    <a:cubicBezTo>
                      <a:pt x="44792" y="701"/>
                      <a:pt x="44800" y="449"/>
                      <a:pt x="44607" y="281"/>
                    </a:cubicBezTo>
                    <a:cubicBezTo>
                      <a:pt x="44493" y="103"/>
                      <a:pt x="44328" y="27"/>
                      <a:pt x="44156" y="27"/>
                    </a:cubicBezTo>
                    <a:cubicBezTo>
                      <a:pt x="43999" y="27"/>
                      <a:pt x="43836" y="89"/>
                      <a:pt x="43696" y="193"/>
                    </a:cubicBezTo>
                    <a:cubicBezTo>
                      <a:pt x="43668" y="186"/>
                      <a:pt x="43638" y="181"/>
                      <a:pt x="43608" y="181"/>
                    </a:cubicBezTo>
                    <a:cubicBezTo>
                      <a:pt x="43571" y="181"/>
                      <a:pt x="43534" y="188"/>
                      <a:pt x="43499" y="202"/>
                    </a:cubicBezTo>
                    <a:cubicBezTo>
                      <a:pt x="43482" y="160"/>
                      <a:pt x="43453" y="130"/>
                      <a:pt x="43415" y="109"/>
                    </a:cubicBezTo>
                    <a:cubicBezTo>
                      <a:pt x="43351" y="32"/>
                      <a:pt x="43280" y="0"/>
                      <a:pt x="43207" y="0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4" name="Google Shape;2504;p39"/>
              <p:cNvSpPr/>
              <p:nvPr/>
            </p:nvSpPr>
            <p:spPr>
              <a:xfrm>
                <a:off x="8506218" y="4605319"/>
                <a:ext cx="259133" cy="200287"/>
              </a:xfrm>
              <a:custGeom>
                <a:avLst/>
                <a:gdLst/>
                <a:ahLst/>
                <a:cxnLst/>
                <a:rect l="l" t="t" r="r" b="b"/>
                <a:pathLst>
                  <a:path w="13114" h="10136" extrusionOk="0">
                    <a:moveTo>
                      <a:pt x="7873" y="1"/>
                    </a:moveTo>
                    <a:cubicBezTo>
                      <a:pt x="7819" y="1"/>
                      <a:pt x="7763" y="18"/>
                      <a:pt x="7720" y="50"/>
                    </a:cubicBezTo>
                    <a:cubicBezTo>
                      <a:pt x="7653" y="92"/>
                      <a:pt x="7619" y="172"/>
                      <a:pt x="7627" y="252"/>
                    </a:cubicBezTo>
                    <a:cubicBezTo>
                      <a:pt x="7594" y="436"/>
                      <a:pt x="7573" y="625"/>
                      <a:pt x="7552" y="818"/>
                    </a:cubicBezTo>
                    <a:cubicBezTo>
                      <a:pt x="7510" y="1301"/>
                      <a:pt x="7510" y="1788"/>
                      <a:pt x="7560" y="2275"/>
                    </a:cubicBezTo>
                    <a:cubicBezTo>
                      <a:pt x="7534" y="2265"/>
                      <a:pt x="7507" y="2261"/>
                      <a:pt x="7481" y="2261"/>
                    </a:cubicBezTo>
                    <a:cubicBezTo>
                      <a:pt x="7393" y="2261"/>
                      <a:pt x="7309" y="2311"/>
                      <a:pt x="7271" y="2392"/>
                    </a:cubicBezTo>
                    <a:cubicBezTo>
                      <a:pt x="6855" y="3517"/>
                      <a:pt x="6326" y="4600"/>
                      <a:pt x="5692" y="5612"/>
                    </a:cubicBezTo>
                    <a:cubicBezTo>
                      <a:pt x="5277" y="6338"/>
                      <a:pt x="4626" y="6896"/>
                      <a:pt x="4018" y="7463"/>
                    </a:cubicBezTo>
                    <a:cubicBezTo>
                      <a:pt x="3539" y="7928"/>
                      <a:pt x="3132" y="8466"/>
                      <a:pt x="2557" y="8822"/>
                    </a:cubicBezTo>
                    <a:cubicBezTo>
                      <a:pt x="1" y="10111"/>
                      <a:pt x="2884" y="9817"/>
                      <a:pt x="3976" y="10082"/>
                    </a:cubicBezTo>
                    <a:cubicBezTo>
                      <a:pt x="4314" y="10119"/>
                      <a:pt x="4651" y="10136"/>
                      <a:pt x="4987" y="10136"/>
                    </a:cubicBezTo>
                    <a:cubicBezTo>
                      <a:pt x="7460" y="10136"/>
                      <a:pt x="9862" y="9227"/>
                      <a:pt x="12286" y="8864"/>
                    </a:cubicBezTo>
                    <a:cubicBezTo>
                      <a:pt x="12362" y="8856"/>
                      <a:pt x="12429" y="8814"/>
                      <a:pt x="12467" y="8747"/>
                    </a:cubicBezTo>
                    <a:cubicBezTo>
                      <a:pt x="12563" y="8781"/>
                      <a:pt x="12660" y="8806"/>
                      <a:pt x="12761" y="8827"/>
                    </a:cubicBezTo>
                    <a:cubicBezTo>
                      <a:pt x="12776" y="8829"/>
                      <a:pt x="12792" y="8830"/>
                      <a:pt x="12806" y="8830"/>
                    </a:cubicBezTo>
                    <a:cubicBezTo>
                      <a:pt x="13099" y="8830"/>
                      <a:pt x="13114" y="8369"/>
                      <a:pt x="12790" y="8357"/>
                    </a:cubicBezTo>
                    <a:cubicBezTo>
                      <a:pt x="9575" y="7500"/>
                      <a:pt x="7602" y="3870"/>
                      <a:pt x="8064" y="655"/>
                    </a:cubicBezTo>
                    <a:cubicBezTo>
                      <a:pt x="8085" y="508"/>
                      <a:pt x="8097" y="357"/>
                      <a:pt x="8097" y="206"/>
                    </a:cubicBezTo>
                    <a:cubicBezTo>
                      <a:pt x="8086" y="66"/>
                      <a:pt x="7981" y="1"/>
                      <a:pt x="787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5" name="Google Shape;2505;p39"/>
              <p:cNvSpPr/>
              <p:nvPr/>
            </p:nvSpPr>
            <p:spPr>
              <a:xfrm>
                <a:off x="8388863" y="4807286"/>
                <a:ext cx="182108" cy="14393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7284" extrusionOk="0">
                    <a:moveTo>
                      <a:pt x="6522" y="1"/>
                    </a:moveTo>
                    <a:cubicBezTo>
                      <a:pt x="6442" y="1"/>
                      <a:pt x="6365" y="38"/>
                      <a:pt x="6318" y="104"/>
                    </a:cubicBezTo>
                    <a:cubicBezTo>
                      <a:pt x="6137" y="373"/>
                      <a:pt x="5873" y="557"/>
                      <a:pt x="5604" y="730"/>
                    </a:cubicBezTo>
                    <a:cubicBezTo>
                      <a:pt x="5159" y="977"/>
                      <a:pt x="4702" y="1216"/>
                      <a:pt x="4244" y="1443"/>
                    </a:cubicBezTo>
                    <a:cubicBezTo>
                      <a:pt x="4081" y="1527"/>
                      <a:pt x="3913" y="1607"/>
                      <a:pt x="3749" y="1686"/>
                    </a:cubicBezTo>
                    <a:cubicBezTo>
                      <a:pt x="2536" y="2274"/>
                      <a:pt x="1302" y="2828"/>
                      <a:pt x="131" y="3475"/>
                    </a:cubicBezTo>
                    <a:cubicBezTo>
                      <a:pt x="68" y="3588"/>
                      <a:pt x="30" y="3714"/>
                      <a:pt x="22" y="3844"/>
                    </a:cubicBezTo>
                    <a:cubicBezTo>
                      <a:pt x="1" y="4113"/>
                      <a:pt x="76" y="4398"/>
                      <a:pt x="102" y="4658"/>
                    </a:cubicBezTo>
                    <a:cubicBezTo>
                      <a:pt x="110" y="4692"/>
                      <a:pt x="118" y="4725"/>
                      <a:pt x="127" y="4759"/>
                    </a:cubicBezTo>
                    <a:cubicBezTo>
                      <a:pt x="215" y="5162"/>
                      <a:pt x="324" y="5556"/>
                      <a:pt x="446" y="5951"/>
                    </a:cubicBezTo>
                    <a:cubicBezTo>
                      <a:pt x="458" y="5997"/>
                      <a:pt x="471" y="6043"/>
                      <a:pt x="488" y="6089"/>
                    </a:cubicBezTo>
                    <a:cubicBezTo>
                      <a:pt x="517" y="6186"/>
                      <a:pt x="546" y="6278"/>
                      <a:pt x="580" y="6375"/>
                    </a:cubicBezTo>
                    <a:cubicBezTo>
                      <a:pt x="597" y="6421"/>
                      <a:pt x="609" y="6463"/>
                      <a:pt x="626" y="6509"/>
                    </a:cubicBezTo>
                    <a:cubicBezTo>
                      <a:pt x="643" y="6555"/>
                      <a:pt x="651" y="6585"/>
                      <a:pt x="664" y="6622"/>
                    </a:cubicBezTo>
                    <a:cubicBezTo>
                      <a:pt x="693" y="6677"/>
                      <a:pt x="744" y="6719"/>
                      <a:pt x="802" y="6736"/>
                    </a:cubicBezTo>
                    <a:cubicBezTo>
                      <a:pt x="710" y="6937"/>
                      <a:pt x="647" y="7143"/>
                      <a:pt x="849" y="7269"/>
                    </a:cubicBezTo>
                    <a:cubicBezTo>
                      <a:pt x="881" y="7279"/>
                      <a:pt x="911" y="7283"/>
                      <a:pt x="939" y="7283"/>
                    </a:cubicBezTo>
                    <a:cubicBezTo>
                      <a:pt x="1270" y="7283"/>
                      <a:pt x="1283" y="6635"/>
                      <a:pt x="1461" y="6383"/>
                    </a:cubicBezTo>
                    <a:cubicBezTo>
                      <a:pt x="2612" y="3767"/>
                      <a:pt x="5729" y="2858"/>
                      <a:pt x="8414" y="2858"/>
                    </a:cubicBezTo>
                    <a:cubicBezTo>
                      <a:pt x="8559" y="2858"/>
                      <a:pt x="8703" y="2861"/>
                      <a:pt x="8844" y="2866"/>
                    </a:cubicBezTo>
                    <a:cubicBezTo>
                      <a:pt x="8875" y="2873"/>
                      <a:pt x="8903" y="2876"/>
                      <a:pt x="8930" y="2876"/>
                    </a:cubicBezTo>
                    <a:cubicBezTo>
                      <a:pt x="9118" y="2876"/>
                      <a:pt x="9215" y="2721"/>
                      <a:pt x="9197" y="2585"/>
                    </a:cubicBezTo>
                    <a:cubicBezTo>
                      <a:pt x="9184" y="2488"/>
                      <a:pt x="9109" y="2400"/>
                      <a:pt x="8954" y="2396"/>
                    </a:cubicBezTo>
                    <a:cubicBezTo>
                      <a:pt x="8933" y="2362"/>
                      <a:pt x="8903" y="2329"/>
                      <a:pt x="8870" y="2308"/>
                    </a:cubicBezTo>
                    <a:cubicBezTo>
                      <a:pt x="8727" y="2203"/>
                      <a:pt x="8593" y="2098"/>
                      <a:pt x="8454" y="1984"/>
                    </a:cubicBezTo>
                    <a:cubicBezTo>
                      <a:pt x="8018" y="1619"/>
                      <a:pt x="7615" y="1216"/>
                      <a:pt x="7241" y="784"/>
                    </a:cubicBezTo>
                    <a:cubicBezTo>
                      <a:pt x="7216" y="759"/>
                      <a:pt x="7195" y="730"/>
                      <a:pt x="7174" y="704"/>
                    </a:cubicBezTo>
                    <a:cubicBezTo>
                      <a:pt x="7056" y="570"/>
                      <a:pt x="6939" y="432"/>
                      <a:pt x="6830" y="293"/>
                    </a:cubicBezTo>
                    <a:cubicBezTo>
                      <a:pt x="6821" y="280"/>
                      <a:pt x="6817" y="272"/>
                      <a:pt x="6813" y="259"/>
                    </a:cubicBezTo>
                    <a:cubicBezTo>
                      <a:pt x="6750" y="159"/>
                      <a:pt x="6691" y="20"/>
                      <a:pt x="6561" y="3"/>
                    </a:cubicBezTo>
                    <a:lnTo>
                      <a:pt x="6557" y="3"/>
                    </a:lnTo>
                    <a:cubicBezTo>
                      <a:pt x="6545" y="2"/>
                      <a:pt x="6533" y="1"/>
                      <a:pt x="652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6" name="Google Shape;2506;p39"/>
              <p:cNvSpPr/>
              <p:nvPr/>
            </p:nvSpPr>
            <p:spPr>
              <a:xfrm>
                <a:off x="8667044" y="4950328"/>
                <a:ext cx="78803" cy="90422"/>
              </a:xfrm>
              <a:custGeom>
                <a:avLst/>
                <a:gdLst/>
                <a:ahLst/>
                <a:cxnLst/>
                <a:rect l="l" t="t" r="r" b="b"/>
                <a:pathLst>
                  <a:path w="3988" h="4576" extrusionOk="0">
                    <a:moveTo>
                      <a:pt x="0" y="0"/>
                    </a:moveTo>
                    <a:cubicBezTo>
                      <a:pt x="282" y="173"/>
                      <a:pt x="554" y="366"/>
                      <a:pt x="844" y="525"/>
                    </a:cubicBezTo>
                    <a:cubicBezTo>
                      <a:pt x="886" y="546"/>
                      <a:pt x="928" y="567"/>
                      <a:pt x="966" y="588"/>
                    </a:cubicBezTo>
                    <a:cubicBezTo>
                      <a:pt x="1029" y="634"/>
                      <a:pt x="1071" y="706"/>
                      <a:pt x="1079" y="785"/>
                    </a:cubicBezTo>
                    <a:cubicBezTo>
                      <a:pt x="2200" y="1474"/>
                      <a:pt x="2905" y="2741"/>
                      <a:pt x="2783" y="4076"/>
                    </a:cubicBezTo>
                    <a:cubicBezTo>
                      <a:pt x="2699" y="4152"/>
                      <a:pt x="2682" y="4282"/>
                      <a:pt x="2750" y="4378"/>
                    </a:cubicBezTo>
                    <a:cubicBezTo>
                      <a:pt x="2745" y="4399"/>
                      <a:pt x="2745" y="4424"/>
                      <a:pt x="2741" y="4445"/>
                    </a:cubicBezTo>
                    <a:cubicBezTo>
                      <a:pt x="2775" y="4521"/>
                      <a:pt x="2850" y="4571"/>
                      <a:pt x="2939" y="4575"/>
                    </a:cubicBezTo>
                    <a:cubicBezTo>
                      <a:pt x="2942" y="4576"/>
                      <a:pt x="2946" y="4576"/>
                      <a:pt x="2950" y="4576"/>
                    </a:cubicBezTo>
                    <a:cubicBezTo>
                      <a:pt x="3141" y="4576"/>
                      <a:pt x="3373" y="4376"/>
                      <a:pt x="3501" y="4265"/>
                    </a:cubicBezTo>
                    <a:cubicBezTo>
                      <a:pt x="3534" y="4375"/>
                      <a:pt x="3627" y="4426"/>
                      <a:pt x="3721" y="4426"/>
                    </a:cubicBezTo>
                    <a:cubicBezTo>
                      <a:pt x="3842" y="4426"/>
                      <a:pt x="3963" y="4342"/>
                      <a:pt x="3958" y="4194"/>
                    </a:cubicBezTo>
                    <a:cubicBezTo>
                      <a:pt x="3988" y="3148"/>
                      <a:pt x="3522" y="2133"/>
                      <a:pt x="2892" y="1318"/>
                    </a:cubicBezTo>
                    <a:cubicBezTo>
                      <a:pt x="2536" y="928"/>
                      <a:pt x="2112" y="605"/>
                      <a:pt x="1637" y="366"/>
                    </a:cubicBezTo>
                    <a:cubicBezTo>
                      <a:pt x="1453" y="290"/>
                      <a:pt x="1264" y="227"/>
                      <a:pt x="1071" y="173"/>
                    </a:cubicBezTo>
                    <a:lnTo>
                      <a:pt x="1079" y="173"/>
                    </a:lnTo>
                    <a:cubicBezTo>
                      <a:pt x="1075" y="173"/>
                      <a:pt x="1071" y="173"/>
                      <a:pt x="1067" y="168"/>
                    </a:cubicBezTo>
                    <a:lnTo>
                      <a:pt x="1041" y="168"/>
                    </a:lnTo>
                    <a:cubicBezTo>
                      <a:pt x="1025" y="164"/>
                      <a:pt x="1008" y="160"/>
                      <a:pt x="991" y="152"/>
                    </a:cubicBezTo>
                    <a:lnTo>
                      <a:pt x="970" y="152"/>
                    </a:lnTo>
                    <a:lnTo>
                      <a:pt x="899" y="135"/>
                    </a:lnTo>
                    <a:lnTo>
                      <a:pt x="903" y="135"/>
                    </a:lnTo>
                    <a:cubicBezTo>
                      <a:pt x="609" y="63"/>
                      <a:pt x="307" y="17"/>
                      <a:pt x="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7" name="Google Shape;2507;p39"/>
              <p:cNvSpPr/>
              <p:nvPr/>
            </p:nvSpPr>
            <p:spPr>
              <a:xfrm>
                <a:off x="8687951" y="4953648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8" name="Google Shape;2508;p39"/>
              <p:cNvSpPr/>
              <p:nvPr/>
            </p:nvSpPr>
            <p:spPr>
              <a:xfrm>
                <a:off x="8687852" y="4953648"/>
                <a:ext cx="277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4" h="1" extrusionOk="0">
                    <a:moveTo>
                      <a:pt x="5" y="0"/>
                    </a:moveTo>
                    <a:lnTo>
                      <a:pt x="5" y="0"/>
                    </a:lnTo>
                    <a:lnTo>
                      <a:pt x="14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9" name="Google Shape;2509;p39"/>
              <p:cNvSpPr/>
              <p:nvPr/>
            </p:nvSpPr>
            <p:spPr>
              <a:xfrm>
                <a:off x="8607982" y="4967263"/>
                <a:ext cx="80641" cy="86015"/>
              </a:xfrm>
              <a:custGeom>
                <a:avLst/>
                <a:gdLst/>
                <a:ahLst/>
                <a:cxnLst/>
                <a:rect l="l" t="t" r="r" b="b"/>
                <a:pathLst>
                  <a:path w="4081" h="4353" extrusionOk="0">
                    <a:moveTo>
                      <a:pt x="33" y="1"/>
                    </a:moveTo>
                    <a:cubicBezTo>
                      <a:pt x="22" y="1"/>
                      <a:pt x="11" y="2"/>
                      <a:pt x="1" y="4"/>
                    </a:cubicBezTo>
                    <a:cubicBezTo>
                      <a:pt x="43" y="29"/>
                      <a:pt x="85" y="54"/>
                      <a:pt x="127" y="84"/>
                    </a:cubicBezTo>
                    <a:cubicBezTo>
                      <a:pt x="177" y="117"/>
                      <a:pt x="232" y="151"/>
                      <a:pt x="282" y="189"/>
                    </a:cubicBezTo>
                    <a:cubicBezTo>
                      <a:pt x="349" y="231"/>
                      <a:pt x="408" y="285"/>
                      <a:pt x="471" y="331"/>
                    </a:cubicBezTo>
                    <a:cubicBezTo>
                      <a:pt x="568" y="407"/>
                      <a:pt x="656" y="487"/>
                      <a:pt x="744" y="575"/>
                    </a:cubicBezTo>
                    <a:cubicBezTo>
                      <a:pt x="794" y="613"/>
                      <a:pt x="849" y="650"/>
                      <a:pt x="895" y="692"/>
                    </a:cubicBezTo>
                    <a:cubicBezTo>
                      <a:pt x="992" y="764"/>
                      <a:pt x="1080" y="839"/>
                      <a:pt x="1168" y="919"/>
                    </a:cubicBezTo>
                    <a:cubicBezTo>
                      <a:pt x="1256" y="999"/>
                      <a:pt x="1352" y="1083"/>
                      <a:pt x="1378" y="1196"/>
                    </a:cubicBezTo>
                    <a:cubicBezTo>
                      <a:pt x="1810" y="1653"/>
                      <a:pt x="2049" y="2262"/>
                      <a:pt x="2045" y="2892"/>
                    </a:cubicBezTo>
                    <a:cubicBezTo>
                      <a:pt x="2062" y="3261"/>
                      <a:pt x="1562" y="4184"/>
                      <a:pt x="2079" y="4310"/>
                    </a:cubicBezTo>
                    <a:lnTo>
                      <a:pt x="2196" y="4314"/>
                    </a:lnTo>
                    <a:cubicBezTo>
                      <a:pt x="2282" y="4318"/>
                      <a:pt x="2369" y="4321"/>
                      <a:pt x="2456" y="4321"/>
                    </a:cubicBezTo>
                    <a:cubicBezTo>
                      <a:pt x="2749" y="4321"/>
                      <a:pt x="3046" y="4295"/>
                      <a:pt x="3321" y="4214"/>
                    </a:cubicBezTo>
                    <a:cubicBezTo>
                      <a:pt x="3357" y="4299"/>
                      <a:pt x="3441" y="4352"/>
                      <a:pt x="3529" y="4352"/>
                    </a:cubicBezTo>
                    <a:cubicBezTo>
                      <a:pt x="3533" y="4352"/>
                      <a:pt x="3536" y="4352"/>
                      <a:pt x="3539" y="4352"/>
                    </a:cubicBezTo>
                    <a:cubicBezTo>
                      <a:pt x="4081" y="4340"/>
                      <a:pt x="3527" y="2673"/>
                      <a:pt x="3388" y="2359"/>
                    </a:cubicBezTo>
                    <a:cubicBezTo>
                      <a:pt x="2792" y="1032"/>
                      <a:pt x="1453" y="264"/>
                      <a:pt x="68" y="4"/>
                    </a:cubicBezTo>
                    <a:cubicBezTo>
                      <a:pt x="56" y="2"/>
                      <a:pt x="44" y="1"/>
                      <a:pt x="3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0" name="Google Shape;2510;p39"/>
              <p:cNvSpPr/>
              <p:nvPr/>
            </p:nvSpPr>
            <p:spPr>
              <a:xfrm>
                <a:off x="8438164" y="4957956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3" y="1"/>
                    </a:moveTo>
                    <a:cubicBezTo>
                      <a:pt x="106" y="1"/>
                      <a:pt x="0" y="245"/>
                      <a:pt x="142" y="399"/>
                    </a:cubicBezTo>
                    <a:cubicBezTo>
                      <a:pt x="189" y="449"/>
                      <a:pt x="249" y="472"/>
                      <a:pt x="308" y="472"/>
                    </a:cubicBezTo>
                    <a:cubicBezTo>
                      <a:pt x="427" y="472"/>
                      <a:pt x="543" y="380"/>
                      <a:pt x="549" y="240"/>
                    </a:cubicBezTo>
                    <a:cubicBezTo>
                      <a:pt x="549" y="114"/>
                      <a:pt x="448" y="5"/>
                      <a:pt x="318" y="1"/>
                    </a:cubicBezTo>
                    <a:cubicBezTo>
                      <a:pt x="316" y="1"/>
                      <a:pt x="314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1" name="Google Shape;2511;p39"/>
              <p:cNvSpPr/>
              <p:nvPr/>
            </p:nvSpPr>
            <p:spPr>
              <a:xfrm>
                <a:off x="8448776" y="4971728"/>
                <a:ext cx="1094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2" extrusionOk="0">
                    <a:moveTo>
                      <a:pt x="317" y="0"/>
                    </a:moveTo>
                    <a:cubicBezTo>
                      <a:pt x="111" y="0"/>
                      <a:pt x="0" y="245"/>
                      <a:pt x="146" y="399"/>
                    </a:cubicBezTo>
                    <a:cubicBezTo>
                      <a:pt x="194" y="449"/>
                      <a:pt x="253" y="472"/>
                      <a:pt x="312" y="472"/>
                    </a:cubicBezTo>
                    <a:cubicBezTo>
                      <a:pt x="431" y="472"/>
                      <a:pt x="546" y="381"/>
                      <a:pt x="549" y="244"/>
                    </a:cubicBezTo>
                    <a:cubicBezTo>
                      <a:pt x="553" y="114"/>
                      <a:pt x="448" y="5"/>
                      <a:pt x="322" y="0"/>
                    </a:cubicBezTo>
                    <a:cubicBezTo>
                      <a:pt x="321" y="0"/>
                      <a:pt x="319" y="0"/>
                      <a:pt x="31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2" name="Google Shape;2512;p39"/>
              <p:cNvSpPr/>
              <p:nvPr/>
            </p:nvSpPr>
            <p:spPr>
              <a:xfrm>
                <a:off x="8451502" y="4956968"/>
                <a:ext cx="10868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3" extrusionOk="0">
                    <a:moveTo>
                      <a:pt x="314" y="0"/>
                    </a:moveTo>
                    <a:cubicBezTo>
                      <a:pt x="107" y="0"/>
                      <a:pt x="1" y="249"/>
                      <a:pt x="142" y="399"/>
                    </a:cubicBezTo>
                    <a:cubicBezTo>
                      <a:pt x="192" y="450"/>
                      <a:pt x="253" y="473"/>
                      <a:pt x="314" y="473"/>
                    </a:cubicBezTo>
                    <a:cubicBezTo>
                      <a:pt x="433" y="473"/>
                      <a:pt x="547" y="383"/>
                      <a:pt x="550" y="244"/>
                    </a:cubicBezTo>
                    <a:cubicBezTo>
                      <a:pt x="550" y="114"/>
                      <a:pt x="449" y="4"/>
                      <a:pt x="319" y="0"/>
                    </a:cubicBezTo>
                    <a:cubicBezTo>
                      <a:pt x="317" y="0"/>
                      <a:pt x="315" y="0"/>
                      <a:pt x="31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3" name="Google Shape;2513;p39"/>
              <p:cNvSpPr/>
              <p:nvPr/>
            </p:nvSpPr>
            <p:spPr>
              <a:xfrm>
                <a:off x="8556764" y="5011940"/>
                <a:ext cx="1084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4" extrusionOk="0">
                    <a:moveTo>
                      <a:pt x="313" y="1"/>
                    </a:moveTo>
                    <a:cubicBezTo>
                      <a:pt x="106" y="1"/>
                      <a:pt x="0" y="250"/>
                      <a:pt x="142" y="400"/>
                    </a:cubicBezTo>
                    <a:cubicBezTo>
                      <a:pt x="191" y="450"/>
                      <a:pt x="252" y="473"/>
                      <a:pt x="312" y="473"/>
                    </a:cubicBezTo>
                    <a:cubicBezTo>
                      <a:pt x="430" y="473"/>
                      <a:pt x="543" y="384"/>
                      <a:pt x="549" y="244"/>
                    </a:cubicBezTo>
                    <a:cubicBezTo>
                      <a:pt x="549" y="114"/>
                      <a:pt x="448" y="5"/>
                      <a:pt x="318" y="1"/>
                    </a:cubicBezTo>
                    <a:cubicBezTo>
                      <a:pt x="316" y="1"/>
                      <a:pt x="315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4" name="Google Shape;2514;p39"/>
              <p:cNvSpPr/>
              <p:nvPr/>
            </p:nvSpPr>
            <p:spPr>
              <a:xfrm>
                <a:off x="8571347" y="5014351"/>
                <a:ext cx="1086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4" extrusionOk="0">
                    <a:moveTo>
                      <a:pt x="314" y="1"/>
                    </a:moveTo>
                    <a:cubicBezTo>
                      <a:pt x="111" y="1"/>
                      <a:pt x="1" y="250"/>
                      <a:pt x="142" y="399"/>
                    </a:cubicBezTo>
                    <a:cubicBezTo>
                      <a:pt x="192" y="450"/>
                      <a:pt x="253" y="473"/>
                      <a:pt x="314" y="473"/>
                    </a:cubicBezTo>
                    <a:cubicBezTo>
                      <a:pt x="433" y="473"/>
                      <a:pt x="547" y="384"/>
                      <a:pt x="550" y="244"/>
                    </a:cubicBezTo>
                    <a:cubicBezTo>
                      <a:pt x="550" y="114"/>
                      <a:pt x="449" y="9"/>
                      <a:pt x="319" y="1"/>
                    </a:cubicBezTo>
                    <a:cubicBezTo>
                      <a:pt x="317" y="1"/>
                      <a:pt x="315" y="1"/>
                      <a:pt x="31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5" name="Google Shape;2515;p39"/>
              <p:cNvSpPr/>
              <p:nvPr/>
            </p:nvSpPr>
            <p:spPr>
              <a:xfrm>
                <a:off x="8537439" y="4921459"/>
                <a:ext cx="10947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4" extrusionOk="0">
                    <a:moveTo>
                      <a:pt x="313" y="1"/>
                    </a:moveTo>
                    <a:cubicBezTo>
                      <a:pt x="111" y="1"/>
                      <a:pt x="0" y="250"/>
                      <a:pt x="146" y="400"/>
                    </a:cubicBezTo>
                    <a:cubicBezTo>
                      <a:pt x="194" y="450"/>
                      <a:pt x="255" y="473"/>
                      <a:pt x="314" y="473"/>
                    </a:cubicBezTo>
                    <a:cubicBezTo>
                      <a:pt x="432" y="473"/>
                      <a:pt x="546" y="384"/>
                      <a:pt x="549" y="244"/>
                    </a:cubicBezTo>
                    <a:cubicBezTo>
                      <a:pt x="553" y="114"/>
                      <a:pt x="448" y="5"/>
                      <a:pt x="318" y="1"/>
                    </a:cubicBezTo>
                    <a:cubicBezTo>
                      <a:pt x="316" y="1"/>
                      <a:pt x="315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6" name="Google Shape;2516;p39"/>
              <p:cNvSpPr/>
              <p:nvPr/>
            </p:nvSpPr>
            <p:spPr>
              <a:xfrm>
                <a:off x="7776955" y="4853267"/>
                <a:ext cx="1098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2" extrusionOk="0">
                    <a:moveTo>
                      <a:pt x="315" y="1"/>
                    </a:moveTo>
                    <a:cubicBezTo>
                      <a:pt x="260" y="1"/>
                      <a:pt x="204" y="21"/>
                      <a:pt x="156" y="65"/>
                    </a:cubicBezTo>
                    <a:cubicBezTo>
                      <a:pt x="0" y="207"/>
                      <a:pt x="97" y="463"/>
                      <a:pt x="303" y="472"/>
                    </a:cubicBezTo>
                    <a:cubicBezTo>
                      <a:pt x="305" y="472"/>
                      <a:pt x="308" y="472"/>
                      <a:pt x="310" y="472"/>
                    </a:cubicBezTo>
                    <a:cubicBezTo>
                      <a:pt x="437" y="472"/>
                      <a:pt x="542" y="373"/>
                      <a:pt x="550" y="245"/>
                    </a:cubicBezTo>
                    <a:cubicBezTo>
                      <a:pt x="556" y="100"/>
                      <a:pt x="439" y="1"/>
                      <a:pt x="31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7" name="Google Shape;2517;p39"/>
              <p:cNvSpPr/>
              <p:nvPr/>
            </p:nvSpPr>
            <p:spPr>
              <a:xfrm>
                <a:off x="7783891" y="4863819"/>
                <a:ext cx="10908" cy="928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0" extrusionOk="0">
                    <a:moveTo>
                      <a:pt x="311" y="1"/>
                    </a:moveTo>
                    <a:cubicBezTo>
                      <a:pt x="111" y="1"/>
                      <a:pt x="0" y="243"/>
                      <a:pt x="140" y="395"/>
                    </a:cubicBezTo>
                    <a:cubicBezTo>
                      <a:pt x="189" y="447"/>
                      <a:pt x="251" y="470"/>
                      <a:pt x="311" y="470"/>
                    </a:cubicBezTo>
                    <a:cubicBezTo>
                      <a:pt x="429" y="470"/>
                      <a:pt x="542" y="383"/>
                      <a:pt x="548" y="244"/>
                    </a:cubicBezTo>
                    <a:cubicBezTo>
                      <a:pt x="552" y="114"/>
                      <a:pt x="451" y="9"/>
                      <a:pt x="321" y="1"/>
                    </a:cubicBezTo>
                    <a:cubicBezTo>
                      <a:pt x="318" y="1"/>
                      <a:pt x="314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8" name="Google Shape;2518;p39"/>
              <p:cNvSpPr/>
              <p:nvPr/>
            </p:nvSpPr>
            <p:spPr>
              <a:xfrm>
                <a:off x="7771600" y="4864649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1" y="0"/>
                    </a:moveTo>
                    <a:cubicBezTo>
                      <a:pt x="108" y="0"/>
                      <a:pt x="1" y="243"/>
                      <a:pt x="137" y="395"/>
                    </a:cubicBezTo>
                    <a:cubicBezTo>
                      <a:pt x="186" y="448"/>
                      <a:pt x="248" y="472"/>
                      <a:pt x="309" y="472"/>
                    </a:cubicBezTo>
                    <a:cubicBezTo>
                      <a:pt x="428" y="472"/>
                      <a:pt x="543" y="383"/>
                      <a:pt x="548" y="244"/>
                    </a:cubicBezTo>
                    <a:cubicBezTo>
                      <a:pt x="548" y="114"/>
                      <a:pt x="452" y="5"/>
                      <a:pt x="322" y="1"/>
                    </a:cubicBezTo>
                    <a:cubicBezTo>
                      <a:pt x="318" y="1"/>
                      <a:pt x="315" y="0"/>
                      <a:pt x="3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9" name="Google Shape;2519;p39"/>
              <p:cNvSpPr/>
              <p:nvPr/>
            </p:nvSpPr>
            <p:spPr>
              <a:xfrm>
                <a:off x="7880102" y="4927012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310" y="1"/>
                    </a:moveTo>
                    <a:cubicBezTo>
                      <a:pt x="109" y="1"/>
                      <a:pt x="1" y="240"/>
                      <a:pt x="136" y="391"/>
                    </a:cubicBezTo>
                    <a:cubicBezTo>
                      <a:pt x="184" y="446"/>
                      <a:pt x="248" y="470"/>
                      <a:pt x="310" y="470"/>
                    </a:cubicBezTo>
                    <a:cubicBezTo>
                      <a:pt x="426" y="470"/>
                      <a:pt x="539" y="385"/>
                      <a:pt x="547" y="249"/>
                    </a:cubicBezTo>
                    <a:cubicBezTo>
                      <a:pt x="552" y="119"/>
                      <a:pt x="455" y="9"/>
                      <a:pt x="325" y="1"/>
                    </a:cubicBezTo>
                    <a:cubicBezTo>
                      <a:pt x="320" y="1"/>
                      <a:pt x="315" y="1"/>
                      <a:pt x="31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0" name="Google Shape;2520;p39"/>
              <p:cNvSpPr/>
              <p:nvPr/>
            </p:nvSpPr>
            <p:spPr>
              <a:xfrm>
                <a:off x="7879035" y="4939539"/>
                <a:ext cx="1090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2" extrusionOk="0">
                    <a:moveTo>
                      <a:pt x="309" y="0"/>
                    </a:moveTo>
                    <a:cubicBezTo>
                      <a:pt x="109" y="0"/>
                      <a:pt x="0" y="240"/>
                      <a:pt x="135" y="391"/>
                    </a:cubicBezTo>
                    <a:cubicBezTo>
                      <a:pt x="184" y="447"/>
                      <a:pt x="247" y="472"/>
                      <a:pt x="309" y="472"/>
                    </a:cubicBezTo>
                    <a:cubicBezTo>
                      <a:pt x="426" y="472"/>
                      <a:pt x="539" y="385"/>
                      <a:pt x="547" y="248"/>
                    </a:cubicBezTo>
                    <a:cubicBezTo>
                      <a:pt x="551" y="118"/>
                      <a:pt x="454" y="9"/>
                      <a:pt x="324" y="1"/>
                    </a:cubicBezTo>
                    <a:cubicBezTo>
                      <a:pt x="319" y="1"/>
                      <a:pt x="31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1" name="Google Shape;2521;p39"/>
              <p:cNvSpPr/>
              <p:nvPr/>
            </p:nvSpPr>
            <p:spPr>
              <a:xfrm>
                <a:off x="7934522" y="5016426"/>
                <a:ext cx="10888" cy="9287"/>
              </a:xfrm>
              <a:custGeom>
                <a:avLst/>
                <a:gdLst/>
                <a:ahLst/>
                <a:cxnLst/>
                <a:rect l="l" t="t" r="r" b="b"/>
                <a:pathLst>
                  <a:path w="551" h="470" extrusionOk="0">
                    <a:moveTo>
                      <a:pt x="309" y="0"/>
                    </a:moveTo>
                    <a:cubicBezTo>
                      <a:pt x="109" y="0"/>
                      <a:pt x="0" y="240"/>
                      <a:pt x="135" y="391"/>
                    </a:cubicBezTo>
                    <a:cubicBezTo>
                      <a:pt x="184" y="445"/>
                      <a:pt x="247" y="470"/>
                      <a:pt x="309" y="470"/>
                    </a:cubicBezTo>
                    <a:cubicBezTo>
                      <a:pt x="425" y="470"/>
                      <a:pt x="537" y="385"/>
                      <a:pt x="543" y="248"/>
                    </a:cubicBezTo>
                    <a:cubicBezTo>
                      <a:pt x="551" y="118"/>
                      <a:pt x="450" y="9"/>
                      <a:pt x="324" y="1"/>
                    </a:cubicBezTo>
                    <a:cubicBezTo>
                      <a:pt x="319" y="0"/>
                      <a:pt x="31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2" name="Google Shape;2522;p39"/>
              <p:cNvSpPr/>
              <p:nvPr/>
            </p:nvSpPr>
            <p:spPr>
              <a:xfrm>
                <a:off x="8036127" y="5013284"/>
                <a:ext cx="62857" cy="43729"/>
              </a:xfrm>
              <a:custGeom>
                <a:avLst/>
                <a:gdLst/>
                <a:ahLst/>
                <a:cxnLst/>
                <a:rect l="l" t="t" r="r" b="b"/>
                <a:pathLst>
                  <a:path w="3181" h="2213" extrusionOk="0">
                    <a:moveTo>
                      <a:pt x="1" y="0"/>
                    </a:moveTo>
                    <a:cubicBezTo>
                      <a:pt x="198" y="130"/>
                      <a:pt x="383" y="281"/>
                      <a:pt x="546" y="453"/>
                    </a:cubicBezTo>
                    <a:cubicBezTo>
                      <a:pt x="647" y="525"/>
                      <a:pt x="744" y="596"/>
                      <a:pt x="840" y="668"/>
                    </a:cubicBezTo>
                    <a:cubicBezTo>
                      <a:pt x="920" y="731"/>
                      <a:pt x="996" y="793"/>
                      <a:pt x="1067" y="861"/>
                    </a:cubicBezTo>
                    <a:cubicBezTo>
                      <a:pt x="1142" y="928"/>
                      <a:pt x="1205" y="1008"/>
                      <a:pt x="1252" y="1096"/>
                    </a:cubicBezTo>
                    <a:cubicBezTo>
                      <a:pt x="1617" y="1322"/>
                      <a:pt x="1936" y="1608"/>
                      <a:pt x="2146" y="1973"/>
                    </a:cubicBezTo>
                    <a:cubicBezTo>
                      <a:pt x="2183" y="2027"/>
                      <a:pt x="2242" y="2061"/>
                      <a:pt x="2309" y="2069"/>
                    </a:cubicBezTo>
                    <a:cubicBezTo>
                      <a:pt x="2322" y="2082"/>
                      <a:pt x="2330" y="2095"/>
                      <a:pt x="2343" y="2107"/>
                    </a:cubicBezTo>
                    <a:cubicBezTo>
                      <a:pt x="2381" y="2149"/>
                      <a:pt x="2423" y="2183"/>
                      <a:pt x="2477" y="2204"/>
                    </a:cubicBezTo>
                    <a:cubicBezTo>
                      <a:pt x="2494" y="2208"/>
                      <a:pt x="2515" y="2212"/>
                      <a:pt x="2536" y="2212"/>
                    </a:cubicBezTo>
                    <a:cubicBezTo>
                      <a:pt x="2540" y="2212"/>
                      <a:pt x="2544" y="2212"/>
                      <a:pt x="2547" y="2212"/>
                    </a:cubicBezTo>
                    <a:cubicBezTo>
                      <a:pt x="2627" y="2212"/>
                      <a:pt x="2702" y="2171"/>
                      <a:pt x="2746" y="2103"/>
                    </a:cubicBezTo>
                    <a:cubicBezTo>
                      <a:pt x="2795" y="2167"/>
                      <a:pt x="2863" y="2195"/>
                      <a:pt x="2930" y="2195"/>
                    </a:cubicBezTo>
                    <a:cubicBezTo>
                      <a:pt x="3057" y="2195"/>
                      <a:pt x="3181" y="2093"/>
                      <a:pt x="3170" y="1939"/>
                    </a:cubicBezTo>
                    <a:cubicBezTo>
                      <a:pt x="3145" y="1729"/>
                      <a:pt x="3023" y="1532"/>
                      <a:pt x="2893" y="1368"/>
                    </a:cubicBezTo>
                    <a:cubicBezTo>
                      <a:pt x="2200" y="596"/>
                      <a:pt x="1184" y="164"/>
                      <a:pt x="173" y="13"/>
                    </a:cubicBezTo>
                    <a:cubicBezTo>
                      <a:pt x="123" y="9"/>
                      <a:pt x="64" y="0"/>
                      <a:pt x="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3" name="Google Shape;2523;p39"/>
              <p:cNvSpPr/>
              <p:nvPr/>
            </p:nvSpPr>
            <p:spPr>
              <a:xfrm>
                <a:off x="7859888" y="4841095"/>
                <a:ext cx="164739" cy="104649"/>
              </a:xfrm>
              <a:custGeom>
                <a:avLst/>
                <a:gdLst/>
                <a:ahLst/>
                <a:cxnLst/>
                <a:rect l="l" t="t" r="r" b="b"/>
                <a:pathLst>
                  <a:path w="8337" h="5296" extrusionOk="0">
                    <a:moveTo>
                      <a:pt x="1789" y="1"/>
                    </a:moveTo>
                    <a:cubicBezTo>
                      <a:pt x="1731" y="1"/>
                      <a:pt x="1673" y="19"/>
                      <a:pt x="1625" y="55"/>
                    </a:cubicBezTo>
                    <a:cubicBezTo>
                      <a:pt x="1549" y="110"/>
                      <a:pt x="1486" y="190"/>
                      <a:pt x="1453" y="278"/>
                    </a:cubicBezTo>
                    <a:cubicBezTo>
                      <a:pt x="1243" y="752"/>
                      <a:pt x="1167" y="1260"/>
                      <a:pt x="937" y="1730"/>
                    </a:cubicBezTo>
                    <a:cubicBezTo>
                      <a:pt x="819" y="2124"/>
                      <a:pt x="475" y="2544"/>
                      <a:pt x="429" y="2947"/>
                    </a:cubicBezTo>
                    <a:cubicBezTo>
                      <a:pt x="1" y="3013"/>
                      <a:pt x="78" y="3433"/>
                      <a:pt x="369" y="3433"/>
                    </a:cubicBezTo>
                    <a:cubicBezTo>
                      <a:pt x="432" y="3433"/>
                      <a:pt x="504" y="3414"/>
                      <a:pt x="584" y="3367"/>
                    </a:cubicBezTo>
                    <a:cubicBezTo>
                      <a:pt x="1059" y="3252"/>
                      <a:pt x="1540" y="3197"/>
                      <a:pt x="2021" y="3197"/>
                    </a:cubicBezTo>
                    <a:cubicBezTo>
                      <a:pt x="3867" y="3197"/>
                      <a:pt x="5693" y="4004"/>
                      <a:pt x="7035" y="5277"/>
                    </a:cubicBezTo>
                    <a:cubicBezTo>
                      <a:pt x="7064" y="5289"/>
                      <a:pt x="7094" y="5295"/>
                      <a:pt x="7123" y="5295"/>
                    </a:cubicBezTo>
                    <a:cubicBezTo>
                      <a:pt x="7211" y="5295"/>
                      <a:pt x="7295" y="5243"/>
                      <a:pt x="7329" y="5155"/>
                    </a:cubicBezTo>
                    <a:cubicBezTo>
                      <a:pt x="7371" y="5063"/>
                      <a:pt x="7388" y="4966"/>
                      <a:pt x="7375" y="4865"/>
                    </a:cubicBezTo>
                    <a:cubicBezTo>
                      <a:pt x="7375" y="4781"/>
                      <a:pt x="7379" y="4693"/>
                      <a:pt x="7396" y="4609"/>
                    </a:cubicBezTo>
                    <a:cubicBezTo>
                      <a:pt x="7468" y="4093"/>
                      <a:pt x="7753" y="3640"/>
                      <a:pt x="7996" y="3182"/>
                    </a:cubicBezTo>
                    <a:cubicBezTo>
                      <a:pt x="8043" y="3094"/>
                      <a:pt x="8089" y="3006"/>
                      <a:pt x="8131" y="2918"/>
                    </a:cubicBezTo>
                    <a:cubicBezTo>
                      <a:pt x="8189" y="2809"/>
                      <a:pt x="8244" y="2695"/>
                      <a:pt x="8282" y="2578"/>
                    </a:cubicBezTo>
                    <a:cubicBezTo>
                      <a:pt x="8336" y="2402"/>
                      <a:pt x="8311" y="2242"/>
                      <a:pt x="8047" y="2196"/>
                    </a:cubicBezTo>
                    <a:cubicBezTo>
                      <a:pt x="7421" y="2074"/>
                      <a:pt x="6809" y="1906"/>
                      <a:pt x="6208" y="1688"/>
                    </a:cubicBezTo>
                    <a:cubicBezTo>
                      <a:pt x="6108" y="1654"/>
                      <a:pt x="6007" y="1617"/>
                      <a:pt x="5906" y="1579"/>
                    </a:cubicBezTo>
                    <a:cubicBezTo>
                      <a:pt x="5663" y="1491"/>
                      <a:pt x="5419" y="1403"/>
                      <a:pt x="5180" y="1310"/>
                    </a:cubicBezTo>
                    <a:cubicBezTo>
                      <a:pt x="4076" y="958"/>
                      <a:pt x="3023" y="450"/>
                      <a:pt x="1936" y="38"/>
                    </a:cubicBezTo>
                    <a:lnTo>
                      <a:pt x="1931" y="38"/>
                    </a:lnTo>
                    <a:cubicBezTo>
                      <a:pt x="1887" y="14"/>
                      <a:pt x="1838" y="1"/>
                      <a:pt x="178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4" name="Google Shape;2524;p39"/>
              <p:cNvSpPr/>
              <p:nvPr/>
            </p:nvSpPr>
            <p:spPr>
              <a:xfrm>
                <a:off x="7756306" y="4793335"/>
                <a:ext cx="138695" cy="107079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5419" extrusionOk="0">
                    <a:moveTo>
                      <a:pt x="1819" y="1"/>
                    </a:moveTo>
                    <a:cubicBezTo>
                      <a:pt x="1492" y="1"/>
                      <a:pt x="1208" y="248"/>
                      <a:pt x="907" y="374"/>
                    </a:cubicBezTo>
                    <a:cubicBezTo>
                      <a:pt x="752" y="462"/>
                      <a:pt x="487" y="537"/>
                      <a:pt x="529" y="764"/>
                    </a:cubicBezTo>
                    <a:cubicBezTo>
                      <a:pt x="452" y="727"/>
                      <a:pt x="355" y="699"/>
                      <a:pt x="266" y="699"/>
                    </a:cubicBezTo>
                    <a:cubicBezTo>
                      <a:pt x="151" y="699"/>
                      <a:pt x="50" y="746"/>
                      <a:pt x="21" y="886"/>
                    </a:cubicBezTo>
                    <a:cubicBezTo>
                      <a:pt x="0" y="1016"/>
                      <a:pt x="84" y="1138"/>
                      <a:pt x="214" y="1158"/>
                    </a:cubicBezTo>
                    <a:cubicBezTo>
                      <a:pt x="1012" y="1410"/>
                      <a:pt x="1608" y="2048"/>
                      <a:pt x="2191" y="2623"/>
                    </a:cubicBezTo>
                    <a:cubicBezTo>
                      <a:pt x="2787" y="3370"/>
                      <a:pt x="3182" y="4269"/>
                      <a:pt x="3257" y="5230"/>
                    </a:cubicBezTo>
                    <a:cubicBezTo>
                      <a:pt x="3282" y="5335"/>
                      <a:pt x="3371" y="5410"/>
                      <a:pt x="3480" y="5419"/>
                    </a:cubicBezTo>
                    <a:cubicBezTo>
                      <a:pt x="4202" y="5289"/>
                      <a:pt x="4978" y="5154"/>
                      <a:pt x="5633" y="4819"/>
                    </a:cubicBezTo>
                    <a:cubicBezTo>
                      <a:pt x="6032" y="4525"/>
                      <a:pt x="6141" y="4021"/>
                      <a:pt x="6317" y="3585"/>
                    </a:cubicBezTo>
                    <a:cubicBezTo>
                      <a:pt x="6359" y="3215"/>
                      <a:pt x="7018" y="2451"/>
                      <a:pt x="6376" y="2355"/>
                    </a:cubicBezTo>
                    <a:cubicBezTo>
                      <a:pt x="5478" y="1948"/>
                      <a:pt x="4605" y="1473"/>
                      <a:pt x="3736" y="995"/>
                    </a:cubicBezTo>
                    <a:cubicBezTo>
                      <a:pt x="3601" y="923"/>
                      <a:pt x="3467" y="848"/>
                      <a:pt x="3329" y="772"/>
                    </a:cubicBezTo>
                    <a:cubicBezTo>
                      <a:pt x="2859" y="512"/>
                      <a:pt x="2393" y="256"/>
                      <a:pt x="1918" y="8"/>
                    </a:cubicBezTo>
                    <a:cubicBezTo>
                      <a:pt x="1885" y="3"/>
                      <a:pt x="1851" y="1"/>
                      <a:pt x="181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5" name="Google Shape;2525;p39"/>
              <p:cNvSpPr/>
              <p:nvPr/>
            </p:nvSpPr>
            <p:spPr>
              <a:xfrm>
                <a:off x="8944099" y="4544438"/>
                <a:ext cx="34244" cy="22843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1156" extrusionOk="0">
                    <a:moveTo>
                      <a:pt x="831" y="0"/>
                    </a:moveTo>
                    <a:cubicBezTo>
                      <a:pt x="168" y="0"/>
                      <a:pt x="1" y="1030"/>
                      <a:pt x="724" y="1150"/>
                    </a:cubicBezTo>
                    <a:cubicBezTo>
                      <a:pt x="754" y="1154"/>
                      <a:pt x="782" y="1155"/>
                      <a:pt x="810" y="1155"/>
                    </a:cubicBezTo>
                    <a:cubicBezTo>
                      <a:pt x="1493" y="1155"/>
                      <a:pt x="1733" y="105"/>
                      <a:pt x="934" y="8"/>
                    </a:cubicBezTo>
                    <a:cubicBezTo>
                      <a:pt x="899" y="3"/>
                      <a:pt x="864" y="0"/>
                      <a:pt x="83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6" name="Google Shape;2526;p39"/>
              <p:cNvSpPr/>
              <p:nvPr/>
            </p:nvSpPr>
            <p:spPr>
              <a:xfrm>
                <a:off x="8921573" y="4426846"/>
                <a:ext cx="26735" cy="1891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957" extrusionOk="0">
                    <a:moveTo>
                      <a:pt x="433" y="1"/>
                    </a:moveTo>
                    <a:cubicBezTo>
                      <a:pt x="401" y="1"/>
                      <a:pt x="367" y="8"/>
                      <a:pt x="332" y="25"/>
                    </a:cubicBezTo>
                    <a:cubicBezTo>
                      <a:pt x="43" y="87"/>
                      <a:pt x="1" y="490"/>
                      <a:pt x="148" y="700"/>
                    </a:cubicBezTo>
                    <a:cubicBezTo>
                      <a:pt x="274" y="847"/>
                      <a:pt x="475" y="923"/>
                      <a:pt x="656" y="952"/>
                    </a:cubicBezTo>
                    <a:cubicBezTo>
                      <a:pt x="677" y="952"/>
                      <a:pt x="693" y="956"/>
                      <a:pt x="714" y="956"/>
                    </a:cubicBezTo>
                    <a:cubicBezTo>
                      <a:pt x="725" y="957"/>
                      <a:pt x="736" y="957"/>
                      <a:pt x="747" y="957"/>
                    </a:cubicBezTo>
                    <a:cubicBezTo>
                      <a:pt x="958" y="957"/>
                      <a:pt x="1165" y="879"/>
                      <a:pt x="1352" y="772"/>
                    </a:cubicBezTo>
                    <a:cubicBezTo>
                      <a:pt x="1264" y="700"/>
                      <a:pt x="1180" y="625"/>
                      <a:pt x="1101" y="549"/>
                    </a:cubicBezTo>
                    <a:cubicBezTo>
                      <a:pt x="1059" y="507"/>
                      <a:pt x="1021" y="469"/>
                      <a:pt x="979" y="427"/>
                    </a:cubicBezTo>
                    <a:cubicBezTo>
                      <a:pt x="914" y="466"/>
                      <a:pt x="840" y="485"/>
                      <a:pt x="767" y="485"/>
                    </a:cubicBezTo>
                    <a:cubicBezTo>
                      <a:pt x="698" y="485"/>
                      <a:pt x="629" y="468"/>
                      <a:pt x="567" y="436"/>
                    </a:cubicBezTo>
                    <a:cubicBezTo>
                      <a:pt x="771" y="302"/>
                      <a:pt x="638" y="1"/>
                      <a:pt x="433" y="1"/>
                    </a:cubicBez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7" name="Google Shape;2527;p39"/>
              <p:cNvSpPr/>
              <p:nvPr/>
            </p:nvSpPr>
            <p:spPr>
              <a:xfrm>
                <a:off x="8733972" y="4722041"/>
                <a:ext cx="9564" cy="952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82" extrusionOk="0">
                    <a:moveTo>
                      <a:pt x="240" y="1"/>
                    </a:moveTo>
                    <a:cubicBezTo>
                      <a:pt x="120" y="1"/>
                      <a:pt x="1" y="82"/>
                      <a:pt x="5" y="246"/>
                    </a:cubicBezTo>
                    <a:cubicBezTo>
                      <a:pt x="5" y="372"/>
                      <a:pt x="106" y="477"/>
                      <a:pt x="236" y="481"/>
                    </a:cubicBezTo>
                    <a:cubicBezTo>
                      <a:pt x="238" y="481"/>
                      <a:pt x="241" y="481"/>
                      <a:pt x="243" y="481"/>
                    </a:cubicBezTo>
                    <a:cubicBezTo>
                      <a:pt x="370" y="481"/>
                      <a:pt x="471" y="378"/>
                      <a:pt x="475" y="250"/>
                    </a:cubicBezTo>
                    <a:cubicBezTo>
                      <a:pt x="483" y="85"/>
                      <a:pt x="361" y="1"/>
                      <a:pt x="24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8" name="Google Shape;2528;p39"/>
              <p:cNvSpPr/>
              <p:nvPr/>
            </p:nvSpPr>
            <p:spPr>
              <a:xfrm>
                <a:off x="8747527" y="4727890"/>
                <a:ext cx="10927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3" h="473" extrusionOk="0">
                    <a:moveTo>
                      <a:pt x="242" y="0"/>
                    </a:moveTo>
                    <a:cubicBezTo>
                      <a:pt x="112" y="0"/>
                      <a:pt x="7" y="105"/>
                      <a:pt x="3" y="231"/>
                    </a:cubicBezTo>
                    <a:cubicBezTo>
                      <a:pt x="0" y="375"/>
                      <a:pt x="118" y="472"/>
                      <a:pt x="241" y="472"/>
                    </a:cubicBezTo>
                    <a:cubicBezTo>
                      <a:pt x="297" y="472"/>
                      <a:pt x="354" y="452"/>
                      <a:pt x="402" y="408"/>
                    </a:cubicBezTo>
                    <a:cubicBezTo>
                      <a:pt x="553" y="261"/>
                      <a:pt x="452" y="5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9" name="Google Shape;2529;p39"/>
              <p:cNvSpPr/>
              <p:nvPr/>
            </p:nvSpPr>
            <p:spPr>
              <a:xfrm>
                <a:off x="8746084" y="4714789"/>
                <a:ext cx="930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71" h="471" extrusionOk="0">
                    <a:moveTo>
                      <a:pt x="240" y="0"/>
                    </a:moveTo>
                    <a:cubicBezTo>
                      <a:pt x="110" y="0"/>
                      <a:pt x="5" y="101"/>
                      <a:pt x="0" y="231"/>
                    </a:cubicBezTo>
                    <a:cubicBezTo>
                      <a:pt x="0" y="361"/>
                      <a:pt x="101" y="466"/>
                      <a:pt x="231" y="470"/>
                    </a:cubicBezTo>
                    <a:cubicBezTo>
                      <a:pt x="361" y="470"/>
                      <a:pt x="466" y="370"/>
                      <a:pt x="471" y="239"/>
                    </a:cubicBezTo>
                    <a:cubicBezTo>
                      <a:pt x="471" y="109"/>
                      <a:pt x="370" y="4"/>
                      <a:pt x="24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0" name="Google Shape;2530;p39"/>
              <p:cNvSpPr/>
              <p:nvPr/>
            </p:nvSpPr>
            <p:spPr>
              <a:xfrm>
                <a:off x="8735651" y="4571964"/>
                <a:ext cx="10947" cy="9386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5" extrusionOk="0">
                    <a:moveTo>
                      <a:pt x="319" y="1"/>
                    </a:moveTo>
                    <a:cubicBezTo>
                      <a:pt x="8" y="1"/>
                      <a:pt x="1" y="471"/>
                      <a:pt x="314" y="475"/>
                    </a:cubicBezTo>
                    <a:lnTo>
                      <a:pt x="314" y="471"/>
                    </a:lnTo>
                    <a:cubicBezTo>
                      <a:pt x="317" y="471"/>
                      <a:pt x="319" y="471"/>
                      <a:pt x="322" y="471"/>
                    </a:cubicBezTo>
                    <a:cubicBezTo>
                      <a:pt x="449" y="471"/>
                      <a:pt x="549" y="367"/>
                      <a:pt x="554" y="240"/>
                    </a:cubicBezTo>
                    <a:cubicBezTo>
                      <a:pt x="554" y="114"/>
                      <a:pt x="449" y="9"/>
                      <a:pt x="323" y="1"/>
                    </a:cubicBezTo>
                    <a:cubicBezTo>
                      <a:pt x="321" y="1"/>
                      <a:pt x="320" y="1"/>
                      <a:pt x="31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1" name="Google Shape;2531;p39"/>
              <p:cNvSpPr/>
              <p:nvPr/>
            </p:nvSpPr>
            <p:spPr>
              <a:xfrm>
                <a:off x="8740848" y="4559594"/>
                <a:ext cx="1086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2" extrusionOk="0">
                    <a:moveTo>
                      <a:pt x="311" y="1"/>
                    </a:moveTo>
                    <a:cubicBezTo>
                      <a:pt x="254" y="1"/>
                      <a:pt x="196" y="22"/>
                      <a:pt x="148" y="68"/>
                    </a:cubicBezTo>
                    <a:cubicBezTo>
                      <a:pt x="1" y="211"/>
                      <a:pt x="102" y="467"/>
                      <a:pt x="307" y="471"/>
                    </a:cubicBezTo>
                    <a:cubicBezTo>
                      <a:pt x="438" y="471"/>
                      <a:pt x="547" y="371"/>
                      <a:pt x="547" y="240"/>
                    </a:cubicBezTo>
                    <a:cubicBezTo>
                      <a:pt x="550" y="97"/>
                      <a:pt x="433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2" name="Google Shape;2532;p39"/>
              <p:cNvSpPr/>
              <p:nvPr/>
            </p:nvSpPr>
            <p:spPr>
              <a:xfrm>
                <a:off x="8894739" y="4605477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3" y="0"/>
                    </a:moveTo>
                    <a:cubicBezTo>
                      <a:pt x="106" y="0"/>
                      <a:pt x="0" y="249"/>
                      <a:pt x="146" y="399"/>
                    </a:cubicBezTo>
                    <a:cubicBezTo>
                      <a:pt x="194" y="449"/>
                      <a:pt x="255" y="471"/>
                      <a:pt x="314" y="471"/>
                    </a:cubicBezTo>
                    <a:cubicBezTo>
                      <a:pt x="434" y="471"/>
                      <a:pt x="549" y="380"/>
                      <a:pt x="549" y="239"/>
                    </a:cubicBezTo>
                    <a:cubicBezTo>
                      <a:pt x="549" y="109"/>
                      <a:pt x="448" y="4"/>
                      <a:pt x="318" y="0"/>
                    </a:cubicBezTo>
                    <a:cubicBezTo>
                      <a:pt x="316" y="0"/>
                      <a:pt x="314" y="0"/>
                      <a:pt x="31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3" name="Google Shape;2533;p39"/>
              <p:cNvSpPr/>
              <p:nvPr/>
            </p:nvSpPr>
            <p:spPr>
              <a:xfrm>
                <a:off x="8809119" y="4335792"/>
                <a:ext cx="143161" cy="47859"/>
              </a:xfrm>
              <a:custGeom>
                <a:avLst/>
                <a:gdLst/>
                <a:ahLst/>
                <a:cxnLst/>
                <a:rect l="l" t="t" r="r" b="b"/>
                <a:pathLst>
                  <a:path w="7245" h="2422" extrusionOk="0">
                    <a:moveTo>
                      <a:pt x="5639" y="1851"/>
                    </a:moveTo>
                    <a:cubicBezTo>
                      <a:pt x="5640" y="1851"/>
                      <a:pt x="5641" y="1852"/>
                      <a:pt x="5641" y="1854"/>
                    </a:cubicBezTo>
                    <a:lnTo>
                      <a:pt x="5633" y="1854"/>
                    </a:lnTo>
                    <a:cubicBezTo>
                      <a:pt x="5635" y="1852"/>
                      <a:pt x="5637" y="1851"/>
                      <a:pt x="5639" y="1851"/>
                    </a:cubicBezTo>
                    <a:close/>
                    <a:moveTo>
                      <a:pt x="2574" y="1"/>
                    </a:moveTo>
                    <a:cubicBezTo>
                      <a:pt x="1942" y="1"/>
                      <a:pt x="1310" y="87"/>
                      <a:pt x="705" y="276"/>
                    </a:cubicBezTo>
                    <a:cubicBezTo>
                      <a:pt x="658" y="207"/>
                      <a:pt x="583" y="170"/>
                      <a:pt x="507" y="170"/>
                    </a:cubicBezTo>
                    <a:cubicBezTo>
                      <a:pt x="463" y="170"/>
                      <a:pt x="418" y="182"/>
                      <a:pt x="378" y="209"/>
                    </a:cubicBezTo>
                    <a:cubicBezTo>
                      <a:pt x="0" y="561"/>
                      <a:pt x="873" y="1077"/>
                      <a:pt x="1108" y="1308"/>
                    </a:cubicBezTo>
                    <a:cubicBezTo>
                      <a:pt x="1935" y="1946"/>
                      <a:pt x="2938" y="2320"/>
                      <a:pt x="3984" y="2379"/>
                    </a:cubicBezTo>
                    <a:cubicBezTo>
                      <a:pt x="4235" y="2404"/>
                      <a:pt x="4493" y="2421"/>
                      <a:pt x="4751" y="2421"/>
                    </a:cubicBezTo>
                    <a:cubicBezTo>
                      <a:pt x="5371" y="2421"/>
                      <a:pt x="5992" y="2324"/>
                      <a:pt x="6531" y="2022"/>
                    </a:cubicBezTo>
                    <a:cubicBezTo>
                      <a:pt x="7245" y="1673"/>
                      <a:pt x="6775" y="1405"/>
                      <a:pt x="6305" y="1178"/>
                    </a:cubicBezTo>
                    <a:cubicBezTo>
                      <a:pt x="5520" y="775"/>
                      <a:pt x="4710" y="393"/>
                      <a:pt x="3866" y="116"/>
                    </a:cubicBezTo>
                    <a:cubicBezTo>
                      <a:pt x="3441" y="41"/>
                      <a:pt x="3007" y="1"/>
                      <a:pt x="2574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4" name="Google Shape;2534;p39"/>
              <p:cNvSpPr/>
              <p:nvPr/>
            </p:nvSpPr>
            <p:spPr>
              <a:xfrm>
                <a:off x="8821311" y="4483973"/>
                <a:ext cx="178" cy="178"/>
              </a:xfrm>
              <a:custGeom>
                <a:avLst/>
                <a:gdLst/>
                <a:ahLst/>
                <a:cxnLst/>
                <a:rect l="l" t="t" r="r" b="b"/>
                <a:pathLst>
                  <a:path w="9" h="9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5" y="4"/>
                      <a:pt x="9" y="9"/>
                    </a:cubicBezTo>
                    <a:cubicBezTo>
                      <a:pt x="5" y="4"/>
                      <a:pt x="5" y="4"/>
                      <a:pt x="0" y="0"/>
                    </a:cubicBezTo>
                    <a:close/>
                  </a:path>
                </a:pathLst>
              </a:custGeom>
              <a:solidFill>
                <a:srgbClr val="9EF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5" name="Google Shape;2535;p39"/>
              <p:cNvSpPr/>
              <p:nvPr/>
            </p:nvSpPr>
            <p:spPr>
              <a:xfrm>
                <a:off x="8766991" y="4467789"/>
                <a:ext cx="64042" cy="30470"/>
              </a:xfrm>
              <a:custGeom>
                <a:avLst/>
                <a:gdLst/>
                <a:ahLst/>
                <a:cxnLst/>
                <a:rect l="l" t="t" r="r" b="b"/>
                <a:pathLst>
                  <a:path w="3241" h="1542" extrusionOk="0">
                    <a:moveTo>
                      <a:pt x="1209" y="1"/>
                    </a:moveTo>
                    <a:lnTo>
                      <a:pt x="1209" y="1"/>
                    </a:lnTo>
                    <a:cubicBezTo>
                      <a:pt x="0" y="39"/>
                      <a:pt x="332" y="1256"/>
                      <a:pt x="1222" y="1537"/>
                    </a:cubicBezTo>
                    <a:cubicBezTo>
                      <a:pt x="1290" y="1540"/>
                      <a:pt x="1358" y="1541"/>
                      <a:pt x="1427" y="1541"/>
                    </a:cubicBezTo>
                    <a:cubicBezTo>
                      <a:pt x="1551" y="1541"/>
                      <a:pt x="1676" y="1537"/>
                      <a:pt x="1801" y="1529"/>
                    </a:cubicBezTo>
                    <a:cubicBezTo>
                      <a:pt x="2006" y="1508"/>
                      <a:pt x="2212" y="1482"/>
                      <a:pt x="2414" y="1449"/>
                    </a:cubicBezTo>
                    <a:cubicBezTo>
                      <a:pt x="2691" y="1407"/>
                      <a:pt x="2963" y="1348"/>
                      <a:pt x="3240" y="1294"/>
                    </a:cubicBezTo>
                    <a:lnTo>
                      <a:pt x="3094" y="1151"/>
                    </a:lnTo>
                    <a:lnTo>
                      <a:pt x="3094" y="1151"/>
                    </a:lnTo>
                    <a:cubicBezTo>
                      <a:pt x="3091" y="1148"/>
                      <a:pt x="3088" y="1145"/>
                      <a:pt x="3085" y="1142"/>
                    </a:cubicBezTo>
                    <a:lnTo>
                      <a:pt x="3085" y="1147"/>
                    </a:lnTo>
                    <a:cubicBezTo>
                      <a:pt x="3085" y="1147"/>
                      <a:pt x="3081" y="1142"/>
                      <a:pt x="3081" y="1142"/>
                    </a:cubicBezTo>
                    <a:cubicBezTo>
                      <a:pt x="2972" y="1033"/>
                      <a:pt x="2863" y="928"/>
                      <a:pt x="2749" y="823"/>
                    </a:cubicBezTo>
                    <a:cubicBezTo>
                      <a:pt x="2745" y="819"/>
                      <a:pt x="2745" y="819"/>
                      <a:pt x="2745" y="819"/>
                    </a:cubicBezTo>
                    <a:cubicBezTo>
                      <a:pt x="2745" y="819"/>
                      <a:pt x="2741" y="815"/>
                      <a:pt x="2741" y="811"/>
                    </a:cubicBezTo>
                    <a:lnTo>
                      <a:pt x="2737" y="811"/>
                    </a:lnTo>
                    <a:cubicBezTo>
                      <a:pt x="2598" y="689"/>
                      <a:pt x="2460" y="572"/>
                      <a:pt x="2317" y="454"/>
                    </a:cubicBezTo>
                    <a:lnTo>
                      <a:pt x="2317" y="454"/>
                    </a:lnTo>
                    <a:lnTo>
                      <a:pt x="2325" y="458"/>
                    </a:lnTo>
                    <a:cubicBezTo>
                      <a:pt x="2254" y="404"/>
                      <a:pt x="2183" y="345"/>
                      <a:pt x="2116" y="295"/>
                    </a:cubicBezTo>
                    <a:cubicBezTo>
                      <a:pt x="1839" y="127"/>
                      <a:pt x="1532" y="26"/>
                      <a:pt x="1209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6" name="Google Shape;2536;p39"/>
              <p:cNvSpPr/>
              <p:nvPr/>
            </p:nvSpPr>
            <p:spPr>
              <a:xfrm>
                <a:off x="8764738" y="5006229"/>
                <a:ext cx="119" cy="514"/>
              </a:xfrm>
              <a:custGeom>
                <a:avLst/>
                <a:gdLst/>
                <a:ahLst/>
                <a:cxnLst/>
                <a:rect l="l" t="t" r="r" b="b"/>
                <a:pathLst>
                  <a:path w="6" h="26" extrusionOk="0">
                    <a:moveTo>
                      <a:pt x="1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1" y="11"/>
                      <a:pt x="3" y="17"/>
                      <a:pt x="4" y="22"/>
                    </a:cubicBezTo>
                    <a:lnTo>
                      <a:pt x="4" y="22"/>
                    </a:lnTo>
                    <a:lnTo>
                      <a:pt x="1" y="0"/>
                    </a:lnTo>
                    <a:close/>
                    <a:moveTo>
                      <a:pt x="4" y="22"/>
                    </a:moveTo>
                    <a:lnTo>
                      <a:pt x="5" y="26"/>
                    </a:lnTo>
                    <a:cubicBezTo>
                      <a:pt x="5" y="25"/>
                      <a:pt x="5" y="23"/>
                      <a:pt x="4" y="22"/>
                    </a:cubicBezTo>
                    <a:close/>
                  </a:path>
                </a:pathLst>
              </a:custGeom>
              <a:solidFill>
                <a:srgbClr val="9EF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7" name="Google Shape;2537;p39"/>
              <p:cNvSpPr/>
              <p:nvPr/>
            </p:nvSpPr>
            <p:spPr>
              <a:xfrm>
                <a:off x="8499183" y="4808274"/>
                <a:ext cx="276857" cy="201414"/>
              </a:xfrm>
              <a:custGeom>
                <a:avLst/>
                <a:gdLst/>
                <a:ahLst/>
                <a:cxnLst/>
                <a:rect l="l" t="t" r="r" b="b"/>
                <a:pathLst>
                  <a:path w="14011" h="10193" extrusionOk="0">
                    <a:moveTo>
                      <a:pt x="892" y="0"/>
                    </a:moveTo>
                    <a:cubicBezTo>
                      <a:pt x="779" y="0"/>
                      <a:pt x="671" y="77"/>
                      <a:pt x="647" y="197"/>
                    </a:cubicBezTo>
                    <a:lnTo>
                      <a:pt x="647" y="235"/>
                    </a:lnTo>
                    <a:cubicBezTo>
                      <a:pt x="638" y="230"/>
                      <a:pt x="634" y="222"/>
                      <a:pt x="626" y="222"/>
                    </a:cubicBezTo>
                    <a:cubicBezTo>
                      <a:pt x="0" y="298"/>
                      <a:pt x="663" y="923"/>
                      <a:pt x="835" y="1179"/>
                    </a:cubicBezTo>
                    <a:cubicBezTo>
                      <a:pt x="1759" y="2237"/>
                      <a:pt x="2615" y="3462"/>
                      <a:pt x="3908" y="4096"/>
                    </a:cubicBezTo>
                    <a:cubicBezTo>
                      <a:pt x="7371" y="5397"/>
                      <a:pt x="12575" y="5599"/>
                      <a:pt x="13436" y="10023"/>
                    </a:cubicBezTo>
                    <a:cubicBezTo>
                      <a:pt x="13468" y="10126"/>
                      <a:pt x="13563" y="10193"/>
                      <a:pt x="13668" y="10193"/>
                    </a:cubicBezTo>
                    <a:cubicBezTo>
                      <a:pt x="13687" y="10193"/>
                      <a:pt x="13706" y="10191"/>
                      <a:pt x="13725" y="10186"/>
                    </a:cubicBezTo>
                    <a:cubicBezTo>
                      <a:pt x="14011" y="10086"/>
                      <a:pt x="13851" y="9779"/>
                      <a:pt x="13797" y="9565"/>
                    </a:cubicBezTo>
                    <a:cubicBezTo>
                      <a:pt x="13721" y="9334"/>
                      <a:pt x="13641" y="9103"/>
                      <a:pt x="13557" y="8877"/>
                    </a:cubicBezTo>
                    <a:cubicBezTo>
                      <a:pt x="13692" y="8868"/>
                      <a:pt x="13830" y="8759"/>
                      <a:pt x="13784" y="8587"/>
                    </a:cubicBezTo>
                    <a:cubicBezTo>
                      <a:pt x="13112" y="5649"/>
                      <a:pt x="9767" y="4751"/>
                      <a:pt x="7228" y="4033"/>
                    </a:cubicBezTo>
                    <a:cubicBezTo>
                      <a:pt x="7207" y="4028"/>
                      <a:pt x="7185" y="4024"/>
                      <a:pt x="7163" y="4024"/>
                    </a:cubicBezTo>
                    <a:cubicBezTo>
                      <a:pt x="7149" y="4024"/>
                      <a:pt x="7136" y="4026"/>
                      <a:pt x="7123" y="4029"/>
                    </a:cubicBezTo>
                    <a:cubicBezTo>
                      <a:pt x="6540" y="3878"/>
                      <a:pt x="5952" y="3731"/>
                      <a:pt x="5377" y="3550"/>
                    </a:cubicBezTo>
                    <a:cubicBezTo>
                      <a:pt x="4113" y="3168"/>
                      <a:pt x="3060" y="2354"/>
                      <a:pt x="2262" y="1317"/>
                    </a:cubicBezTo>
                    <a:cubicBezTo>
                      <a:pt x="2325" y="1217"/>
                      <a:pt x="2304" y="1087"/>
                      <a:pt x="2212" y="1011"/>
                    </a:cubicBezTo>
                    <a:cubicBezTo>
                      <a:pt x="1813" y="688"/>
                      <a:pt x="1440" y="323"/>
                      <a:pt x="1016" y="33"/>
                    </a:cubicBezTo>
                    <a:cubicBezTo>
                      <a:pt x="976" y="11"/>
                      <a:pt x="934" y="0"/>
                      <a:pt x="89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8" name="Google Shape;2538;p39"/>
              <p:cNvSpPr/>
              <p:nvPr/>
            </p:nvSpPr>
            <p:spPr>
              <a:xfrm>
                <a:off x="8656374" y="4950210"/>
                <a:ext cx="62027" cy="97753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4947" extrusionOk="0">
                    <a:moveTo>
                      <a:pt x="407" y="0"/>
                    </a:moveTo>
                    <a:cubicBezTo>
                      <a:pt x="113" y="0"/>
                      <a:pt x="0" y="369"/>
                      <a:pt x="297" y="632"/>
                    </a:cubicBezTo>
                    <a:cubicBezTo>
                      <a:pt x="683" y="1073"/>
                      <a:pt x="1107" y="1471"/>
                      <a:pt x="1476" y="1908"/>
                    </a:cubicBezTo>
                    <a:cubicBezTo>
                      <a:pt x="1770" y="2344"/>
                      <a:pt x="1993" y="2823"/>
                      <a:pt x="2144" y="3327"/>
                    </a:cubicBezTo>
                    <a:cubicBezTo>
                      <a:pt x="2219" y="3771"/>
                      <a:pt x="2232" y="4229"/>
                      <a:pt x="2177" y="4682"/>
                    </a:cubicBezTo>
                    <a:cubicBezTo>
                      <a:pt x="2132" y="4828"/>
                      <a:pt x="2248" y="4947"/>
                      <a:pt x="2373" y="4947"/>
                    </a:cubicBezTo>
                    <a:cubicBezTo>
                      <a:pt x="2421" y="4947"/>
                      <a:pt x="2471" y="4929"/>
                      <a:pt x="2513" y="4888"/>
                    </a:cubicBezTo>
                    <a:cubicBezTo>
                      <a:pt x="2525" y="4890"/>
                      <a:pt x="2538" y="4891"/>
                      <a:pt x="2550" y="4891"/>
                    </a:cubicBezTo>
                    <a:cubicBezTo>
                      <a:pt x="2697" y="4891"/>
                      <a:pt x="2857" y="4736"/>
                      <a:pt x="2908" y="4535"/>
                    </a:cubicBezTo>
                    <a:cubicBezTo>
                      <a:pt x="3139" y="4477"/>
                      <a:pt x="3080" y="4221"/>
                      <a:pt x="3050" y="4044"/>
                    </a:cubicBezTo>
                    <a:cubicBezTo>
                      <a:pt x="3109" y="3818"/>
                      <a:pt x="3113" y="3146"/>
                      <a:pt x="2945" y="2865"/>
                    </a:cubicBezTo>
                    <a:cubicBezTo>
                      <a:pt x="2811" y="2437"/>
                      <a:pt x="2626" y="2030"/>
                      <a:pt x="2387" y="1652"/>
                    </a:cubicBezTo>
                    <a:cubicBezTo>
                      <a:pt x="2333" y="1551"/>
                      <a:pt x="2253" y="1446"/>
                      <a:pt x="2140" y="1429"/>
                    </a:cubicBezTo>
                    <a:cubicBezTo>
                      <a:pt x="1947" y="896"/>
                      <a:pt x="985" y="275"/>
                      <a:pt x="654" y="74"/>
                    </a:cubicBezTo>
                    <a:cubicBezTo>
                      <a:pt x="563" y="22"/>
                      <a:pt x="480" y="0"/>
                      <a:pt x="40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9" name="Google Shape;2539;p39"/>
              <p:cNvSpPr/>
              <p:nvPr/>
            </p:nvSpPr>
            <p:spPr>
              <a:xfrm>
                <a:off x="8597964" y="4969258"/>
                <a:ext cx="53589" cy="87734"/>
              </a:xfrm>
              <a:custGeom>
                <a:avLst/>
                <a:gdLst/>
                <a:ahLst/>
                <a:cxnLst/>
                <a:rect l="l" t="t" r="r" b="b"/>
                <a:pathLst>
                  <a:path w="2712" h="4440" extrusionOk="0">
                    <a:moveTo>
                      <a:pt x="395" y="0"/>
                    </a:moveTo>
                    <a:cubicBezTo>
                      <a:pt x="194" y="0"/>
                      <a:pt x="26" y="96"/>
                      <a:pt x="0" y="356"/>
                    </a:cubicBezTo>
                    <a:cubicBezTo>
                      <a:pt x="84" y="776"/>
                      <a:pt x="516" y="1011"/>
                      <a:pt x="768" y="1326"/>
                    </a:cubicBezTo>
                    <a:cubicBezTo>
                      <a:pt x="1326" y="1918"/>
                      <a:pt x="1683" y="2686"/>
                      <a:pt x="1629" y="3517"/>
                    </a:cubicBezTo>
                    <a:cubicBezTo>
                      <a:pt x="1658" y="3806"/>
                      <a:pt x="1377" y="4184"/>
                      <a:pt x="1608" y="4428"/>
                    </a:cubicBezTo>
                    <a:cubicBezTo>
                      <a:pt x="1656" y="4436"/>
                      <a:pt x="1702" y="4440"/>
                      <a:pt x="1746" y="4440"/>
                    </a:cubicBezTo>
                    <a:cubicBezTo>
                      <a:pt x="2711" y="4440"/>
                      <a:pt x="2382" y="2499"/>
                      <a:pt x="2149" y="1897"/>
                    </a:cubicBezTo>
                    <a:cubicBezTo>
                      <a:pt x="2204" y="1813"/>
                      <a:pt x="2199" y="1704"/>
                      <a:pt x="2141" y="1624"/>
                    </a:cubicBezTo>
                    <a:cubicBezTo>
                      <a:pt x="1872" y="1129"/>
                      <a:pt x="1520" y="684"/>
                      <a:pt x="1096" y="310"/>
                    </a:cubicBezTo>
                    <a:cubicBezTo>
                      <a:pt x="947" y="147"/>
                      <a:pt x="645" y="0"/>
                      <a:pt x="39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0" name="Google Shape;2540;p39"/>
              <p:cNvSpPr/>
              <p:nvPr/>
            </p:nvSpPr>
            <p:spPr>
              <a:xfrm>
                <a:off x="7688134" y="4794185"/>
                <a:ext cx="118580" cy="105163"/>
              </a:xfrm>
              <a:custGeom>
                <a:avLst/>
                <a:gdLst/>
                <a:ahLst/>
                <a:cxnLst/>
                <a:rect l="l" t="t" r="r" b="b"/>
                <a:pathLst>
                  <a:path w="6001" h="5322" extrusionOk="0">
                    <a:moveTo>
                      <a:pt x="5140" y="0"/>
                    </a:moveTo>
                    <a:cubicBezTo>
                      <a:pt x="4809" y="0"/>
                      <a:pt x="4477" y="428"/>
                      <a:pt x="4214" y="608"/>
                    </a:cubicBezTo>
                    <a:cubicBezTo>
                      <a:pt x="3866" y="948"/>
                      <a:pt x="3396" y="1162"/>
                      <a:pt x="3081" y="1518"/>
                    </a:cubicBezTo>
                    <a:cubicBezTo>
                      <a:pt x="3055" y="1510"/>
                      <a:pt x="3029" y="1506"/>
                      <a:pt x="3003" y="1506"/>
                    </a:cubicBezTo>
                    <a:cubicBezTo>
                      <a:pt x="2953" y="1506"/>
                      <a:pt x="2904" y="1522"/>
                      <a:pt x="2863" y="1552"/>
                    </a:cubicBezTo>
                    <a:cubicBezTo>
                      <a:pt x="2481" y="1854"/>
                      <a:pt x="2107" y="2156"/>
                      <a:pt x="1746" y="2480"/>
                    </a:cubicBezTo>
                    <a:cubicBezTo>
                      <a:pt x="1725" y="2501"/>
                      <a:pt x="1704" y="2517"/>
                      <a:pt x="1683" y="2538"/>
                    </a:cubicBezTo>
                    <a:cubicBezTo>
                      <a:pt x="1666" y="2536"/>
                      <a:pt x="1649" y="2534"/>
                      <a:pt x="1633" y="2534"/>
                    </a:cubicBezTo>
                    <a:cubicBezTo>
                      <a:pt x="1305" y="2534"/>
                      <a:pt x="982" y="3018"/>
                      <a:pt x="735" y="3193"/>
                    </a:cubicBezTo>
                    <a:cubicBezTo>
                      <a:pt x="571" y="3378"/>
                      <a:pt x="126" y="3751"/>
                      <a:pt x="147" y="4024"/>
                    </a:cubicBezTo>
                    <a:cubicBezTo>
                      <a:pt x="34" y="4138"/>
                      <a:pt x="0" y="4335"/>
                      <a:pt x="97" y="4465"/>
                    </a:cubicBezTo>
                    <a:cubicBezTo>
                      <a:pt x="88" y="4545"/>
                      <a:pt x="118" y="4624"/>
                      <a:pt x="181" y="4679"/>
                    </a:cubicBezTo>
                    <a:cubicBezTo>
                      <a:pt x="226" y="4724"/>
                      <a:pt x="288" y="4750"/>
                      <a:pt x="351" y="4750"/>
                    </a:cubicBezTo>
                    <a:cubicBezTo>
                      <a:pt x="376" y="4750"/>
                      <a:pt x="400" y="4746"/>
                      <a:pt x="424" y="4738"/>
                    </a:cubicBezTo>
                    <a:cubicBezTo>
                      <a:pt x="458" y="4851"/>
                      <a:pt x="504" y="4964"/>
                      <a:pt x="554" y="5074"/>
                    </a:cubicBezTo>
                    <a:cubicBezTo>
                      <a:pt x="609" y="5178"/>
                      <a:pt x="672" y="5283"/>
                      <a:pt x="789" y="5317"/>
                    </a:cubicBezTo>
                    <a:cubicBezTo>
                      <a:pt x="813" y="5320"/>
                      <a:pt x="835" y="5322"/>
                      <a:pt x="855" y="5322"/>
                    </a:cubicBezTo>
                    <a:cubicBezTo>
                      <a:pt x="1193" y="5322"/>
                      <a:pt x="1064" y="4908"/>
                      <a:pt x="1024" y="4666"/>
                    </a:cubicBezTo>
                    <a:cubicBezTo>
                      <a:pt x="1058" y="4457"/>
                      <a:pt x="1138" y="4263"/>
                      <a:pt x="1255" y="4087"/>
                    </a:cubicBezTo>
                    <a:cubicBezTo>
                      <a:pt x="1494" y="3894"/>
                      <a:pt x="1742" y="3718"/>
                      <a:pt x="1985" y="3529"/>
                    </a:cubicBezTo>
                    <a:cubicBezTo>
                      <a:pt x="3266" y="2463"/>
                      <a:pt x="4709" y="1581"/>
                      <a:pt x="5981" y="524"/>
                    </a:cubicBezTo>
                    <a:cubicBezTo>
                      <a:pt x="6000" y="304"/>
                      <a:pt x="5933" y="218"/>
                      <a:pt x="5812" y="218"/>
                    </a:cubicBezTo>
                    <a:cubicBezTo>
                      <a:pt x="5745" y="218"/>
                      <a:pt x="5661" y="244"/>
                      <a:pt x="5566" y="289"/>
                    </a:cubicBezTo>
                    <a:cubicBezTo>
                      <a:pt x="5540" y="230"/>
                      <a:pt x="5498" y="179"/>
                      <a:pt x="5444" y="142"/>
                    </a:cubicBezTo>
                    <a:cubicBezTo>
                      <a:pt x="5344" y="41"/>
                      <a:pt x="5242" y="0"/>
                      <a:pt x="514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1" name="Google Shape;2541;p39"/>
              <p:cNvSpPr/>
              <p:nvPr/>
            </p:nvSpPr>
            <p:spPr>
              <a:xfrm>
                <a:off x="7972105" y="4880279"/>
                <a:ext cx="140276" cy="15436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812" extrusionOk="0">
                    <a:moveTo>
                      <a:pt x="2067" y="0"/>
                    </a:moveTo>
                    <a:cubicBezTo>
                      <a:pt x="2001" y="0"/>
                      <a:pt x="1936" y="27"/>
                      <a:pt x="1889" y="87"/>
                    </a:cubicBezTo>
                    <a:cubicBezTo>
                      <a:pt x="1528" y="729"/>
                      <a:pt x="1247" y="1422"/>
                      <a:pt x="949" y="2097"/>
                    </a:cubicBezTo>
                    <a:cubicBezTo>
                      <a:pt x="634" y="2933"/>
                      <a:pt x="1" y="4053"/>
                      <a:pt x="1008" y="4326"/>
                    </a:cubicBezTo>
                    <a:cubicBezTo>
                      <a:pt x="1046" y="4351"/>
                      <a:pt x="1079" y="4381"/>
                      <a:pt x="1117" y="4402"/>
                    </a:cubicBezTo>
                    <a:cubicBezTo>
                      <a:pt x="3086" y="5241"/>
                      <a:pt x="4932" y="6425"/>
                      <a:pt x="6641" y="7726"/>
                    </a:cubicBezTo>
                    <a:cubicBezTo>
                      <a:pt x="6697" y="7784"/>
                      <a:pt x="6770" y="7811"/>
                      <a:pt x="6841" y="7811"/>
                    </a:cubicBezTo>
                    <a:cubicBezTo>
                      <a:pt x="6968" y="7811"/>
                      <a:pt x="7089" y="7723"/>
                      <a:pt x="7094" y="7575"/>
                    </a:cubicBezTo>
                    <a:cubicBezTo>
                      <a:pt x="7098" y="7432"/>
                      <a:pt x="7027" y="7315"/>
                      <a:pt x="6943" y="7201"/>
                    </a:cubicBezTo>
                    <a:cubicBezTo>
                      <a:pt x="6393" y="6614"/>
                      <a:pt x="5730" y="6135"/>
                      <a:pt x="5104" y="5636"/>
                    </a:cubicBezTo>
                    <a:cubicBezTo>
                      <a:pt x="4055" y="4834"/>
                      <a:pt x="2850" y="4259"/>
                      <a:pt x="1608" y="3831"/>
                    </a:cubicBezTo>
                    <a:cubicBezTo>
                      <a:pt x="1595" y="3822"/>
                      <a:pt x="1587" y="3810"/>
                      <a:pt x="1579" y="3801"/>
                    </a:cubicBezTo>
                    <a:cubicBezTo>
                      <a:pt x="1440" y="3592"/>
                      <a:pt x="1449" y="3327"/>
                      <a:pt x="1503" y="3084"/>
                    </a:cubicBezTo>
                    <a:cubicBezTo>
                      <a:pt x="1751" y="2186"/>
                      <a:pt x="2246" y="1350"/>
                      <a:pt x="2695" y="532"/>
                    </a:cubicBezTo>
                    <a:cubicBezTo>
                      <a:pt x="2798" y="354"/>
                      <a:pt x="2642" y="177"/>
                      <a:pt x="2480" y="177"/>
                    </a:cubicBezTo>
                    <a:cubicBezTo>
                      <a:pt x="2418" y="177"/>
                      <a:pt x="2354" y="204"/>
                      <a:pt x="2305" y="267"/>
                    </a:cubicBezTo>
                    <a:cubicBezTo>
                      <a:pt x="2336" y="112"/>
                      <a:pt x="2201" y="0"/>
                      <a:pt x="206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2" name="Google Shape;2542;p39"/>
              <p:cNvSpPr/>
              <p:nvPr/>
            </p:nvSpPr>
            <p:spPr>
              <a:xfrm>
                <a:off x="8019628" y="5011071"/>
                <a:ext cx="63390" cy="51830"/>
              </a:xfrm>
              <a:custGeom>
                <a:avLst/>
                <a:gdLst/>
                <a:ahLst/>
                <a:cxnLst/>
                <a:rect l="l" t="t" r="r" b="b"/>
                <a:pathLst>
                  <a:path w="3208" h="2623" extrusionOk="0">
                    <a:moveTo>
                      <a:pt x="421" y="0"/>
                    </a:moveTo>
                    <a:cubicBezTo>
                      <a:pt x="285" y="0"/>
                      <a:pt x="159" y="56"/>
                      <a:pt x="59" y="205"/>
                    </a:cubicBezTo>
                    <a:cubicBezTo>
                      <a:pt x="1" y="335"/>
                      <a:pt x="55" y="494"/>
                      <a:pt x="135" y="603"/>
                    </a:cubicBezTo>
                    <a:cubicBezTo>
                      <a:pt x="697" y="1237"/>
                      <a:pt x="1318" y="1795"/>
                      <a:pt x="1839" y="2471"/>
                    </a:cubicBezTo>
                    <a:cubicBezTo>
                      <a:pt x="1908" y="2550"/>
                      <a:pt x="1999" y="2622"/>
                      <a:pt x="2102" y="2622"/>
                    </a:cubicBezTo>
                    <a:cubicBezTo>
                      <a:pt x="2129" y="2622"/>
                      <a:pt x="2158" y="2617"/>
                      <a:pt x="2187" y="2605"/>
                    </a:cubicBezTo>
                    <a:cubicBezTo>
                      <a:pt x="2207" y="2610"/>
                      <a:pt x="2226" y="2613"/>
                      <a:pt x="2246" y="2613"/>
                    </a:cubicBezTo>
                    <a:cubicBezTo>
                      <a:pt x="2327" y="2613"/>
                      <a:pt x="2404" y="2572"/>
                      <a:pt x="2448" y="2500"/>
                    </a:cubicBezTo>
                    <a:cubicBezTo>
                      <a:pt x="2464" y="2475"/>
                      <a:pt x="2477" y="2446"/>
                      <a:pt x="2481" y="2416"/>
                    </a:cubicBezTo>
                    <a:cubicBezTo>
                      <a:pt x="3207" y="2370"/>
                      <a:pt x="2351" y="1548"/>
                      <a:pt x="2166" y="1300"/>
                    </a:cubicBezTo>
                    <a:cubicBezTo>
                      <a:pt x="2028" y="897"/>
                      <a:pt x="1587" y="679"/>
                      <a:pt x="1264" y="419"/>
                    </a:cubicBezTo>
                    <a:cubicBezTo>
                      <a:pt x="1046" y="258"/>
                      <a:pt x="712" y="0"/>
                      <a:pt x="421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3" name="Google Shape;2543;p39"/>
              <p:cNvSpPr/>
              <p:nvPr/>
            </p:nvSpPr>
            <p:spPr>
              <a:xfrm>
                <a:off x="8045751" y="4555464"/>
                <a:ext cx="342895" cy="276620"/>
              </a:xfrm>
              <a:custGeom>
                <a:avLst/>
                <a:gdLst/>
                <a:ahLst/>
                <a:cxnLst/>
                <a:rect l="l" t="t" r="r" b="b"/>
                <a:pathLst>
                  <a:path w="17353" h="13999" extrusionOk="0">
                    <a:moveTo>
                      <a:pt x="4668" y="0"/>
                    </a:moveTo>
                    <a:cubicBezTo>
                      <a:pt x="3988" y="873"/>
                      <a:pt x="3308" y="1746"/>
                      <a:pt x="2628" y="2615"/>
                    </a:cubicBezTo>
                    <a:cubicBezTo>
                      <a:pt x="1755" y="3736"/>
                      <a:pt x="878" y="4861"/>
                      <a:pt x="1" y="5986"/>
                    </a:cubicBezTo>
                    <a:cubicBezTo>
                      <a:pt x="30" y="6036"/>
                      <a:pt x="55" y="6082"/>
                      <a:pt x="80" y="6128"/>
                    </a:cubicBezTo>
                    <a:cubicBezTo>
                      <a:pt x="185" y="6317"/>
                      <a:pt x="290" y="6502"/>
                      <a:pt x="391" y="6691"/>
                    </a:cubicBezTo>
                    <a:cubicBezTo>
                      <a:pt x="584" y="7035"/>
                      <a:pt x="777" y="7379"/>
                      <a:pt x="966" y="7723"/>
                    </a:cubicBezTo>
                    <a:cubicBezTo>
                      <a:pt x="1369" y="8441"/>
                      <a:pt x="1772" y="9163"/>
                      <a:pt x="2175" y="9885"/>
                    </a:cubicBezTo>
                    <a:cubicBezTo>
                      <a:pt x="2733" y="10888"/>
                      <a:pt x="3291" y="11891"/>
                      <a:pt x="3854" y="12898"/>
                    </a:cubicBezTo>
                    <a:cubicBezTo>
                      <a:pt x="3959" y="13087"/>
                      <a:pt x="4059" y="13272"/>
                      <a:pt x="4164" y="13461"/>
                    </a:cubicBezTo>
                    <a:cubicBezTo>
                      <a:pt x="4215" y="13545"/>
                      <a:pt x="4202" y="13658"/>
                      <a:pt x="4139" y="13734"/>
                    </a:cubicBezTo>
                    <a:cubicBezTo>
                      <a:pt x="5312" y="13909"/>
                      <a:pt x="6500" y="13998"/>
                      <a:pt x="7687" y="13998"/>
                    </a:cubicBezTo>
                    <a:cubicBezTo>
                      <a:pt x="9564" y="13998"/>
                      <a:pt x="11441" y="13777"/>
                      <a:pt x="13256" y="13327"/>
                    </a:cubicBezTo>
                    <a:cubicBezTo>
                      <a:pt x="13256" y="13322"/>
                      <a:pt x="13260" y="13318"/>
                      <a:pt x="13260" y="13314"/>
                    </a:cubicBezTo>
                    <a:cubicBezTo>
                      <a:pt x="13864" y="12248"/>
                      <a:pt x="14469" y="11182"/>
                      <a:pt x="15073" y="10120"/>
                    </a:cubicBezTo>
                    <a:cubicBezTo>
                      <a:pt x="15833" y="8781"/>
                      <a:pt x="16592" y="7442"/>
                      <a:pt x="17352" y="6103"/>
                    </a:cubicBezTo>
                    <a:cubicBezTo>
                      <a:pt x="17264" y="6002"/>
                      <a:pt x="17172" y="5906"/>
                      <a:pt x="17084" y="5809"/>
                    </a:cubicBezTo>
                    <a:cubicBezTo>
                      <a:pt x="16928" y="5637"/>
                      <a:pt x="16769" y="5465"/>
                      <a:pt x="16618" y="5293"/>
                    </a:cubicBezTo>
                    <a:cubicBezTo>
                      <a:pt x="16152" y="4773"/>
                      <a:pt x="15682" y="4252"/>
                      <a:pt x="15212" y="3736"/>
                    </a:cubicBezTo>
                    <a:cubicBezTo>
                      <a:pt x="14208" y="2624"/>
                      <a:pt x="13205" y="1516"/>
                      <a:pt x="12206" y="407"/>
                    </a:cubicBezTo>
                    <a:cubicBezTo>
                      <a:pt x="12194" y="395"/>
                      <a:pt x="12181" y="378"/>
                      <a:pt x="12177" y="361"/>
                    </a:cubicBezTo>
                    <a:cubicBezTo>
                      <a:pt x="12162" y="363"/>
                      <a:pt x="12148" y="364"/>
                      <a:pt x="12133" y="364"/>
                    </a:cubicBezTo>
                    <a:cubicBezTo>
                      <a:pt x="12118" y="364"/>
                      <a:pt x="12104" y="363"/>
                      <a:pt x="12089" y="361"/>
                    </a:cubicBezTo>
                    <a:lnTo>
                      <a:pt x="12034" y="361"/>
                    </a:lnTo>
                    <a:cubicBezTo>
                      <a:pt x="11908" y="357"/>
                      <a:pt x="11778" y="349"/>
                      <a:pt x="11652" y="344"/>
                    </a:cubicBezTo>
                    <a:lnTo>
                      <a:pt x="10406" y="282"/>
                    </a:lnTo>
                    <a:cubicBezTo>
                      <a:pt x="9554" y="240"/>
                      <a:pt x="8697" y="198"/>
                      <a:pt x="7841" y="156"/>
                    </a:cubicBezTo>
                    <a:cubicBezTo>
                      <a:pt x="7073" y="118"/>
                      <a:pt x="6305" y="80"/>
                      <a:pt x="5537" y="46"/>
                    </a:cubicBezTo>
                    <a:cubicBezTo>
                      <a:pt x="5251" y="30"/>
                      <a:pt x="4970" y="17"/>
                      <a:pt x="468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4" name="Google Shape;2544;p39"/>
              <p:cNvSpPr/>
              <p:nvPr/>
            </p:nvSpPr>
            <p:spPr>
              <a:xfrm>
                <a:off x="7903755" y="4679458"/>
                <a:ext cx="215997" cy="146224"/>
              </a:xfrm>
              <a:custGeom>
                <a:avLst/>
                <a:gdLst/>
                <a:ahLst/>
                <a:cxnLst/>
                <a:rect l="l" t="t" r="r" b="b"/>
                <a:pathLst>
                  <a:path w="10931" h="7400" extrusionOk="0">
                    <a:moveTo>
                      <a:pt x="6809" y="0"/>
                    </a:moveTo>
                    <a:cubicBezTo>
                      <a:pt x="6805" y="4"/>
                      <a:pt x="6796" y="4"/>
                      <a:pt x="6792" y="9"/>
                    </a:cubicBezTo>
                    <a:cubicBezTo>
                      <a:pt x="6221" y="143"/>
                      <a:pt x="5646" y="265"/>
                      <a:pt x="5075" y="391"/>
                    </a:cubicBezTo>
                    <a:cubicBezTo>
                      <a:pt x="4303" y="563"/>
                      <a:pt x="3531" y="735"/>
                      <a:pt x="2763" y="907"/>
                    </a:cubicBezTo>
                    <a:cubicBezTo>
                      <a:pt x="2356" y="999"/>
                      <a:pt x="1957" y="1087"/>
                      <a:pt x="1554" y="1175"/>
                    </a:cubicBezTo>
                    <a:lnTo>
                      <a:pt x="1201" y="1255"/>
                    </a:lnTo>
                    <a:lnTo>
                      <a:pt x="1075" y="1285"/>
                    </a:lnTo>
                    <a:cubicBezTo>
                      <a:pt x="1063" y="1289"/>
                      <a:pt x="1050" y="1289"/>
                      <a:pt x="1042" y="1289"/>
                    </a:cubicBezTo>
                    <a:cubicBezTo>
                      <a:pt x="882" y="1738"/>
                      <a:pt x="731" y="2195"/>
                      <a:pt x="568" y="2640"/>
                    </a:cubicBezTo>
                    <a:cubicBezTo>
                      <a:pt x="391" y="3123"/>
                      <a:pt x="177" y="3589"/>
                      <a:pt x="1" y="4072"/>
                    </a:cubicBezTo>
                    <a:cubicBezTo>
                      <a:pt x="3527" y="5549"/>
                      <a:pt x="7149" y="6896"/>
                      <a:pt x="10931" y="7400"/>
                    </a:cubicBezTo>
                    <a:cubicBezTo>
                      <a:pt x="10574" y="6758"/>
                      <a:pt x="10217" y="6120"/>
                      <a:pt x="9860" y="5478"/>
                    </a:cubicBezTo>
                    <a:cubicBezTo>
                      <a:pt x="9054" y="4030"/>
                      <a:pt x="8244" y="2582"/>
                      <a:pt x="7439" y="1133"/>
                    </a:cubicBezTo>
                    <a:cubicBezTo>
                      <a:pt x="7241" y="777"/>
                      <a:pt x="7040" y="420"/>
                      <a:pt x="6843" y="63"/>
                    </a:cubicBezTo>
                    <a:cubicBezTo>
                      <a:pt x="6830" y="42"/>
                      <a:pt x="6822" y="21"/>
                      <a:pt x="680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5" name="Google Shape;2545;p39"/>
              <p:cNvSpPr/>
              <p:nvPr/>
            </p:nvSpPr>
            <p:spPr>
              <a:xfrm>
                <a:off x="7854335" y="4462395"/>
                <a:ext cx="274783" cy="233089"/>
              </a:xfrm>
              <a:custGeom>
                <a:avLst/>
                <a:gdLst/>
                <a:ahLst/>
                <a:cxnLst/>
                <a:rect l="l" t="t" r="r" b="b"/>
                <a:pathLst>
                  <a:path w="13906" h="11796" extrusionOk="0">
                    <a:moveTo>
                      <a:pt x="9129" y="1"/>
                    </a:moveTo>
                    <a:cubicBezTo>
                      <a:pt x="5318" y="2209"/>
                      <a:pt x="2170" y="5394"/>
                      <a:pt x="0" y="9227"/>
                    </a:cubicBezTo>
                    <a:lnTo>
                      <a:pt x="2817" y="11275"/>
                    </a:lnTo>
                    <a:lnTo>
                      <a:pt x="3388" y="11686"/>
                    </a:lnTo>
                    <a:cubicBezTo>
                      <a:pt x="3438" y="11724"/>
                      <a:pt x="3488" y="11762"/>
                      <a:pt x="3539" y="11795"/>
                    </a:cubicBezTo>
                    <a:cubicBezTo>
                      <a:pt x="3778" y="11745"/>
                      <a:pt x="4021" y="11690"/>
                      <a:pt x="4261" y="11636"/>
                    </a:cubicBezTo>
                    <a:cubicBezTo>
                      <a:pt x="4659" y="11543"/>
                      <a:pt x="5058" y="11455"/>
                      <a:pt x="5461" y="11367"/>
                    </a:cubicBezTo>
                    <a:cubicBezTo>
                      <a:pt x="6221" y="11195"/>
                      <a:pt x="6980" y="11027"/>
                      <a:pt x="7740" y="10859"/>
                    </a:cubicBezTo>
                    <a:cubicBezTo>
                      <a:pt x="8227" y="10750"/>
                      <a:pt x="8710" y="10649"/>
                      <a:pt x="9197" y="10532"/>
                    </a:cubicBezTo>
                    <a:cubicBezTo>
                      <a:pt x="9205" y="10528"/>
                      <a:pt x="9218" y="10528"/>
                      <a:pt x="9226" y="10528"/>
                    </a:cubicBezTo>
                    <a:cubicBezTo>
                      <a:pt x="9243" y="10494"/>
                      <a:pt x="9264" y="10465"/>
                      <a:pt x="9289" y="10440"/>
                    </a:cubicBezTo>
                    <a:cubicBezTo>
                      <a:pt x="9679" y="9936"/>
                      <a:pt x="10070" y="9432"/>
                      <a:pt x="10464" y="8929"/>
                    </a:cubicBezTo>
                    <a:cubicBezTo>
                      <a:pt x="11451" y="7665"/>
                      <a:pt x="12437" y="6402"/>
                      <a:pt x="13419" y="5134"/>
                    </a:cubicBezTo>
                    <a:cubicBezTo>
                      <a:pt x="13583" y="4924"/>
                      <a:pt x="13742" y="4723"/>
                      <a:pt x="13906" y="4513"/>
                    </a:cubicBezTo>
                    <a:cubicBezTo>
                      <a:pt x="13902" y="4509"/>
                      <a:pt x="13893" y="4505"/>
                      <a:pt x="13889" y="4500"/>
                    </a:cubicBezTo>
                    <a:cubicBezTo>
                      <a:pt x="13843" y="4454"/>
                      <a:pt x="13793" y="4412"/>
                      <a:pt x="13746" y="4366"/>
                    </a:cubicBezTo>
                    <a:cubicBezTo>
                      <a:pt x="12601" y="3279"/>
                      <a:pt x="11455" y="2196"/>
                      <a:pt x="10309" y="1113"/>
                    </a:cubicBezTo>
                    <a:cubicBezTo>
                      <a:pt x="10065" y="882"/>
                      <a:pt x="9822" y="652"/>
                      <a:pt x="9579" y="416"/>
                    </a:cubicBezTo>
                    <a:cubicBezTo>
                      <a:pt x="9482" y="328"/>
                      <a:pt x="9385" y="236"/>
                      <a:pt x="9293" y="139"/>
                    </a:cubicBezTo>
                    <a:cubicBezTo>
                      <a:pt x="9264" y="110"/>
                      <a:pt x="9234" y="85"/>
                      <a:pt x="9209" y="56"/>
                    </a:cubicBezTo>
                    <a:cubicBezTo>
                      <a:pt x="9184" y="43"/>
                      <a:pt x="9159" y="30"/>
                      <a:pt x="9138" y="9"/>
                    </a:cubicBezTo>
                    <a:cubicBezTo>
                      <a:pt x="9134" y="9"/>
                      <a:pt x="9134" y="5"/>
                      <a:pt x="91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6" name="Google Shape;2546;p39"/>
              <p:cNvSpPr/>
              <p:nvPr/>
            </p:nvSpPr>
            <p:spPr>
              <a:xfrm>
                <a:off x="7818748" y="4652921"/>
                <a:ext cx="97140" cy="103345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5230" extrusionOk="0">
                    <a:moveTo>
                      <a:pt x="1571" y="0"/>
                    </a:moveTo>
                    <a:cubicBezTo>
                      <a:pt x="1482" y="168"/>
                      <a:pt x="1394" y="340"/>
                      <a:pt x="1306" y="508"/>
                    </a:cubicBezTo>
                    <a:cubicBezTo>
                      <a:pt x="832" y="1549"/>
                      <a:pt x="358" y="2594"/>
                      <a:pt x="1" y="3681"/>
                    </a:cubicBezTo>
                    <a:cubicBezTo>
                      <a:pt x="677" y="3815"/>
                      <a:pt x="1294" y="4223"/>
                      <a:pt x="1957" y="4416"/>
                    </a:cubicBezTo>
                    <a:cubicBezTo>
                      <a:pt x="2590" y="4688"/>
                      <a:pt x="3228" y="4961"/>
                      <a:pt x="3866" y="5230"/>
                    </a:cubicBezTo>
                    <a:cubicBezTo>
                      <a:pt x="4236" y="4302"/>
                      <a:pt x="4605" y="3375"/>
                      <a:pt x="4916" y="2426"/>
                    </a:cubicBezTo>
                    <a:cubicBezTo>
                      <a:pt x="4870" y="2393"/>
                      <a:pt x="4823" y="2359"/>
                      <a:pt x="4773" y="2321"/>
                    </a:cubicBezTo>
                    <a:cubicBezTo>
                      <a:pt x="4408" y="2061"/>
                      <a:pt x="4043" y="1792"/>
                      <a:pt x="3678" y="1528"/>
                    </a:cubicBezTo>
                    <a:cubicBezTo>
                      <a:pt x="2977" y="1016"/>
                      <a:pt x="2276" y="508"/>
                      <a:pt x="15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7" name="Google Shape;2547;p39"/>
              <p:cNvSpPr/>
              <p:nvPr/>
            </p:nvSpPr>
            <p:spPr>
              <a:xfrm>
                <a:off x="8042767" y="4406158"/>
                <a:ext cx="321574" cy="147252"/>
              </a:xfrm>
              <a:custGeom>
                <a:avLst/>
                <a:gdLst/>
                <a:ahLst/>
                <a:cxnLst/>
                <a:rect l="l" t="t" r="r" b="b"/>
                <a:pathLst>
                  <a:path w="16274" h="7452" extrusionOk="0">
                    <a:moveTo>
                      <a:pt x="9153" y="0"/>
                    </a:moveTo>
                    <a:cubicBezTo>
                      <a:pt x="5921" y="0"/>
                      <a:pt x="2751" y="904"/>
                      <a:pt x="1" y="2616"/>
                    </a:cubicBezTo>
                    <a:cubicBezTo>
                      <a:pt x="38" y="2645"/>
                      <a:pt x="72" y="2679"/>
                      <a:pt x="106" y="2708"/>
                    </a:cubicBezTo>
                    <a:cubicBezTo>
                      <a:pt x="261" y="2855"/>
                      <a:pt x="420" y="3011"/>
                      <a:pt x="584" y="3158"/>
                    </a:cubicBezTo>
                    <a:cubicBezTo>
                      <a:pt x="878" y="3430"/>
                      <a:pt x="1167" y="3703"/>
                      <a:pt x="1457" y="3976"/>
                    </a:cubicBezTo>
                    <a:lnTo>
                      <a:pt x="3316" y="5722"/>
                    </a:lnTo>
                    <a:cubicBezTo>
                      <a:pt x="3598" y="5987"/>
                      <a:pt x="3879" y="6251"/>
                      <a:pt x="4156" y="6515"/>
                    </a:cubicBezTo>
                    <a:cubicBezTo>
                      <a:pt x="4353" y="6700"/>
                      <a:pt x="4546" y="6889"/>
                      <a:pt x="4744" y="7069"/>
                    </a:cubicBezTo>
                    <a:cubicBezTo>
                      <a:pt x="4764" y="7069"/>
                      <a:pt x="4781" y="7074"/>
                      <a:pt x="4798" y="7082"/>
                    </a:cubicBezTo>
                    <a:cubicBezTo>
                      <a:pt x="4869" y="7086"/>
                      <a:pt x="4937" y="7090"/>
                      <a:pt x="5008" y="7095"/>
                    </a:cubicBezTo>
                    <a:cubicBezTo>
                      <a:pt x="5142" y="7103"/>
                      <a:pt x="5272" y="7107"/>
                      <a:pt x="5407" y="7111"/>
                    </a:cubicBezTo>
                    <a:lnTo>
                      <a:pt x="6611" y="7174"/>
                    </a:lnTo>
                    <a:cubicBezTo>
                      <a:pt x="7363" y="7208"/>
                      <a:pt x="8114" y="7246"/>
                      <a:pt x="8869" y="7283"/>
                    </a:cubicBezTo>
                    <a:cubicBezTo>
                      <a:pt x="9541" y="7317"/>
                      <a:pt x="10217" y="7351"/>
                      <a:pt x="10893" y="7384"/>
                    </a:cubicBezTo>
                    <a:cubicBezTo>
                      <a:pt x="11182" y="7397"/>
                      <a:pt x="11476" y="7409"/>
                      <a:pt x="11770" y="7426"/>
                    </a:cubicBezTo>
                    <a:cubicBezTo>
                      <a:pt x="11925" y="7435"/>
                      <a:pt x="12089" y="7443"/>
                      <a:pt x="12252" y="7451"/>
                    </a:cubicBezTo>
                    <a:cubicBezTo>
                      <a:pt x="12282" y="7401"/>
                      <a:pt x="12307" y="7351"/>
                      <a:pt x="12336" y="7304"/>
                    </a:cubicBezTo>
                    <a:cubicBezTo>
                      <a:pt x="12441" y="7132"/>
                      <a:pt x="12542" y="6964"/>
                      <a:pt x="12647" y="6792"/>
                    </a:cubicBezTo>
                    <a:cubicBezTo>
                      <a:pt x="12869" y="6431"/>
                      <a:pt x="13088" y="6066"/>
                      <a:pt x="13310" y="5705"/>
                    </a:cubicBezTo>
                    <a:cubicBezTo>
                      <a:pt x="13772" y="4946"/>
                      <a:pt x="14234" y="4190"/>
                      <a:pt x="14695" y="3435"/>
                    </a:cubicBezTo>
                    <a:cubicBezTo>
                      <a:pt x="15224" y="2566"/>
                      <a:pt x="15749" y="1701"/>
                      <a:pt x="16273" y="836"/>
                    </a:cubicBezTo>
                    <a:cubicBezTo>
                      <a:pt x="14243" y="285"/>
                      <a:pt x="12149" y="7"/>
                      <a:pt x="10044" y="7"/>
                    </a:cubicBezTo>
                    <a:cubicBezTo>
                      <a:pt x="9938" y="7"/>
                      <a:pt x="9832" y="8"/>
                      <a:pt x="9726" y="10"/>
                    </a:cubicBezTo>
                    <a:cubicBezTo>
                      <a:pt x="9535" y="3"/>
                      <a:pt x="9344" y="0"/>
                      <a:pt x="91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8" name="Google Shape;2548;p39"/>
              <p:cNvSpPr/>
              <p:nvPr/>
            </p:nvSpPr>
            <p:spPr>
              <a:xfrm>
                <a:off x="8293245" y="4425325"/>
                <a:ext cx="283754" cy="244036"/>
              </a:xfrm>
              <a:custGeom>
                <a:avLst/>
                <a:gdLst/>
                <a:ahLst/>
                <a:cxnLst/>
                <a:rect l="l" t="t" r="r" b="b"/>
                <a:pathLst>
                  <a:path w="14360" h="12350" extrusionOk="0">
                    <a:moveTo>
                      <a:pt x="4059" y="1"/>
                    </a:moveTo>
                    <a:cubicBezTo>
                      <a:pt x="4051" y="9"/>
                      <a:pt x="4047" y="22"/>
                      <a:pt x="4042" y="30"/>
                    </a:cubicBezTo>
                    <a:cubicBezTo>
                      <a:pt x="3501" y="916"/>
                      <a:pt x="2959" y="1806"/>
                      <a:pt x="2422" y="2691"/>
                    </a:cubicBezTo>
                    <a:cubicBezTo>
                      <a:pt x="1960" y="3447"/>
                      <a:pt x="1503" y="4198"/>
                      <a:pt x="1041" y="4954"/>
                    </a:cubicBezTo>
                    <a:cubicBezTo>
                      <a:pt x="815" y="5323"/>
                      <a:pt x="592" y="5692"/>
                      <a:pt x="366" y="6066"/>
                    </a:cubicBezTo>
                    <a:cubicBezTo>
                      <a:pt x="261" y="6234"/>
                      <a:pt x="160" y="6406"/>
                      <a:pt x="55" y="6578"/>
                    </a:cubicBezTo>
                    <a:cubicBezTo>
                      <a:pt x="38" y="6603"/>
                      <a:pt x="21" y="6632"/>
                      <a:pt x="0" y="6662"/>
                    </a:cubicBezTo>
                    <a:cubicBezTo>
                      <a:pt x="17" y="6670"/>
                      <a:pt x="30" y="6679"/>
                      <a:pt x="38" y="6691"/>
                    </a:cubicBezTo>
                    <a:cubicBezTo>
                      <a:pt x="1058" y="7820"/>
                      <a:pt x="2074" y="8945"/>
                      <a:pt x="3094" y="10070"/>
                    </a:cubicBezTo>
                    <a:cubicBezTo>
                      <a:pt x="3555" y="10586"/>
                      <a:pt x="4021" y="11098"/>
                      <a:pt x="4483" y="11615"/>
                    </a:cubicBezTo>
                    <a:cubicBezTo>
                      <a:pt x="4638" y="11783"/>
                      <a:pt x="4794" y="11950"/>
                      <a:pt x="4945" y="12122"/>
                    </a:cubicBezTo>
                    <a:cubicBezTo>
                      <a:pt x="5003" y="12185"/>
                      <a:pt x="5062" y="12248"/>
                      <a:pt x="5121" y="12316"/>
                    </a:cubicBezTo>
                    <a:cubicBezTo>
                      <a:pt x="5129" y="12324"/>
                      <a:pt x="5142" y="12337"/>
                      <a:pt x="5150" y="12349"/>
                    </a:cubicBezTo>
                    <a:cubicBezTo>
                      <a:pt x="6586" y="12274"/>
                      <a:pt x="8026" y="12202"/>
                      <a:pt x="9465" y="12127"/>
                    </a:cubicBezTo>
                    <a:cubicBezTo>
                      <a:pt x="9629" y="12118"/>
                      <a:pt x="9797" y="12114"/>
                      <a:pt x="9960" y="12101"/>
                    </a:cubicBezTo>
                    <a:cubicBezTo>
                      <a:pt x="10086" y="11955"/>
                      <a:pt x="10204" y="11799"/>
                      <a:pt x="10326" y="11648"/>
                    </a:cubicBezTo>
                    <a:cubicBezTo>
                      <a:pt x="10569" y="11338"/>
                      <a:pt x="10813" y="11031"/>
                      <a:pt x="11060" y="10725"/>
                    </a:cubicBezTo>
                    <a:cubicBezTo>
                      <a:pt x="11568" y="10091"/>
                      <a:pt x="12072" y="9453"/>
                      <a:pt x="12580" y="8815"/>
                    </a:cubicBezTo>
                    <a:lnTo>
                      <a:pt x="14321" y="6632"/>
                    </a:lnTo>
                    <a:cubicBezTo>
                      <a:pt x="14334" y="6620"/>
                      <a:pt x="14347" y="6607"/>
                      <a:pt x="14359" y="6595"/>
                    </a:cubicBezTo>
                    <a:cubicBezTo>
                      <a:pt x="12823" y="4819"/>
                      <a:pt x="10867" y="3392"/>
                      <a:pt x="8890" y="2158"/>
                    </a:cubicBezTo>
                    <a:cubicBezTo>
                      <a:pt x="7383" y="1226"/>
                      <a:pt x="5755" y="500"/>
                      <a:pt x="40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9" name="Google Shape;2549;p39"/>
              <p:cNvSpPr/>
              <p:nvPr/>
            </p:nvSpPr>
            <p:spPr>
              <a:xfrm>
                <a:off x="8320118" y="4673649"/>
                <a:ext cx="191850" cy="141837"/>
              </a:xfrm>
              <a:custGeom>
                <a:avLst/>
                <a:gdLst/>
                <a:ahLst/>
                <a:cxnLst/>
                <a:rect l="l" t="t" r="r" b="b"/>
                <a:pathLst>
                  <a:path w="9709" h="7178" extrusionOk="0">
                    <a:moveTo>
                      <a:pt x="8684" y="0"/>
                    </a:moveTo>
                    <a:cubicBezTo>
                      <a:pt x="8672" y="0"/>
                      <a:pt x="8659" y="5"/>
                      <a:pt x="8642" y="5"/>
                    </a:cubicBezTo>
                    <a:lnTo>
                      <a:pt x="8479" y="13"/>
                    </a:lnTo>
                    <a:cubicBezTo>
                      <a:pt x="8357" y="21"/>
                      <a:pt x="8231" y="26"/>
                      <a:pt x="8105" y="34"/>
                    </a:cubicBezTo>
                    <a:cubicBezTo>
                      <a:pt x="7811" y="47"/>
                      <a:pt x="7518" y="63"/>
                      <a:pt x="7224" y="80"/>
                    </a:cubicBezTo>
                    <a:cubicBezTo>
                      <a:pt x="6414" y="118"/>
                      <a:pt x="5599" y="160"/>
                      <a:pt x="4789" y="206"/>
                    </a:cubicBezTo>
                    <a:cubicBezTo>
                      <a:pt x="4504" y="219"/>
                      <a:pt x="4219" y="231"/>
                      <a:pt x="3937" y="248"/>
                    </a:cubicBezTo>
                    <a:cubicBezTo>
                      <a:pt x="3929" y="265"/>
                      <a:pt x="3921" y="282"/>
                      <a:pt x="3908" y="303"/>
                    </a:cubicBezTo>
                    <a:cubicBezTo>
                      <a:pt x="3879" y="353"/>
                      <a:pt x="3849" y="412"/>
                      <a:pt x="3816" y="466"/>
                    </a:cubicBezTo>
                    <a:cubicBezTo>
                      <a:pt x="3622" y="806"/>
                      <a:pt x="3429" y="1146"/>
                      <a:pt x="3241" y="1482"/>
                    </a:cubicBezTo>
                    <a:cubicBezTo>
                      <a:pt x="2796" y="2263"/>
                      <a:pt x="2351" y="3043"/>
                      <a:pt x="1910" y="3824"/>
                    </a:cubicBezTo>
                    <a:cubicBezTo>
                      <a:pt x="1272" y="4941"/>
                      <a:pt x="638" y="6061"/>
                      <a:pt x="0" y="7178"/>
                    </a:cubicBezTo>
                    <a:cubicBezTo>
                      <a:pt x="3043" y="6330"/>
                      <a:pt x="5893" y="4823"/>
                      <a:pt x="8244" y="2636"/>
                    </a:cubicBezTo>
                    <a:cubicBezTo>
                      <a:pt x="8756" y="2187"/>
                      <a:pt x="9238" y="1709"/>
                      <a:pt x="9709" y="1218"/>
                    </a:cubicBezTo>
                    <a:cubicBezTo>
                      <a:pt x="9683" y="1188"/>
                      <a:pt x="9662" y="1159"/>
                      <a:pt x="9650" y="1125"/>
                    </a:cubicBezTo>
                    <a:cubicBezTo>
                      <a:pt x="9381" y="701"/>
                      <a:pt x="9037" y="391"/>
                      <a:pt x="8718" y="21"/>
                    </a:cubicBezTo>
                    <a:cubicBezTo>
                      <a:pt x="8705" y="13"/>
                      <a:pt x="8697" y="9"/>
                      <a:pt x="86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0" name="Google Shape;2550;p39"/>
              <p:cNvSpPr/>
              <p:nvPr/>
            </p:nvSpPr>
            <p:spPr>
              <a:xfrm>
                <a:off x="8499262" y="4562835"/>
                <a:ext cx="105262" cy="127669"/>
              </a:xfrm>
              <a:custGeom>
                <a:avLst/>
                <a:gdLst/>
                <a:ahLst/>
                <a:cxnLst/>
                <a:rect l="l" t="t" r="r" b="b"/>
                <a:pathLst>
                  <a:path w="5327" h="6461" extrusionOk="0">
                    <a:moveTo>
                      <a:pt x="4235" y="1"/>
                    </a:moveTo>
                    <a:cubicBezTo>
                      <a:pt x="3618" y="773"/>
                      <a:pt x="3001" y="1545"/>
                      <a:pt x="2389" y="2318"/>
                    </a:cubicBezTo>
                    <a:cubicBezTo>
                      <a:pt x="1893" y="2935"/>
                      <a:pt x="1402" y="3556"/>
                      <a:pt x="907" y="4177"/>
                    </a:cubicBezTo>
                    <a:cubicBezTo>
                      <a:pt x="664" y="4479"/>
                      <a:pt x="424" y="4786"/>
                      <a:pt x="181" y="5088"/>
                    </a:cubicBezTo>
                    <a:cubicBezTo>
                      <a:pt x="122" y="5163"/>
                      <a:pt x="63" y="5239"/>
                      <a:pt x="0" y="5315"/>
                    </a:cubicBezTo>
                    <a:cubicBezTo>
                      <a:pt x="5" y="5319"/>
                      <a:pt x="9" y="5323"/>
                      <a:pt x="13" y="5327"/>
                    </a:cubicBezTo>
                    <a:cubicBezTo>
                      <a:pt x="319" y="5680"/>
                      <a:pt x="655" y="6011"/>
                      <a:pt x="920" y="6389"/>
                    </a:cubicBezTo>
                    <a:cubicBezTo>
                      <a:pt x="941" y="6410"/>
                      <a:pt x="957" y="6435"/>
                      <a:pt x="970" y="6460"/>
                    </a:cubicBezTo>
                    <a:cubicBezTo>
                      <a:pt x="2393" y="4920"/>
                      <a:pt x="3681" y="3250"/>
                      <a:pt x="5155" y="1755"/>
                    </a:cubicBezTo>
                    <a:cubicBezTo>
                      <a:pt x="5205" y="1688"/>
                      <a:pt x="5264" y="1625"/>
                      <a:pt x="5327" y="1566"/>
                    </a:cubicBezTo>
                    <a:cubicBezTo>
                      <a:pt x="4999" y="1017"/>
                      <a:pt x="4634" y="492"/>
                      <a:pt x="423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1" name="Google Shape;2551;p39"/>
              <p:cNvSpPr/>
              <p:nvPr/>
            </p:nvSpPr>
            <p:spPr>
              <a:xfrm>
                <a:off x="7812938" y="4535586"/>
                <a:ext cx="802197" cy="297704"/>
              </a:xfrm>
              <a:custGeom>
                <a:avLst/>
                <a:gdLst/>
                <a:ahLst/>
                <a:cxnLst/>
                <a:rect l="l" t="t" r="r" b="b"/>
                <a:pathLst>
                  <a:path w="40597" h="15066" extrusionOk="0">
                    <a:moveTo>
                      <a:pt x="37907" y="1"/>
                    </a:moveTo>
                    <a:cubicBezTo>
                      <a:pt x="37770" y="1"/>
                      <a:pt x="37651" y="148"/>
                      <a:pt x="37579" y="268"/>
                    </a:cubicBezTo>
                    <a:cubicBezTo>
                      <a:pt x="37092" y="952"/>
                      <a:pt x="36534" y="1577"/>
                      <a:pt x="35980" y="2211"/>
                    </a:cubicBezTo>
                    <a:cubicBezTo>
                      <a:pt x="34003" y="4578"/>
                      <a:pt x="31711" y="6668"/>
                      <a:pt x="29172" y="8419"/>
                    </a:cubicBezTo>
                    <a:cubicBezTo>
                      <a:pt x="25793" y="10513"/>
                      <a:pt x="21903" y="11485"/>
                      <a:pt x="17989" y="11485"/>
                    </a:cubicBezTo>
                    <a:cubicBezTo>
                      <a:pt x="13832" y="11485"/>
                      <a:pt x="9647" y="10389"/>
                      <a:pt x="6016" y="8377"/>
                    </a:cubicBezTo>
                    <a:cubicBezTo>
                      <a:pt x="4601" y="7688"/>
                      <a:pt x="3342" y="6731"/>
                      <a:pt x="2058" y="5825"/>
                    </a:cubicBezTo>
                    <a:cubicBezTo>
                      <a:pt x="2009" y="5806"/>
                      <a:pt x="1963" y="5798"/>
                      <a:pt x="1921" y="5798"/>
                    </a:cubicBezTo>
                    <a:cubicBezTo>
                      <a:pt x="1602" y="5798"/>
                      <a:pt x="1466" y="6282"/>
                      <a:pt x="1344" y="6534"/>
                    </a:cubicBezTo>
                    <a:cubicBezTo>
                      <a:pt x="1143" y="7092"/>
                      <a:pt x="882" y="7617"/>
                      <a:pt x="639" y="8158"/>
                    </a:cubicBezTo>
                    <a:cubicBezTo>
                      <a:pt x="589" y="8603"/>
                      <a:pt x="1" y="9296"/>
                      <a:pt x="412" y="9653"/>
                    </a:cubicBezTo>
                    <a:cubicBezTo>
                      <a:pt x="983" y="10026"/>
                      <a:pt x="1588" y="10341"/>
                      <a:pt x="2221" y="10601"/>
                    </a:cubicBezTo>
                    <a:cubicBezTo>
                      <a:pt x="2364" y="10660"/>
                      <a:pt x="2515" y="10723"/>
                      <a:pt x="2662" y="10782"/>
                    </a:cubicBezTo>
                    <a:cubicBezTo>
                      <a:pt x="3371" y="11059"/>
                      <a:pt x="4093" y="11306"/>
                      <a:pt x="4798" y="11579"/>
                    </a:cubicBezTo>
                    <a:cubicBezTo>
                      <a:pt x="5029" y="11676"/>
                      <a:pt x="5260" y="11772"/>
                      <a:pt x="5491" y="11865"/>
                    </a:cubicBezTo>
                    <a:cubicBezTo>
                      <a:pt x="5588" y="11907"/>
                      <a:pt x="5680" y="11944"/>
                      <a:pt x="5776" y="11982"/>
                    </a:cubicBezTo>
                    <a:cubicBezTo>
                      <a:pt x="7010" y="12490"/>
                      <a:pt x="8257" y="12968"/>
                      <a:pt x="9516" y="13384"/>
                    </a:cubicBezTo>
                    <a:cubicBezTo>
                      <a:pt x="9621" y="13422"/>
                      <a:pt x="9734" y="13460"/>
                      <a:pt x="9839" y="13489"/>
                    </a:cubicBezTo>
                    <a:cubicBezTo>
                      <a:pt x="11107" y="13909"/>
                      <a:pt x="12404" y="14249"/>
                      <a:pt x="13713" y="14513"/>
                    </a:cubicBezTo>
                    <a:cubicBezTo>
                      <a:pt x="13844" y="14538"/>
                      <a:pt x="13974" y="14563"/>
                      <a:pt x="14104" y="14584"/>
                    </a:cubicBezTo>
                    <a:cubicBezTo>
                      <a:pt x="15174" y="14782"/>
                      <a:pt x="16257" y="14908"/>
                      <a:pt x="17344" y="14958"/>
                    </a:cubicBezTo>
                    <a:cubicBezTo>
                      <a:pt x="18252" y="15024"/>
                      <a:pt x="19167" y="15066"/>
                      <a:pt x="20082" y="15066"/>
                    </a:cubicBezTo>
                    <a:cubicBezTo>
                      <a:pt x="20843" y="15066"/>
                      <a:pt x="21603" y="15037"/>
                      <a:pt x="22360" y="14971"/>
                    </a:cubicBezTo>
                    <a:cubicBezTo>
                      <a:pt x="22465" y="14962"/>
                      <a:pt x="22570" y="14954"/>
                      <a:pt x="22675" y="14941"/>
                    </a:cubicBezTo>
                    <a:cubicBezTo>
                      <a:pt x="24014" y="14815"/>
                      <a:pt x="25336" y="14538"/>
                      <a:pt x="26616" y="14123"/>
                    </a:cubicBezTo>
                    <a:cubicBezTo>
                      <a:pt x="26628" y="14119"/>
                      <a:pt x="26637" y="14114"/>
                      <a:pt x="26649" y="14110"/>
                    </a:cubicBezTo>
                    <a:cubicBezTo>
                      <a:pt x="26792" y="14056"/>
                      <a:pt x="26935" y="14005"/>
                      <a:pt x="27073" y="13951"/>
                    </a:cubicBezTo>
                    <a:cubicBezTo>
                      <a:pt x="28450" y="13422"/>
                      <a:pt x="29772" y="12754"/>
                      <a:pt x="31019" y="11970"/>
                    </a:cubicBezTo>
                    <a:cubicBezTo>
                      <a:pt x="31073" y="11936"/>
                      <a:pt x="31124" y="11902"/>
                      <a:pt x="31178" y="11869"/>
                    </a:cubicBezTo>
                    <a:cubicBezTo>
                      <a:pt x="32677" y="10908"/>
                      <a:pt x="34074" y="9800"/>
                      <a:pt x="35346" y="8557"/>
                    </a:cubicBezTo>
                    <a:cubicBezTo>
                      <a:pt x="35476" y="8431"/>
                      <a:pt x="35606" y="8301"/>
                      <a:pt x="35737" y="8171"/>
                    </a:cubicBezTo>
                    <a:cubicBezTo>
                      <a:pt x="36194" y="7709"/>
                      <a:pt x="36635" y="7227"/>
                      <a:pt x="37054" y="6736"/>
                    </a:cubicBezTo>
                    <a:cubicBezTo>
                      <a:pt x="37462" y="6337"/>
                      <a:pt x="37797" y="5879"/>
                      <a:pt x="38129" y="5426"/>
                    </a:cubicBezTo>
                    <a:cubicBezTo>
                      <a:pt x="38221" y="5304"/>
                      <a:pt x="38309" y="5183"/>
                      <a:pt x="38398" y="5061"/>
                    </a:cubicBezTo>
                    <a:cubicBezTo>
                      <a:pt x="38599" y="4792"/>
                      <a:pt x="38813" y="4540"/>
                      <a:pt x="39040" y="4297"/>
                    </a:cubicBezTo>
                    <a:cubicBezTo>
                      <a:pt x="39279" y="3957"/>
                      <a:pt x="40597" y="2828"/>
                      <a:pt x="40160" y="2480"/>
                    </a:cubicBezTo>
                    <a:cubicBezTo>
                      <a:pt x="39485" y="1938"/>
                      <a:pt x="38926" y="1233"/>
                      <a:pt x="38456" y="503"/>
                    </a:cubicBezTo>
                    <a:cubicBezTo>
                      <a:pt x="38351" y="348"/>
                      <a:pt x="38296" y="57"/>
                      <a:pt x="38073" y="57"/>
                    </a:cubicBezTo>
                    <a:cubicBezTo>
                      <a:pt x="38065" y="57"/>
                      <a:pt x="38057" y="57"/>
                      <a:pt x="38049" y="58"/>
                    </a:cubicBezTo>
                    <a:cubicBezTo>
                      <a:pt x="38001" y="18"/>
                      <a:pt x="37953" y="1"/>
                      <a:pt x="379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2" name="Google Shape;2552;p39"/>
              <p:cNvSpPr/>
              <p:nvPr/>
            </p:nvSpPr>
            <p:spPr>
              <a:xfrm>
                <a:off x="8487149" y="4558547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242" y="0"/>
                    </a:moveTo>
                    <a:cubicBezTo>
                      <a:pt x="127" y="0"/>
                      <a:pt x="16" y="84"/>
                      <a:pt x="5" y="218"/>
                    </a:cubicBezTo>
                    <a:cubicBezTo>
                      <a:pt x="1" y="348"/>
                      <a:pt x="97" y="457"/>
                      <a:pt x="227" y="470"/>
                    </a:cubicBezTo>
                    <a:cubicBezTo>
                      <a:pt x="232" y="470"/>
                      <a:pt x="237" y="470"/>
                      <a:pt x="242" y="470"/>
                    </a:cubicBezTo>
                    <a:cubicBezTo>
                      <a:pt x="439" y="470"/>
                      <a:pt x="551" y="231"/>
                      <a:pt x="416" y="79"/>
                    </a:cubicBezTo>
                    <a:cubicBezTo>
                      <a:pt x="367" y="25"/>
                      <a:pt x="304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3" name="Google Shape;2553;p39"/>
              <p:cNvSpPr/>
              <p:nvPr/>
            </p:nvSpPr>
            <p:spPr>
              <a:xfrm>
                <a:off x="8476202" y="4568980"/>
                <a:ext cx="9643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71" extrusionOk="0">
                    <a:moveTo>
                      <a:pt x="249" y="0"/>
                    </a:moveTo>
                    <a:cubicBezTo>
                      <a:pt x="126" y="0"/>
                      <a:pt x="17" y="96"/>
                      <a:pt x="9" y="223"/>
                    </a:cubicBezTo>
                    <a:cubicBezTo>
                      <a:pt x="1" y="349"/>
                      <a:pt x="97" y="462"/>
                      <a:pt x="227" y="471"/>
                    </a:cubicBezTo>
                    <a:cubicBezTo>
                      <a:pt x="230" y="471"/>
                      <a:pt x="233" y="471"/>
                      <a:pt x="235" y="471"/>
                    </a:cubicBezTo>
                    <a:cubicBezTo>
                      <a:pt x="362" y="471"/>
                      <a:pt x="467" y="376"/>
                      <a:pt x="479" y="252"/>
                    </a:cubicBezTo>
                    <a:cubicBezTo>
                      <a:pt x="487" y="122"/>
                      <a:pt x="387" y="9"/>
                      <a:pt x="257" y="0"/>
                    </a:cubicBezTo>
                    <a:cubicBezTo>
                      <a:pt x="254" y="0"/>
                      <a:pt x="251" y="0"/>
                      <a:pt x="24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4" name="Google Shape;2554;p39"/>
              <p:cNvSpPr/>
              <p:nvPr/>
            </p:nvSpPr>
            <p:spPr>
              <a:xfrm>
                <a:off x="8470472" y="4554792"/>
                <a:ext cx="9564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71" extrusionOk="0">
                    <a:moveTo>
                      <a:pt x="242" y="0"/>
                    </a:moveTo>
                    <a:cubicBezTo>
                      <a:pt x="122" y="0"/>
                      <a:pt x="17" y="98"/>
                      <a:pt x="9" y="219"/>
                    </a:cubicBezTo>
                    <a:cubicBezTo>
                      <a:pt x="1" y="349"/>
                      <a:pt x="97" y="462"/>
                      <a:pt x="228" y="471"/>
                    </a:cubicBezTo>
                    <a:cubicBezTo>
                      <a:pt x="230" y="471"/>
                      <a:pt x="233" y="471"/>
                      <a:pt x="236" y="471"/>
                    </a:cubicBezTo>
                    <a:cubicBezTo>
                      <a:pt x="362" y="471"/>
                      <a:pt x="467" y="376"/>
                      <a:pt x="479" y="248"/>
                    </a:cubicBezTo>
                    <a:cubicBezTo>
                      <a:pt x="484" y="122"/>
                      <a:pt x="387" y="9"/>
                      <a:pt x="257" y="1"/>
                    </a:cubicBezTo>
                    <a:cubicBezTo>
                      <a:pt x="252" y="0"/>
                      <a:pt x="247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5" name="Google Shape;2555;p39"/>
              <p:cNvSpPr/>
              <p:nvPr/>
            </p:nvSpPr>
            <p:spPr>
              <a:xfrm>
                <a:off x="8277654" y="4598897"/>
                <a:ext cx="1096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5" h="472" extrusionOk="0">
                    <a:moveTo>
                      <a:pt x="312" y="0"/>
                    </a:moveTo>
                    <a:cubicBezTo>
                      <a:pt x="258" y="0"/>
                      <a:pt x="203" y="19"/>
                      <a:pt x="156" y="60"/>
                    </a:cubicBezTo>
                    <a:cubicBezTo>
                      <a:pt x="0" y="199"/>
                      <a:pt x="88" y="455"/>
                      <a:pt x="298" y="472"/>
                    </a:cubicBezTo>
                    <a:cubicBezTo>
                      <a:pt x="301" y="472"/>
                      <a:pt x="304" y="472"/>
                      <a:pt x="306" y="472"/>
                    </a:cubicBezTo>
                    <a:cubicBezTo>
                      <a:pt x="429" y="472"/>
                      <a:pt x="538" y="377"/>
                      <a:pt x="546" y="249"/>
                    </a:cubicBezTo>
                    <a:cubicBezTo>
                      <a:pt x="555" y="102"/>
                      <a:pt x="438" y="0"/>
                      <a:pt x="31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6" name="Google Shape;2556;p39"/>
              <p:cNvSpPr/>
              <p:nvPr/>
            </p:nvSpPr>
            <p:spPr>
              <a:xfrm>
                <a:off x="8217761" y="4725420"/>
                <a:ext cx="1098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1" extrusionOk="0">
                    <a:moveTo>
                      <a:pt x="246" y="0"/>
                    </a:moveTo>
                    <a:cubicBezTo>
                      <a:pt x="130" y="0"/>
                      <a:pt x="17" y="85"/>
                      <a:pt x="9" y="222"/>
                    </a:cubicBezTo>
                    <a:cubicBezTo>
                      <a:pt x="1" y="352"/>
                      <a:pt x="97" y="461"/>
                      <a:pt x="227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6" y="235"/>
                      <a:pt x="421" y="79"/>
                    </a:cubicBezTo>
                    <a:cubicBezTo>
                      <a:pt x="372" y="25"/>
                      <a:pt x="309" y="0"/>
                      <a:pt x="24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7" name="Google Shape;2557;p39"/>
              <p:cNvSpPr/>
              <p:nvPr/>
            </p:nvSpPr>
            <p:spPr>
              <a:xfrm>
                <a:off x="8199701" y="4725380"/>
                <a:ext cx="1128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71" h="468" extrusionOk="0">
                    <a:moveTo>
                      <a:pt x="312" y="0"/>
                    </a:moveTo>
                    <a:cubicBezTo>
                      <a:pt x="19" y="0"/>
                      <a:pt x="1" y="455"/>
                      <a:pt x="310" y="467"/>
                    </a:cubicBezTo>
                    <a:cubicBezTo>
                      <a:pt x="316" y="468"/>
                      <a:pt x="321" y="468"/>
                      <a:pt x="326" y="468"/>
                    </a:cubicBezTo>
                    <a:cubicBezTo>
                      <a:pt x="449" y="468"/>
                      <a:pt x="550" y="374"/>
                      <a:pt x="562" y="249"/>
                    </a:cubicBezTo>
                    <a:cubicBezTo>
                      <a:pt x="571" y="119"/>
                      <a:pt x="470" y="10"/>
                      <a:pt x="340" y="1"/>
                    </a:cubicBezTo>
                    <a:cubicBezTo>
                      <a:pt x="330" y="1"/>
                      <a:pt x="321" y="0"/>
                      <a:pt x="31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8" name="Google Shape;2558;p39"/>
              <p:cNvSpPr/>
              <p:nvPr/>
            </p:nvSpPr>
            <p:spPr>
              <a:xfrm>
                <a:off x="8092364" y="4653869"/>
                <a:ext cx="10908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3" extrusionOk="0">
                    <a:moveTo>
                      <a:pt x="240" y="0"/>
                    </a:moveTo>
                    <a:cubicBezTo>
                      <a:pt x="124" y="0"/>
                      <a:pt x="13" y="85"/>
                      <a:pt x="5" y="221"/>
                    </a:cubicBezTo>
                    <a:cubicBezTo>
                      <a:pt x="1" y="351"/>
                      <a:pt x="97" y="460"/>
                      <a:pt x="227" y="473"/>
                    </a:cubicBezTo>
                    <a:cubicBezTo>
                      <a:pt x="232" y="473"/>
                      <a:pt x="237" y="473"/>
                      <a:pt x="242" y="473"/>
                    </a:cubicBezTo>
                    <a:cubicBezTo>
                      <a:pt x="439" y="473"/>
                      <a:pt x="551" y="234"/>
                      <a:pt x="416" y="82"/>
                    </a:cubicBezTo>
                    <a:cubicBezTo>
                      <a:pt x="367" y="26"/>
                      <a:pt x="303" y="0"/>
                      <a:pt x="24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9" name="Google Shape;2559;p39"/>
              <p:cNvSpPr/>
              <p:nvPr/>
            </p:nvSpPr>
            <p:spPr>
              <a:xfrm>
                <a:off x="8101158" y="4642171"/>
                <a:ext cx="10987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4" extrusionOk="0">
                    <a:moveTo>
                      <a:pt x="244" y="1"/>
                    </a:moveTo>
                    <a:cubicBezTo>
                      <a:pt x="129" y="1"/>
                      <a:pt x="17" y="85"/>
                      <a:pt x="9" y="221"/>
                    </a:cubicBezTo>
                    <a:cubicBezTo>
                      <a:pt x="0" y="351"/>
                      <a:pt x="97" y="460"/>
                      <a:pt x="227" y="473"/>
                    </a:cubicBezTo>
                    <a:cubicBezTo>
                      <a:pt x="232" y="473"/>
                      <a:pt x="237" y="473"/>
                      <a:pt x="242" y="473"/>
                    </a:cubicBezTo>
                    <a:cubicBezTo>
                      <a:pt x="443" y="473"/>
                      <a:pt x="555" y="234"/>
                      <a:pt x="420" y="82"/>
                    </a:cubicBezTo>
                    <a:cubicBezTo>
                      <a:pt x="371" y="26"/>
                      <a:pt x="307" y="1"/>
                      <a:pt x="24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0" name="Google Shape;2560;p39"/>
              <p:cNvSpPr/>
              <p:nvPr/>
            </p:nvSpPr>
            <p:spPr>
              <a:xfrm>
                <a:off x="8106295" y="4654225"/>
                <a:ext cx="9702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491" h="472" extrusionOk="0">
                    <a:moveTo>
                      <a:pt x="243" y="1"/>
                    </a:moveTo>
                    <a:cubicBezTo>
                      <a:pt x="131" y="1"/>
                      <a:pt x="19" y="72"/>
                      <a:pt x="9" y="219"/>
                    </a:cubicBezTo>
                    <a:cubicBezTo>
                      <a:pt x="1" y="350"/>
                      <a:pt x="101" y="463"/>
                      <a:pt x="232" y="471"/>
                    </a:cubicBezTo>
                    <a:cubicBezTo>
                      <a:pt x="234" y="471"/>
                      <a:pt x="237" y="471"/>
                      <a:pt x="239" y="471"/>
                    </a:cubicBezTo>
                    <a:cubicBezTo>
                      <a:pt x="362" y="471"/>
                      <a:pt x="471" y="376"/>
                      <a:pt x="479" y="249"/>
                    </a:cubicBezTo>
                    <a:cubicBezTo>
                      <a:pt x="490" y="86"/>
                      <a:pt x="367" y="1"/>
                      <a:pt x="24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1" name="Google Shape;2561;p39"/>
              <p:cNvSpPr/>
              <p:nvPr/>
            </p:nvSpPr>
            <p:spPr>
              <a:xfrm>
                <a:off x="7909565" y="4643436"/>
                <a:ext cx="11303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72" h="473" extrusionOk="0">
                    <a:moveTo>
                      <a:pt x="321" y="1"/>
                    </a:moveTo>
                    <a:cubicBezTo>
                      <a:pt x="24" y="1"/>
                      <a:pt x="1" y="459"/>
                      <a:pt x="316" y="472"/>
                    </a:cubicBezTo>
                    <a:cubicBezTo>
                      <a:pt x="320" y="472"/>
                      <a:pt x="325" y="472"/>
                      <a:pt x="330" y="472"/>
                    </a:cubicBezTo>
                    <a:cubicBezTo>
                      <a:pt x="450" y="472"/>
                      <a:pt x="555" y="374"/>
                      <a:pt x="563" y="253"/>
                    </a:cubicBezTo>
                    <a:cubicBezTo>
                      <a:pt x="572" y="123"/>
                      <a:pt x="471" y="10"/>
                      <a:pt x="345" y="2"/>
                    </a:cubicBezTo>
                    <a:cubicBezTo>
                      <a:pt x="337" y="1"/>
                      <a:pt x="329" y="1"/>
                      <a:pt x="32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2" name="Google Shape;2562;p39"/>
              <p:cNvSpPr/>
              <p:nvPr/>
            </p:nvSpPr>
            <p:spPr>
              <a:xfrm>
                <a:off x="7900277" y="4636006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243" y="1"/>
                    </a:moveTo>
                    <a:cubicBezTo>
                      <a:pt x="128" y="1"/>
                      <a:pt x="17" y="86"/>
                      <a:pt x="9" y="222"/>
                    </a:cubicBezTo>
                    <a:cubicBezTo>
                      <a:pt x="1" y="348"/>
                      <a:pt x="97" y="462"/>
                      <a:pt x="227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1" y="235"/>
                      <a:pt x="416" y="80"/>
                    </a:cubicBezTo>
                    <a:cubicBezTo>
                      <a:pt x="368" y="25"/>
                      <a:pt x="305" y="1"/>
                      <a:pt x="24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3" name="Google Shape;2563;p39"/>
              <p:cNvSpPr/>
              <p:nvPr/>
            </p:nvSpPr>
            <p:spPr>
              <a:xfrm>
                <a:off x="8019470" y="4565344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42" y="1"/>
                    </a:moveTo>
                    <a:cubicBezTo>
                      <a:pt x="126" y="1"/>
                      <a:pt x="13" y="86"/>
                      <a:pt x="4" y="222"/>
                    </a:cubicBezTo>
                    <a:cubicBezTo>
                      <a:pt x="0" y="352"/>
                      <a:pt x="97" y="461"/>
                      <a:pt x="227" y="470"/>
                    </a:cubicBezTo>
                    <a:cubicBezTo>
                      <a:pt x="233" y="470"/>
                      <a:pt x="240" y="471"/>
                      <a:pt x="247" y="471"/>
                    </a:cubicBezTo>
                    <a:cubicBezTo>
                      <a:pt x="440" y="471"/>
                      <a:pt x="550" y="234"/>
                      <a:pt x="416" y="80"/>
                    </a:cubicBezTo>
                    <a:cubicBezTo>
                      <a:pt x="367" y="25"/>
                      <a:pt x="304" y="1"/>
                      <a:pt x="24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4" name="Google Shape;2564;p39"/>
              <p:cNvSpPr/>
              <p:nvPr/>
            </p:nvSpPr>
            <p:spPr>
              <a:xfrm>
                <a:off x="8411726" y="4505274"/>
                <a:ext cx="11085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68" extrusionOk="0">
                    <a:moveTo>
                      <a:pt x="314" y="0"/>
                    </a:moveTo>
                    <a:cubicBezTo>
                      <a:pt x="22" y="0"/>
                      <a:pt x="1" y="450"/>
                      <a:pt x="304" y="467"/>
                    </a:cubicBezTo>
                    <a:cubicBezTo>
                      <a:pt x="310" y="467"/>
                      <a:pt x="315" y="467"/>
                      <a:pt x="320" y="467"/>
                    </a:cubicBezTo>
                    <a:cubicBezTo>
                      <a:pt x="443" y="467"/>
                      <a:pt x="544" y="373"/>
                      <a:pt x="552" y="249"/>
                    </a:cubicBezTo>
                    <a:cubicBezTo>
                      <a:pt x="560" y="118"/>
                      <a:pt x="464" y="9"/>
                      <a:pt x="334" y="1"/>
                    </a:cubicBezTo>
                    <a:cubicBezTo>
                      <a:pt x="327" y="0"/>
                      <a:pt x="320" y="0"/>
                      <a:pt x="31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5" name="Google Shape;2565;p39"/>
              <p:cNvSpPr/>
              <p:nvPr/>
            </p:nvSpPr>
            <p:spPr>
              <a:xfrm>
                <a:off x="7987360" y="4405031"/>
                <a:ext cx="435530" cy="146382"/>
              </a:xfrm>
              <a:custGeom>
                <a:avLst/>
                <a:gdLst/>
                <a:ahLst/>
                <a:cxnLst/>
                <a:rect l="l" t="t" r="r" b="b"/>
                <a:pathLst>
                  <a:path w="22041" h="7408" extrusionOk="0">
                    <a:moveTo>
                      <a:pt x="12779" y="0"/>
                    </a:moveTo>
                    <a:cubicBezTo>
                      <a:pt x="8400" y="0"/>
                      <a:pt x="3950" y="1020"/>
                      <a:pt x="626" y="3949"/>
                    </a:cubicBezTo>
                    <a:cubicBezTo>
                      <a:pt x="513" y="3877"/>
                      <a:pt x="376" y="3734"/>
                      <a:pt x="247" y="3734"/>
                    </a:cubicBezTo>
                    <a:cubicBezTo>
                      <a:pt x="189" y="3734"/>
                      <a:pt x="133" y="3763"/>
                      <a:pt x="81" y="3840"/>
                    </a:cubicBezTo>
                    <a:cubicBezTo>
                      <a:pt x="1" y="3970"/>
                      <a:pt x="68" y="4138"/>
                      <a:pt x="219" y="4176"/>
                    </a:cubicBezTo>
                    <a:cubicBezTo>
                      <a:pt x="895" y="4675"/>
                      <a:pt x="1625" y="5087"/>
                      <a:pt x="2376" y="5456"/>
                    </a:cubicBezTo>
                    <a:cubicBezTo>
                      <a:pt x="4345" y="6484"/>
                      <a:pt x="6490" y="7223"/>
                      <a:pt x="8723" y="7366"/>
                    </a:cubicBezTo>
                    <a:cubicBezTo>
                      <a:pt x="9139" y="7394"/>
                      <a:pt x="9561" y="7408"/>
                      <a:pt x="9987" y="7408"/>
                    </a:cubicBezTo>
                    <a:cubicBezTo>
                      <a:pt x="14468" y="7408"/>
                      <a:pt x="19329" y="5826"/>
                      <a:pt x="21936" y="2073"/>
                    </a:cubicBezTo>
                    <a:cubicBezTo>
                      <a:pt x="22041" y="1796"/>
                      <a:pt x="21789" y="1620"/>
                      <a:pt x="21558" y="1544"/>
                    </a:cubicBezTo>
                    <a:cubicBezTo>
                      <a:pt x="19980" y="591"/>
                      <a:pt x="18158" y="360"/>
                      <a:pt x="16353" y="214"/>
                    </a:cubicBezTo>
                    <a:cubicBezTo>
                      <a:pt x="15184" y="78"/>
                      <a:pt x="13984" y="0"/>
                      <a:pt x="12779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6" name="Google Shape;2566;p39"/>
              <p:cNvSpPr/>
              <p:nvPr/>
            </p:nvSpPr>
            <p:spPr>
              <a:xfrm>
                <a:off x="8635270" y="4984157"/>
                <a:ext cx="534" cy="356"/>
              </a:xfrm>
              <a:custGeom>
                <a:avLst/>
                <a:gdLst/>
                <a:ahLst/>
                <a:cxnLst/>
                <a:rect l="l" t="t" r="r" b="b"/>
                <a:pathLst>
                  <a:path w="27" h="18" extrusionOk="0">
                    <a:moveTo>
                      <a:pt x="1" y="1"/>
                    </a:moveTo>
                    <a:lnTo>
                      <a:pt x="26" y="18"/>
                    </a:lnTo>
                    <a:lnTo>
                      <a:pt x="26" y="18"/>
                    </a:lnTo>
                    <a:lnTo>
                      <a:pt x="9" y="5"/>
                    </a:lnTo>
                    <a:cubicBezTo>
                      <a:pt x="5" y="1"/>
                      <a:pt x="5" y="1"/>
                      <a:pt x="1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7" name="Google Shape;2567;p39"/>
              <p:cNvSpPr/>
              <p:nvPr/>
            </p:nvSpPr>
            <p:spPr>
              <a:xfrm>
                <a:off x="8684710" y="4958213"/>
                <a:ext cx="514" cy="33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7" extrusionOk="0">
                    <a:moveTo>
                      <a:pt x="0" y="0"/>
                    </a:moveTo>
                    <a:lnTo>
                      <a:pt x="26" y="17"/>
                    </a:lnTo>
                    <a:cubicBezTo>
                      <a:pt x="21" y="13"/>
                      <a:pt x="13" y="9"/>
                      <a:pt x="0" y="0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8" name="Google Shape;2568;p39"/>
              <p:cNvSpPr/>
              <p:nvPr/>
            </p:nvSpPr>
            <p:spPr>
              <a:xfrm>
                <a:off x="8890649" y="4496402"/>
                <a:ext cx="514" cy="4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22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" y="5"/>
                      <a:pt x="9" y="8"/>
                      <a:pt x="13" y="11"/>
                    </a:cubicBezTo>
                    <a:lnTo>
                      <a:pt x="0" y="1"/>
                    </a:lnTo>
                    <a:close/>
                    <a:moveTo>
                      <a:pt x="13" y="11"/>
                    </a:moveTo>
                    <a:lnTo>
                      <a:pt x="25" y="22"/>
                    </a:lnTo>
                    <a:cubicBezTo>
                      <a:pt x="21" y="18"/>
                      <a:pt x="17" y="14"/>
                      <a:pt x="13" y="1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9" name="Google Shape;2569;p39"/>
              <p:cNvSpPr/>
              <p:nvPr/>
            </p:nvSpPr>
            <p:spPr>
              <a:xfrm>
                <a:off x="8824136" y="4414160"/>
                <a:ext cx="37840" cy="32881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1664" extrusionOk="0">
                    <a:moveTo>
                      <a:pt x="878" y="0"/>
                    </a:moveTo>
                    <a:cubicBezTo>
                      <a:pt x="585" y="0"/>
                      <a:pt x="304" y="152"/>
                      <a:pt x="147" y="415"/>
                    </a:cubicBezTo>
                    <a:cubicBezTo>
                      <a:pt x="143" y="419"/>
                      <a:pt x="139" y="427"/>
                      <a:pt x="139" y="436"/>
                    </a:cubicBezTo>
                    <a:cubicBezTo>
                      <a:pt x="109" y="486"/>
                      <a:pt x="88" y="536"/>
                      <a:pt x="71" y="587"/>
                    </a:cubicBezTo>
                    <a:cubicBezTo>
                      <a:pt x="0" y="830"/>
                      <a:pt x="38" y="1095"/>
                      <a:pt x="185" y="1304"/>
                    </a:cubicBezTo>
                    <a:cubicBezTo>
                      <a:pt x="315" y="1493"/>
                      <a:pt x="516" y="1623"/>
                      <a:pt x="743" y="1657"/>
                    </a:cubicBezTo>
                    <a:cubicBezTo>
                      <a:pt x="772" y="1661"/>
                      <a:pt x="802" y="1661"/>
                      <a:pt x="831" y="1661"/>
                    </a:cubicBezTo>
                    <a:cubicBezTo>
                      <a:pt x="849" y="1662"/>
                      <a:pt x="867" y="1663"/>
                      <a:pt x="885" y="1663"/>
                    </a:cubicBezTo>
                    <a:cubicBezTo>
                      <a:pt x="1055" y="1663"/>
                      <a:pt x="1224" y="1609"/>
                      <a:pt x="1364" y="1506"/>
                    </a:cubicBezTo>
                    <a:cubicBezTo>
                      <a:pt x="1914" y="1103"/>
                      <a:pt x="1776" y="247"/>
                      <a:pt x="1125" y="41"/>
                    </a:cubicBezTo>
                    <a:lnTo>
                      <a:pt x="1125" y="37"/>
                    </a:lnTo>
                    <a:cubicBezTo>
                      <a:pt x="1043" y="12"/>
                      <a:pt x="960" y="0"/>
                      <a:pt x="87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0" name="Google Shape;2570;p39"/>
              <p:cNvSpPr/>
              <p:nvPr/>
            </p:nvSpPr>
            <p:spPr>
              <a:xfrm>
                <a:off x="8926553" y="4427479"/>
                <a:ext cx="21084" cy="1239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627" extrusionOk="0">
                    <a:moveTo>
                      <a:pt x="236" y="1"/>
                    </a:moveTo>
                    <a:cubicBezTo>
                      <a:pt x="93" y="22"/>
                      <a:pt x="1" y="160"/>
                      <a:pt x="38" y="299"/>
                    </a:cubicBezTo>
                    <a:cubicBezTo>
                      <a:pt x="76" y="387"/>
                      <a:pt x="148" y="458"/>
                      <a:pt x="236" y="500"/>
                    </a:cubicBezTo>
                    <a:cubicBezTo>
                      <a:pt x="307" y="521"/>
                      <a:pt x="378" y="534"/>
                      <a:pt x="454" y="551"/>
                    </a:cubicBezTo>
                    <a:cubicBezTo>
                      <a:pt x="458" y="551"/>
                      <a:pt x="462" y="555"/>
                      <a:pt x="471" y="555"/>
                    </a:cubicBezTo>
                    <a:lnTo>
                      <a:pt x="475" y="555"/>
                    </a:lnTo>
                    <a:cubicBezTo>
                      <a:pt x="496" y="559"/>
                      <a:pt x="517" y="563"/>
                      <a:pt x="538" y="572"/>
                    </a:cubicBezTo>
                    <a:lnTo>
                      <a:pt x="542" y="572"/>
                    </a:lnTo>
                    <a:cubicBezTo>
                      <a:pt x="622" y="584"/>
                      <a:pt x="706" y="597"/>
                      <a:pt x="781" y="610"/>
                    </a:cubicBezTo>
                    <a:cubicBezTo>
                      <a:pt x="861" y="622"/>
                      <a:pt x="928" y="622"/>
                      <a:pt x="1004" y="626"/>
                    </a:cubicBezTo>
                    <a:lnTo>
                      <a:pt x="1067" y="626"/>
                    </a:lnTo>
                    <a:cubicBezTo>
                      <a:pt x="1000" y="563"/>
                      <a:pt x="932" y="496"/>
                      <a:pt x="865" y="425"/>
                    </a:cubicBezTo>
                    <a:lnTo>
                      <a:pt x="865" y="425"/>
                    </a:lnTo>
                    <a:lnTo>
                      <a:pt x="886" y="446"/>
                    </a:lnTo>
                    <a:lnTo>
                      <a:pt x="886" y="446"/>
                    </a:lnTo>
                    <a:cubicBezTo>
                      <a:pt x="870" y="429"/>
                      <a:pt x="853" y="412"/>
                      <a:pt x="836" y="391"/>
                    </a:cubicBezTo>
                    <a:cubicBezTo>
                      <a:pt x="739" y="307"/>
                      <a:pt x="643" y="223"/>
                      <a:pt x="546" y="135"/>
                    </a:cubicBezTo>
                    <a:lnTo>
                      <a:pt x="546" y="135"/>
                    </a:lnTo>
                    <a:lnTo>
                      <a:pt x="551" y="139"/>
                    </a:lnTo>
                    <a:cubicBezTo>
                      <a:pt x="542" y="131"/>
                      <a:pt x="534" y="123"/>
                      <a:pt x="525" y="118"/>
                    </a:cubicBezTo>
                    <a:cubicBezTo>
                      <a:pt x="500" y="102"/>
                      <a:pt x="471" y="81"/>
                      <a:pt x="446" y="64"/>
                    </a:cubicBezTo>
                    <a:lnTo>
                      <a:pt x="387" y="30"/>
                    </a:lnTo>
                    <a:cubicBezTo>
                      <a:pt x="336" y="14"/>
                      <a:pt x="286" y="1"/>
                      <a:pt x="2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1" name="Google Shape;2571;p39"/>
              <p:cNvSpPr/>
              <p:nvPr/>
            </p:nvSpPr>
            <p:spPr>
              <a:xfrm>
                <a:off x="7676515" y="4333480"/>
                <a:ext cx="1355615" cy="736001"/>
              </a:xfrm>
              <a:custGeom>
                <a:avLst/>
                <a:gdLst/>
                <a:ahLst/>
                <a:cxnLst/>
                <a:rect l="l" t="t" r="r" b="b"/>
                <a:pathLst>
                  <a:path w="68604" h="37247" extrusionOk="0">
                    <a:moveTo>
                      <a:pt x="61276" y="8095"/>
                    </a:moveTo>
                    <a:lnTo>
                      <a:pt x="61289" y="8105"/>
                    </a:lnTo>
                    <a:lnTo>
                      <a:pt x="61289" y="8105"/>
                    </a:lnTo>
                    <a:cubicBezTo>
                      <a:pt x="61285" y="8101"/>
                      <a:pt x="61280" y="8098"/>
                      <a:pt x="61276" y="8095"/>
                    </a:cubicBezTo>
                    <a:close/>
                    <a:moveTo>
                      <a:pt x="61407" y="8214"/>
                    </a:moveTo>
                    <a:lnTo>
                      <a:pt x="61407" y="8214"/>
                    </a:lnTo>
                    <a:cubicBezTo>
                      <a:pt x="61407" y="8215"/>
                      <a:pt x="61408" y="8215"/>
                      <a:pt x="61408" y="8216"/>
                    </a:cubicBezTo>
                    <a:lnTo>
                      <a:pt x="61408" y="8216"/>
                    </a:lnTo>
                    <a:cubicBezTo>
                      <a:pt x="61408" y="8215"/>
                      <a:pt x="61407" y="8215"/>
                      <a:pt x="61407" y="8214"/>
                    </a:cubicBezTo>
                    <a:close/>
                    <a:moveTo>
                      <a:pt x="61408" y="8216"/>
                    </a:moveTo>
                    <a:lnTo>
                      <a:pt x="61408" y="8216"/>
                    </a:lnTo>
                    <a:cubicBezTo>
                      <a:pt x="61409" y="8217"/>
                      <a:pt x="61410" y="8219"/>
                      <a:pt x="61411" y="8221"/>
                    </a:cubicBezTo>
                    <a:cubicBezTo>
                      <a:pt x="61411" y="8218"/>
                      <a:pt x="61409" y="8217"/>
                      <a:pt x="61408" y="8216"/>
                    </a:cubicBezTo>
                    <a:close/>
                    <a:moveTo>
                      <a:pt x="27679" y="3678"/>
                    </a:moveTo>
                    <a:cubicBezTo>
                      <a:pt x="27870" y="3678"/>
                      <a:pt x="28061" y="3681"/>
                      <a:pt x="28252" y="3688"/>
                    </a:cubicBezTo>
                    <a:lnTo>
                      <a:pt x="28256" y="3688"/>
                    </a:lnTo>
                    <a:cubicBezTo>
                      <a:pt x="28361" y="3686"/>
                      <a:pt x="28466" y="3686"/>
                      <a:pt x="28570" y="3686"/>
                    </a:cubicBezTo>
                    <a:cubicBezTo>
                      <a:pt x="30673" y="3686"/>
                      <a:pt x="32769" y="3967"/>
                      <a:pt x="34800" y="4514"/>
                    </a:cubicBezTo>
                    <a:cubicBezTo>
                      <a:pt x="34275" y="5379"/>
                      <a:pt x="33751" y="6244"/>
                      <a:pt x="33222" y="7108"/>
                    </a:cubicBezTo>
                    <a:cubicBezTo>
                      <a:pt x="32760" y="7864"/>
                      <a:pt x="32303" y="8624"/>
                      <a:pt x="31841" y="9379"/>
                    </a:cubicBezTo>
                    <a:cubicBezTo>
                      <a:pt x="31618" y="9744"/>
                      <a:pt x="31400" y="10109"/>
                      <a:pt x="31178" y="10470"/>
                    </a:cubicBezTo>
                    <a:cubicBezTo>
                      <a:pt x="31073" y="10638"/>
                      <a:pt x="30968" y="10810"/>
                      <a:pt x="30867" y="10982"/>
                    </a:cubicBezTo>
                    <a:cubicBezTo>
                      <a:pt x="30838" y="11029"/>
                      <a:pt x="30808" y="11079"/>
                      <a:pt x="30779" y="11125"/>
                    </a:cubicBezTo>
                    <a:cubicBezTo>
                      <a:pt x="30615" y="11121"/>
                      <a:pt x="30456" y="11108"/>
                      <a:pt x="30296" y="11104"/>
                    </a:cubicBezTo>
                    <a:cubicBezTo>
                      <a:pt x="30003" y="11087"/>
                      <a:pt x="29713" y="11075"/>
                      <a:pt x="29419" y="11058"/>
                    </a:cubicBezTo>
                    <a:cubicBezTo>
                      <a:pt x="28743" y="11024"/>
                      <a:pt x="28072" y="10995"/>
                      <a:pt x="27396" y="10961"/>
                    </a:cubicBezTo>
                    <a:lnTo>
                      <a:pt x="25142" y="10848"/>
                    </a:lnTo>
                    <a:lnTo>
                      <a:pt x="23933" y="10789"/>
                    </a:lnTo>
                    <a:cubicBezTo>
                      <a:pt x="23803" y="10785"/>
                      <a:pt x="23673" y="10777"/>
                      <a:pt x="23539" y="10773"/>
                    </a:cubicBezTo>
                    <a:cubicBezTo>
                      <a:pt x="23463" y="10768"/>
                      <a:pt x="23392" y="10764"/>
                      <a:pt x="23320" y="10756"/>
                    </a:cubicBezTo>
                    <a:cubicBezTo>
                      <a:pt x="23308" y="10756"/>
                      <a:pt x="23295" y="10752"/>
                      <a:pt x="23283" y="10752"/>
                    </a:cubicBezTo>
                    <a:cubicBezTo>
                      <a:pt x="23081" y="10571"/>
                      <a:pt x="22888" y="10378"/>
                      <a:pt x="22691" y="10193"/>
                    </a:cubicBezTo>
                    <a:cubicBezTo>
                      <a:pt x="22410" y="9929"/>
                      <a:pt x="22128" y="9669"/>
                      <a:pt x="21851" y="9400"/>
                    </a:cubicBezTo>
                    <a:cubicBezTo>
                      <a:pt x="21230" y="8817"/>
                      <a:pt x="20613" y="8233"/>
                      <a:pt x="19992" y="7654"/>
                    </a:cubicBezTo>
                    <a:cubicBezTo>
                      <a:pt x="19702" y="7381"/>
                      <a:pt x="19409" y="7108"/>
                      <a:pt x="19119" y="6836"/>
                    </a:cubicBezTo>
                    <a:cubicBezTo>
                      <a:pt x="18955" y="6684"/>
                      <a:pt x="18796" y="6533"/>
                      <a:pt x="18632" y="6386"/>
                    </a:cubicBezTo>
                    <a:cubicBezTo>
                      <a:pt x="18599" y="6357"/>
                      <a:pt x="18565" y="6323"/>
                      <a:pt x="18527" y="6294"/>
                    </a:cubicBezTo>
                    <a:cubicBezTo>
                      <a:pt x="21278" y="4582"/>
                      <a:pt x="24448" y="3678"/>
                      <a:pt x="27679" y="3678"/>
                    </a:cubicBezTo>
                    <a:close/>
                    <a:moveTo>
                      <a:pt x="35262" y="4649"/>
                    </a:moveTo>
                    <a:cubicBezTo>
                      <a:pt x="36962" y="5148"/>
                      <a:pt x="38590" y="5874"/>
                      <a:pt x="40097" y="6806"/>
                    </a:cubicBezTo>
                    <a:cubicBezTo>
                      <a:pt x="42078" y="8040"/>
                      <a:pt x="44034" y="9467"/>
                      <a:pt x="45566" y="11247"/>
                    </a:cubicBezTo>
                    <a:cubicBezTo>
                      <a:pt x="45553" y="11259"/>
                      <a:pt x="45541" y="11268"/>
                      <a:pt x="45532" y="11280"/>
                    </a:cubicBezTo>
                    <a:cubicBezTo>
                      <a:pt x="44953" y="12007"/>
                      <a:pt x="44370" y="12737"/>
                      <a:pt x="43791" y="13463"/>
                    </a:cubicBezTo>
                    <a:lnTo>
                      <a:pt x="42271" y="15373"/>
                    </a:lnTo>
                    <a:cubicBezTo>
                      <a:pt x="42028" y="15679"/>
                      <a:pt x="41780" y="15986"/>
                      <a:pt x="41537" y="16292"/>
                    </a:cubicBezTo>
                    <a:cubicBezTo>
                      <a:pt x="41415" y="16447"/>
                      <a:pt x="41293" y="16603"/>
                      <a:pt x="41171" y="16749"/>
                    </a:cubicBezTo>
                    <a:cubicBezTo>
                      <a:pt x="41004" y="16762"/>
                      <a:pt x="40840" y="16766"/>
                      <a:pt x="40672" y="16775"/>
                    </a:cubicBezTo>
                    <a:cubicBezTo>
                      <a:pt x="39237" y="16850"/>
                      <a:pt x="37797" y="16917"/>
                      <a:pt x="36361" y="16997"/>
                    </a:cubicBezTo>
                    <a:lnTo>
                      <a:pt x="36328" y="16964"/>
                    </a:lnTo>
                    <a:cubicBezTo>
                      <a:pt x="36269" y="16896"/>
                      <a:pt x="36210" y="16833"/>
                      <a:pt x="36156" y="16770"/>
                    </a:cubicBezTo>
                    <a:cubicBezTo>
                      <a:pt x="36000" y="16598"/>
                      <a:pt x="35845" y="16431"/>
                      <a:pt x="35694" y="16263"/>
                    </a:cubicBezTo>
                    <a:cubicBezTo>
                      <a:pt x="35232" y="15746"/>
                      <a:pt x="34766" y="15234"/>
                      <a:pt x="34301" y="14722"/>
                    </a:cubicBezTo>
                    <a:cubicBezTo>
                      <a:pt x="33285" y="13593"/>
                      <a:pt x="32269" y="12468"/>
                      <a:pt x="31249" y="11339"/>
                    </a:cubicBezTo>
                    <a:cubicBezTo>
                      <a:pt x="31237" y="11331"/>
                      <a:pt x="31224" y="11318"/>
                      <a:pt x="31211" y="11310"/>
                    </a:cubicBezTo>
                    <a:cubicBezTo>
                      <a:pt x="31228" y="11280"/>
                      <a:pt x="31245" y="11251"/>
                      <a:pt x="31262" y="11222"/>
                    </a:cubicBezTo>
                    <a:cubicBezTo>
                      <a:pt x="31367" y="11054"/>
                      <a:pt x="31467" y="10882"/>
                      <a:pt x="31572" y="10714"/>
                    </a:cubicBezTo>
                    <a:lnTo>
                      <a:pt x="32252" y="9597"/>
                    </a:lnTo>
                    <a:cubicBezTo>
                      <a:pt x="32710" y="8846"/>
                      <a:pt x="33167" y="8095"/>
                      <a:pt x="33625" y="7339"/>
                    </a:cubicBezTo>
                    <a:cubicBezTo>
                      <a:pt x="34166" y="6449"/>
                      <a:pt x="34708" y="5564"/>
                      <a:pt x="35245" y="4678"/>
                    </a:cubicBezTo>
                    <a:cubicBezTo>
                      <a:pt x="35253" y="4670"/>
                      <a:pt x="35258" y="4657"/>
                      <a:pt x="35262" y="4649"/>
                    </a:cubicBezTo>
                    <a:close/>
                    <a:moveTo>
                      <a:pt x="45864" y="11616"/>
                    </a:moveTo>
                    <a:cubicBezTo>
                      <a:pt x="46267" y="12107"/>
                      <a:pt x="46632" y="12628"/>
                      <a:pt x="46959" y="13178"/>
                    </a:cubicBezTo>
                    <a:cubicBezTo>
                      <a:pt x="46901" y="13236"/>
                      <a:pt x="46842" y="13295"/>
                      <a:pt x="46792" y="13362"/>
                    </a:cubicBezTo>
                    <a:cubicBezTo>
                      <a:pt x="45318" y="14861"/>
                      <a:pt x="44026" y="16527"/>
                      <a:pt x="42607" y="18072"/>
                    </a:cubicBezTo>
                    <a:cubicBezTo>
                      <a:pt x="42590" y="18042"/>
                      <a:pt x="42573" y="18017"/>
                      <a:pt x="42557" y="17996"/>
                    </a:cubicBezTo>
                    <a:cubicBezTo>
                      <a:pt x="42292" y="17614"/>
                      <a:pt x="41952" y="17287"/>
                      <a:pt x="41650" y="16934"/>
                    </a:cubicBezTo>
                    <a:cubicBezTo>
                      <a:pt x="41646" y="16930"/>
                      <a:pt x="41642" y="16926"/>
                      <a:pt x="41637" y="16922"/>
                    </a:cubicBezTo>
                    <a:lnTo>
                      <a:pt x="41818" y="16695"/>
                    </a:lnTo>
                    <a:cubicBezTo>
                      <a:pt x="42061" y="16393"/>
                      <a:pt x="42305" y="16086"/>
                      <a:pt x="42544" y="15784"/>
                    </a:cubicBezTo>
                    <a:cubicBezTo>
                      <a:pt x="43039" y="15163"/>
                      <a:pt x="43535" y="14542"/>
                      <a:pt x="44026" y="13925"/>
                    </a:cubicBezTo>
                    <a:cubicBezTo>
                      <a:pt x="44638" y="13152"/>
                      <a:pt x="45251" y="12384"/>
                      <a:pt x="45864" y="11616"/>
                    </a:cubicBezTo>
                    <a:close/>
                    <a:moveTo>
                      <a:pt x="18133" y="6525"/>
                    </a:moveTo>
                    <a:cubicBezTo>
                      <a:pt x="18133" y="6525"/>
                      <a:pt x="18137" y="6529"/>
                      <a:pt x="18137" y="6533"/>
                    </a:cubicBezTo>
                    <a:cubicBezTo>
                      <a:pt x="18158" y="6550"/>
                      <a:pt x="18183" y="6567"/>
                      <a:pt x="18208" y="6575"/>
                    </a:cubicBezTo>
                    <a:cubicBezTo>
                      <a:pt x="18233" y="6605"/>
                      <a:pt x="18263" y="6634"/>
                      <a:pt x="18292" y="6659"/>
                    </a:cubicBezTo>
                    <a:cubicBezTo>
                      <a:pt x="18384" y="6756"/>
                      <a:pt x="18481" y="6848"/>
                      <a:pt x="18578" y="6940"/>
                    </a:cubicBezTo>
                    <a:cubicBezTo>
                      <a:pt x="18821" y="7171"/>
                      <a:pt x="19064" y="7402"/>
                      <a:pt x="19308" y="7633"/>
                    </a:cubicBezTo>
                    <a:cubicBezTo>
                      <a:pt x="20454" y="8720"/>
                      <a:pt x="21600" y="9803"/>
                      <a:pt x="22745" y="10886"/>
                    </a:cubicBezTo>
                    <a:cubicBezTo>
                      <a:pt x="22792" y="10932"/>
                      <a:pt x="22842" y="10974"/>
                      <a:pt x="22888" y="11020"/>
                    </a:cubicBezTo>
                    <a:lnTo>
                      <a:pt x="22905" y="11037"/>
                    </a:lnTo>
                    <a:cubicBezTo>
                      <a:pt x="22745" y="11243"/>
                      <a:pt x="22582" y="11448"/>
                      <a:pt x="22422" y="11658"/>
                    </a:cubicBezTo>
                    <a:cubicBezTo>
                      <a:pt x="21436" y="12922"/>
                      <a:pt x="20450" y="14189"/>
                      <a:pt x="19463" y="15453"/>
                    </a:cubicBezTo>
                    <a:cubicBezTo>
                      <a:pt x="19073" y="15956"/>
                      <a:pt x="18678" y="16456"/>
                      <a:pt x="18288" y="16959"/>
                    </a:cubicBezTo>
                    <a:cubicBezTo>
                      <a:pt x="18263" y="16989"/>
                      <a:pt x="18242" y="17022"/>
                      <a:pt x="18225" y="17052"/>
                    </a:cubicBezTo>
                    <a:lnTo>
                      <a:pt x="18196" y="17052"/>
                    </a:lnTo>
                    <a:cubicBezTo>
                      <a:pt x="17709" y="17165"/>
                      <a:pt x="17226" y="17270"/>
                      <a:pt x="16739" y="17379"/>
                    </a:cubicBezTo>
                    <a:cubicBezTo>
                      <a:pt x="15979" y="17547"/>
                      <a:pt x="15220" y="17719"/>
                      <a:pt x="14460" y="17887"/>
                    </a:cubicBezTo>
                    <a:cubicBezTo>
                      <a:pt x="14057" y="17979"/>
                      <a:pt x="13658" y="18067"/>
                      <a:pt x="13260" y="18156"/>
                    </a:cubicBezTo>
                    <a:cubicBezTo>
                      <a:pt x="13020" y="18210"/>
                      <a:pt x="12777" y="18269"/>
                      <a:pt x="12538" y="18319"/>
                    </a:cubicBezTo>
                    <a:cubicBezTo>
                      <a:pt x="12483" y="18281"/>
                      <a:pt x="12437" y="18244"/>
                      <a:pt x="12387" y="18210"/>
                    </a:cubicBezTo>
                    <a:lnTo>
                      <a:pt x="11816" y="17795"/>
                    </a:lnTo>
                    <a:lnTo>
                      <a:pt x="9004" y="15746"/>
                    </a:lnTo>
                    <a:cubicBezTo>
                      <a:pt x="11169" y="11918"/>
                      <a:pt x="14322" y="8733"/>
                      <a:pt x="18133" y="6525"/>
                    </a:cubicBezTo>
                    <a:close/>
                    <a:moveTo>
                      <a:pt x="8777" y="16166"/>
                    </a:moveTo>
                    <a:lnTo>
                      <a:pt x="10876" y="17694"/>
                    </a:lnTo>
                    <a:lnTo>
                      <a:pt x="11971" y="18487"/>
                    </a:lnTo>
                    <a:lnTo>
                      <a:pt x="12114" y="18592"/>
                    </a:lnTo>
                    <a:cubicBezTo>
                      <a:pt x="11803" y="19541"/>
                      <a:pt x="11434" y="20472"/>
                      <a:pt x="11064" y="21400"/>
                    </a:cubicBezTo>
                    <a:cubicBezTo>
                      <a:pt x="10426" y="21127"/>
                      <a:pt x="9788" y="20859"/>
                      <a:pt x="9151" y="20586"/>
                    </a:cubicBezTo>
                    <a:cubicBezTo>
                      <a:pt x="8492" y="20393"/>
                      <a:pt x="7875" y="19990"/>
                      <a:pt x="7203" y="19855"/>
                    </a:cubicBezTo>
                    <a:cubicBezTo>
                      <a:pt x="7560" y="18768"/>
                      <a:pt x="8030" y="17719"/>
                      <a:pt x="8504" y="16678"/>
                    </a:cubicBezTo>
                    <a:cubicBezTo>
                      <a:pt x="8592" y="16506"/>
                      <a:pt x="8685" y="16338"/>
                      <a:pt x="8777" y="16166"/>
                    </a:cubicBezTo>
                    <a:close/>
                    <a:moveTo>
                      <a:pt x="59565" y="481"/>
                    </a:moveTo>
                    <a:cubicBezTo>
                      <a:pt x="61644" y="481"/>
                      <a:pt x="63714" y="1287"/>
                      <a:pt x="65197" y="2995"/>
                    </a:cubicBezTo>
                    <a:cubicBezTo>
                      <a:pt x="66619" y="4733"/>
                      <a:pt x="67102" y="6659"/>
                      <a:pt x="66959" y="8590"/>
                    </a:cubicBezTo>
                    <a:cubicBezTo>
                      <a:pt x="66955" y="8590"/>
                      <a:pt x="66955" y="8594"/>
                      <a:pt x="66951" y="8594"/>
                    </a:cubicBezTo>
                    <a:cubicBezTo>
                      <a:pt x="66380" y="8917"/>
                      <a:pt x="65717" y="9056"/>
                      <a:pt x="65067" y="9077"/>
                    </a:cubicBezTo>
                    <a:cubicBezTo>
                      <a:pt x="63568" y="9052"/>
                      <a:pt x="62128" y="8435"/>
                      <a:pt x="60941" y="7532"/>
                    </a:cubicBezTo>
                    <a:cubicBezTo>
                      <a:pt x="60857" y="7474"/>
                      <a:pt x="60756" y="7364"/>
                      <a:pt x="60651" y="7301"/>
                    </a:cubicBezTo>
                    <a:lnTo>
                      <a:pt x="60651" y="7301"/>
                    </a:lnTo>
                    <a:cubicBezTo>
                      <a:pt x="60731" y="7427"/>
                      <a:pt x="60810" y="7553"/>
                      <a:pt x="60899" y="7675"/>
                    </a:cubicBezTo>
                    <a:cubicBezTo>
                      <a:pt x="60987" y="7788"/>
                      <a:pt x="61083" y="7897"/>
                      <a:pt x="61188" y="8002"/>
                    </a:cubicBezTo>
                    <a:lnTo>
                      <a:pt x="61192" y="8007"/>
                    </a:lnTo>
                    <a:cubicBezTo>
                      <a:pt x="61208" y="8023"/>
                      <a:pt x="61228" y="8042"/>
                      <a:pt x="61241" y="8059"/>
                    </a:cubicBezTo>
                    <a:lnTo>
                      <a:pt x="61241" y="8059"/>
                    </a:lnTo>
                    <a:cubicBezTo>
                      <a:pt x="61234" y="8052"/>
                      <a:pt x="61228" y="8046"/>
                      <a:pt x="61222" y="8040"/>
                    </a:cubicBezTo>
                    <a:lnTo>
                      <a:pt x="61222" y="8040"/>
                    </a:lnTo>
                    <a:lnTo>
                      <a:pt x="61243" y="8061"/>
                    </a:lnTo>
                    <a:cubicBezTo>
                      <a:pt x="61242" y="8060"/>
                      <a:pt x="61241" y="8059"/>
                      <a:pt x="61241" y="8059"/>
                    </a:cubicBezTo>
                    <a:lnTo>
                      <a:pt x="61241" y="8059"/>
                    </a:lnTo>
                    <a:cubicBezTo>
                      <a:pt x="61261" y="8078"/>
                      <a:pt x="61282" y="8097"/>
                      <a:pt x="61302" y="8116"/>
                    </a:cubicBezTo>
                    <a:lnTo>
                      <a:pt x="61289" y="8105"/>
                    </a:lnTo>
                    <a:lnTo>
                      <a:pt x="61289" y="8105"/>
                    </a:lnTo>
                    <a:cubicBezTo>
                      <a:pt x="61305" y="8119"/>
                      <a:pt x="61322" y="8135"/>
                      <a:pt x="61335" y="8145"/>
                    </a:cubicBezTo>
                    <a:lnTo>
                      <a:pt x="61331" y="8145"/>
                    </a:lnTo>
                    <a:cubicBezTo>
                      <a:pt x="61339" y="8149"/>
                      <a:pt x="61344" y="8153"/>
                      <a:pt x="61348" y="8162"/>
                    </a:cubicBezTo>
                    <a:cubicBezTo>
                      <a:pt x="61352" y="8162"/>
                      <a:pt x="61352" y="8166"/>
                      <a:pt x="61356" y="8166"/>
                    </a:cubicBezTo>
                    <a:cubicBezTo>
                      <a:pt x="61360" y="8174"/>
                      <a:pt x="61369" y="8179"/>
                      <a:pt x="61373" y="8183"/>
                    </a:cubicBezTo>
                    <a:cubicBezTo>
                      <a:pt x="61381" y="8191"/>
                      <a:pt x="61390" y="8200"/>
                      <a:pt x="61394" y="8204"/>
                    </a:cubicBezTo>
                    <a:cubicBezTo>
                      <a:pt x="61400" y="8207"/>
                      <a:pt x="61404" y="8210"/>
                      <a:pt x="61407" y="8214"/>
                    </a:cubicBezTo>
                    <a:lnTo>
                      <a:pt x="61407" y="8214"/>
                    </a:lnTo>
                    <a:cubicBezTo>
                      <a:pt x="61407" y="8214"/>
                      <a:pt x="61406" y="8213"/>
                      <a:pt x="61406" y="8212"/>
                    </a:cubicBezTo>
                    <a:lnTo>
                      <a:pt x="61406" y="8212"/>
                    </a:lnTo>
                    <a:lnTo>
                      <a:pt x="61469" y="8271"/>
                    </a:lnTo>
                    <a:cubicBezTo>
                      <a:pt x="61579" y="8368"/>
                      <a:pt x="61692" y="8464"/>
                      <a:pt x="61809" y="8552"/>
                    </a:cubicBezTo>
                    <a:lnTo>
                      <a:pt x="61872" y="8598"/>
                    </a:lnTo>
                    <a:lnTo>
                      <a:pt x="61864" y="8594"/>
                    </a:lnTo>
                    <a:lnTo>
                      <a:pt x="61864" y="8594"/>
                    </a:lnTo>
                    <a:cubicBezTo>
                      <a:pt x="61877" y="8603"/>
                      <a:pt x="61885" y="8607"/>
                      <a:pt x="61898" y="8615"/>
                    </a:cubicBezTo>
                    <a:cubicBezTo>
                      <a:pt x="62003" y="8687"/>
                      <a:pt x="62107" y="8754"/>
                      <a:pt x="62217" y="8817"/>
                    </a:cubicBezTo>
                    <a:lnTo>
                      <a:pt x="62229" y="8825"/>
                    </a:lnTo>
                    <a:lnTo>
                      <a:pt x="62238" y="8829"/>
                    </a:lnTo>
                    <a:lnTo>
                      <a:pt x="62242" y="8833"/>
                    </a:lnTo>
                    <a:lnTo>
                      <a:pt x="62246" y="8833"/>
                    </a:lnTo>
                    <a:cubicBezTo>
                      <a:pt x="62351" y="8896"/>
                      <a:pt x="62460" y="8955"/>
                      <a:pt x="62569" y="9014"/>
                    </a:cubicBezTo>
                    <a:cubicBezTo>
                      <a:pt x="63119" y="9241"/>
                      <a:pt x="63694" y="9400"/>
                      <a:pt x="64282" y="9488"/>
                    </a:cubicBezTo>
                    <a:cubicBezTo>
                      <a:pt x="64466" y="9518"/>
                      <a:pt x="64651" y="9534"/>
                      <a:pt x="64836" y="9539"/>
                    </a:cubicBezTo>
                    <a:cubicBezTo>
                      <a:pt x="64906" y="9542"/>
                      <a:pt x="64976" y="9544"/>
                      <a:pt x="65046" y="9544"/>
                    </a:cubicBezTo>
                    <a:cubicBezTo>
                      <a:pt x="65688" y="9544"/>
                      <a:pt x="66322" y="9405"/>
                      <a:pt x="66909" y="9144"/>
                    </a:cubicBezTo>
                    <a:lnTo>
                      <a:pt x="66909" y="9144"/>
                    </a:lnTo>
                    <a:cubicBezTo>
                      <a:pt x="66590" y="11507"/>
                      <a:pt x="65373" y="13845"/>
                      <a:pt x="63849" y="15809"/>
                    </a:cubicBezTo>
                    <a:cubicBezTo>
                      <a:pt x="60659" y="19914"/>
                      <a:pt x="55665" y="22223"/>
                      <a:pt x="50674" y="23314"/>
                    </a:cubicBezTo>
                    <a:cubicBezTo>
                      <a:pt x="49416" y="23481"/>
                      <a:pt x="48121" y="23622"/>
                      <a:pt x="46833" y="23622"/>
                    </a:cubicBezTo>
                    <a:cubicBezTo>
                      <a:pt x="45818" y="23622"/>
                      <a:pt x="44808" y="23534"/>
                      <a:pt x="43824" y="23301"/>
                    </a:cubicBezTo>
                    <a:cubicBezTo>
                      <a:pt x="44193" y="22991"/>
                      <a:pt x="44554" y="22680"/>
                      <a:pt x="44911" y="22361"/>
                    </a:cubicBezTo>
                    <a:cubicBezTo>
                      <a:pt x="46426" y="21127"/>
                      <a:pt x="47723" y="19637"/>
                      <a:pt x="48609" y="17891"/>
                    </a:cubicBezTo>
                    <a:cubicBezTo>
                      <a:pt x="49285" y="16733"/>
                      <a:pt x="50120" y="15541"/>
                      <a:pt x="50028" y="14160"/>
                    </a:cubicBezTo>
                    <a:cubicBezTo>
                      <a:pt x="52156" y="11280"/>
                      <a:pt x="50888" y="7289"/>
                      <a:pt x="52718" y="4305"/>
                    </a:cubicBezTo>
                    <a:cubicBezTo>
                      <a:pt x="54184" y="1824"/>
                      <a:pt x="56882" y="481"/>
                      <a:pt x="59565" y="481"/>
                    </a:cubicBezTo>
                    <a:close/>
                    <a:moveTo>
                      <a:pt x="41260" y="17207"/>
                    </a:moveTo>
                    <a:cubicBezTo>
                      <a:pt x="41268" y="17220"/>
                      <a:pt x="41276" y="17228"/>
                      <a:pt x="41289" y="17236"/>
                    </a:cubicBezTo>
                    <a:cubicBezTo>
                      <a:pt x="41604" y="17606"/>
                      <a:pt x="41952" y="17916"/>
                      <a:pt x="42217" y="18336"/>
                    </a:cubicBezTo>
                    <a:cubicBezTo>
                      <a:pt x="42233" y="18365"/>
                      <a:pt x="42254" y="18395"/>
                      <a:pt x="42275" y="18420"/>
                    </a:cubicBezTo>
                    <a:cubicBezTo>
                      <a:pt x="41809" y="18915"/>
                      <a:pt x="41327" y="19394"/>
                      <a:pt x="40815" y="19847"/>
                    </a:cubicBezTo>
                    <a:cubicBezTo>
                      <a:pt x="38464" y="22034"/>
                      <a:pt x="35618" y="23532"/>
                      <a:pt x="32571" y="24380"/>
                    </a:cubicBezTo>
                    <a:lnTo>
                      <a:pt x="34477" y="21035"/>
                    </a:lnTo>
                    <a:cubicBezTo>
                      <a:pt x="34918" y="20254"/>
                      <a:pt x="35362" y="19478"/>
                      <a:pt x="35807" y="18697"/>
                    </a:cubicBezTo>
                    <a:cubicBezTo>
                      <a:pt x="35996" y="18357"/>
                      <a:pt x="36189" y="18017"/>
                      <a:pt x="36382" y="17677"/>
                    </a:cubicBezTo>
                    <a:cubicBezTo>
                      <a:pt x="36416" y="17623"/>
                      <a:pt x="36445" y="17568"/>
                      <a:pt x="36475" y="17513"/>
                    </a:cubicBezTo>
                    <a:cubicBezTo>
                      <a:pt x="36487" y="17497"/>
                      <a:pt x="36496" y="17480"/>
                      <a:pt x="36504" y="17463"/>
                    </a:cubicBezTo>
                    <a:cubicBezTo>
                      <a:pt x="36785" y="17446"/>
                      <a:pt x="37071" y="17434"/>
                      <a:pt x="37360" y="17417"/>
                    </a:cubicBezTo>
                    <a:cubicBezTo>
                      <a:pt x="38170" y="17375"/>
                      <a:pt x="38980" y="17333"/>
                      <a:pt x="39795" y="17291"/>
                    </a:cubicBezTo>
                    <a:cubicBezTo>
                      <a:pt x="40089" y="17274"/>
                      <a:pt x="40378" y="17262"/>
                      <a:pt x="40672" y="17245"/>
                    </a:cubicBezTo>
                    <a:cubicBezTo>
                      <a:pt x="40798" y="17236"/>
                      <a:pt x="40924" y="17232"/>
                      <a:pt x="41046" y="17228"/>
                    </a:cubicBezTo>
                    <a:cubicBezTo>
                      <a:pt x="41100" y="17224"/>
                      <a:pt x="41155" y="17220"/>
                      <a:pt x="41213" y="17220"/>
                    </a:cubicBezTo>
                    <a:cubicBezTo>
                      <a:pt x="41226" y="17215"/>
                      <a:pt x="41243" y="17211"/>
                      <a:pt x="41260" y="17207"/>
                    </a:cubicBezTo>
                    <a:close/>
                    <a:moveTo>
                      <a:pt x="18309" y="17509"/>
                    </a:moveTo>
                    <a:lnTo>
                      <a:pt x="18343" y="17572"/>
                    </a:lnTo>
                    <a:cubicBezTo>
                      <a:pt x="18540" y="17929"/>
                      <a:pt x="18741" y="18286"/>
                      <a:pt x="18939" y="18642"/>
                    </a:cubicBezTo>
                    <a:cubicBezTo>
                      <a:pt x="19744" y="20091"/>
                      <a:pt x="20554" y="21539"/>
                      <a:pt x="21360" y="22987"/>
                    </a:cubicBezTo>
                    <a:cubicBezTo>
                      <a:pt x="21717" y="23629"/>
                      <a:pt x="22074" y="24267"/>
                      <a:pt x="22431" y="24905"/>
                    </a:cubicBezTo>
                    <a:cubicBezTo>
                      <a:pt x="18649" y="24401"/>
                      <a:pt x="15027" y="23054"/>
                      <a:pt x="11501" y="21585"/>
                    </a:cubicBezTo>
                    <a:cubicBezTo>
                      <a:pt x="11677" y="21102"/>
                      <a:pt x="11887" y="20636"/>
                      <a:pt x="12063" y="20153"/>
                    </a:cubicBezTo>
                    <a:cubicBezTo>
                      <a:pt x="12231" y="19704"/>
                      <a:pt x="12378" y="19251"/>
                      <a:pt x="12542" y="18798"/>
                    </a:cubicBezTo>
                    <a:cubicBezTo>
                      <a:pt x="12550" y="18798"/>
                      <a:pt x="12563" y="18798"/>
                      <a:pt x="12571" y="18794"/>
                    </a:cubicBezTo>
                    <a:lnTo>
                      <a:pt x="12697" y="18768"/>
                    </a:lnTo>
                    <a:lnTo>
                      <a:pt x="13054" y="18689"/>
                    </a:lnTo>
                    <a:cubicBezTo>
                      <a:pt x="13457" y="18596"/>
                      <a:pt x="13856" y="18508"/>
                      <a:pt x="14259" y="18420"/>
                    </a:cubicBezTo>
                    <a:cubicBezTo>
                      <a:pt x="15031" y="18244"/>
                      <a:pt x="15799" y="18072"/>
                      <a:pt x="16575" y="17900"/>
                    </a:cubicBezTo>
                    <a:cubicBezTo>
                      <a:pt x="17146" y="17774"/>
                      <a:pt x="17717" y="17652"/>
                      <a:pt x="18288" y="17518"/>
                    </a:cubicBezTo>
                    <a:cubicBezTo>
                      <a:pt x="18296" y="17518"/>
                      <a:pt x="18301" y="17513"/>
                      <a:pt x="18309" y="17509"/>
                    </a:cubicBezTo>
                    <a:close/>
                    <a:moveTo>
                      <a:pt x="23371" y="11230"/>
                    </a:moveTo>
                    <a:cubicBezTo>
                      <a:pt x="23652" y="11247"/>
                      <a:pt x="23937" y="11259"/>
                      <a:pt x="24219" y="11272"/>
                    </a:cubicBezTo>
                    <a:cubicBezTo>
                      <a:pt x="24991" y="11310"/>
                      <a:pt x="25759" y="11348"/>
                      <a:pt x="26523" y="11385"/>
                    </a:cubicBezTo>
                    <a:cubicBezTo>
                      <a:pt x="27379" y="11427"/>
                      <a:pt x="28235" y="11469"/>
                      <a:pt x="29092" y="11511"/>
                    </a:cubicBezTo>
                    <a:lnTo>
                      <a:pt x="30334" y="11574"/>
                    </a:lnTo>
                    <a:cubicBezTo>
                      <a:pt x="30464" y="11578"/>
                      <a:pt x="30590" y="11587"/>
                      <a:pt x="30716" y="11591"/>
                    </a:cubicBezTo>
                    <a:lnTo>
                      <a:pt x="30771" y="11591"/>
                    </a:lnTo>
                    <a:cubicBezTo>
                      <a:pt x="30785" y="11593"/>
                      <a:pt x="30801" y="11594"/>
                      <a:pt x="30817" y="11594"/>
                    </a:cubicBezTo>
                    <a:cubicBezTo>
                      <a:pt x="30833" y="11594"/>
                      <a:pt x="30848" y="11593"/>
                      <a:pt x="30863" y="11591"/>
                    </a:cubicBezTo>
                    <a:cubicBezTo>
                      <a:pt x="30871" y="11608"/>
                      <a:pt x="30880" y="11620"/>
                      <a:pt x="30888" y="11637"/>
                    </a:cubicBezTo>
                    <a:cubicBezTo>
                      <a:pt x="31891" y="12745"/>
                      <a:pt x="32894" y="13858"/>
                      <a:pt x="33893" y="14966"/>
                    </a:cubicBezTo>
                    <a:cubicBezTo>
                      <a:pt x="34363" y="15486"/>
                      <a:pt x="34834" y="16002"/>
                      <a:pt x="35299" y="16523"/>
                    </a:cubicBezTo>
                    <a:cubicBezTo>
                      <a:pt x="35455" y="16695"/>
                      <a:pt x="35614" y="16867"/>
                      <a:pt x="35770" y="17039"/>
                    </a:cubicBezTo>
                    <a:cubicBezTo>
                      <a:pt x="35858" y="17136"/>
                      <a:pt x="35946" y="17232"/>
                      <a:pt x="36034" y="17333"/>
                    </a:cubicBezTo>
                    <a:cubicBezTo>
                      <a:pt x="35274" y="18672"/>
                      <a:pt x="34515" y="20011"/>
                      <a:pt x="33755" y="21350"/>
                    </a:cubicBezTo>
                    <a:cubicBezTo>
                      <a:pt x="33150" y="22412"/>
                      <a:pt x="32546" y="23478"/>
                      <a:pt x="31942" y="24540"/>
                    </a:cubicBezTo>
                    <a:cubicBezTo>
                      <a:pt x="31942" y="24540"/>
                      <a:pt x="31942" y="24544"/>
                      <a:pt x="31942" y="24544"/>
                    </a:cubicBezTo>
                    <a:cubicBezTo>
                      <a:pt x="30103" y="24994"/>
                      <a:pt x="28222" y="25221"/>
                      <a:pt x="26338" y="25221"/>
                    </a:cubicBezTo>
                    <a:cubicBezTo>
                      <a:pt x="25163" y="25221"/>
                      <a:pt x="23988" y="25132"/>
                      <a:pt x="22821" y="24955"/>
                    </a:cubicBezTo>
                    <a:cubicBezTo>
                      <a:pt x="22884" y="24880"/>
                      <a:pt x="22892" y="24775"/>
                      <a:pt x="22846" y="24691"/>
                    </a:cubicBezTo>
                    <a:cubicBezTo>
                      <a:pt x="22741" y="24502"/>
                      <a:pt x="22641" y="24317"/>
                      <a:pt x="22536" y="24128"/>
                    </a:cubicBezTo>
                    <a:cubicBezTo>
                      <a:pt x="21977" y="23125"/>
                      <a:pt x="21415" y="22118"/>
                      <a:pt x="20857" y="21115"/>
                    </a:cubicBezTo>
                    <a:cubicBezTo>
                      <a:pt x="20454" y="20393"/>
                      <a:pt x="20055" y="19671"/>
                      <a:pt x="19648" y="18953"/>
                    </a:cubicBezTo>
                    <a:cubicBezTo>
                      <a:pt x="19459" y="18609"/>
                      <a:pt x="19270" y="18265"/>
                      <a:pt x="19077" y="17921"/>
                    </a:cubicBezTo>
                    <a:cubicBezTo>
                      <a:pt x="18972" y="17736"/>
                      <a:pt x="18867" y="17547"/>
                      <a:pt x="18762" y="17362"/>
                    </a:cubicBezTo>
                    <a:cubicBezTo>
                      <a:pt x="18737" y="17312"/>
                      <a:pt x="18712" y="17266"/>
                      <a:pt x="18682" y="17215"/>
                    </a:cubicBezTo>
                    <a:cubicBezTo>
                      <a:pt x="19560" y="16095"/>
                      <a:pt x="20433" y="14970"/>
                      <a:pt x="21310" y="13845"/>
                    </a:cubicBezTo>
                    <a:cubicBezTo>
                      <a:pt x="21990" y="12976"/>
                      <a:pt x="22670" y="12103"/>
                      <a:pt x="23350" y="11230"/>
                    </a:cubicBezTo>
                    <a:close/>
                    <a:moveTo>
                      <a:pt x="51526" y="23574"/>
                    </a:moveTo>
                    <a:cubicBezTo>
                      <a:pt x="49650" y="24670"/>
                      <a:pt x="47644" y="25539"/>
                      <a:pt x="45612" y="26294"/>
                    </a:cubicBezTo>
                    <a:lnTo>
                      <a:pt x="45612" y="26298"/>
                    </a:lnTo>
                    <a:cubicBezTo>
                      <a:pt x="45495" y="26349"/>
                      <a:pt x="45314" y="26374"/>
                      <a:pt x="45180" y="26433"/>
                    </a:cubicBezTo>
                    <a:cubicBezTo>
                      <a:pt x="44294" y="25774"/>
                      <a:pt x="43702" y="24800"/>
                      <a:pt x="42997" y="23965"/>
                    </a:cubicBezTo>
                    <a:cubicBezTo>
                      <a:pt x="43136" y="23860"/>
                      <a:pt x="43270" y="23755"/>
                      <a:pt x="43404" y="23641"/>
                    </a:cubicBezTo>
                    <a:cubicBezTo>
                      <a:pt x="43849" y="23981"/>
                      <a:pt x="45407" y="23998"/>
                      <a:pt x="45793" y="24057"/>
                    </a:cubicBezTo>
                    <a:cubicBezTo>
                      <a:pt x="46113" y="24070"/>
                      <a:pt x="46433" y="24077"/>
                      <a:pt x="46753" y="24077"/>
                    </a:cubicBezTo>
                    <a:cubicBezTo>
                      <a:pt x="48355" y="24077"/>
                      <a:pt x="49955" y="23910"/>
                      <a:pt x="51526" y="23574"/>
                    </a:cubicBezTo>
                    <a:close/>
                    <a:moveTo>
                      <a:pt x="5675" y="23360"/>
                    </a:moveTo>
                    <a:cubicBezTo>
                      <a:pt x="5893" y="23566"/>
                      <a:pt x="6137" y="23742"/>
                      <a:pt x="6401" y="23885"/>
                    </a:cubicBezTo>
                    <a:cubicBezTo>
                      <a:pt x="7719" y="24615"/>
                      <a:pt x="9079" y="25270"/>
                      <a:pt x="10477" y="25841"/>
                    </a:cubicBezTo>
                    <a:cubicBezTo>
                      <a:pt x="10158" y="26500"/>
                      <a:pt x="9877" y="27176"/>
                      <a:pt x="9633" y="27868"/>
                    </a:cubicBezTo>
                    <a:cubicBezTo>
                      <a:pt x="9469" y="27881"/>
                      <a:pt x="9276" y="28002"/>
                      <a:pt x="9125" y="28028"/>
                    </a:cubicBezTo>
                    <a:lnTo>
                      <a:pt x="9125" y="28032"/>
                    </a:lnTo>
                    <a:cubicBezTo>
                      <a:pt x="7589" y="28556"/>
                      <a:pt x="5898" y="28666"/>
                      <a:pt x="4282" y="28817"/>
                    </a:cubicBezTo>
                    <a:cubicBezTo>
                      <a:pt x="4077" y="28828"/>
                      <a:pt x="3864" y="28836"/>
                      <a:pt x="3649" y="28836"/>
                    </a:cubicBezTo>
                    <a:cubicBezTo>
                      <a:pt x="2616" y="28836"/>
                      <a:pt x="1518" y="28653"/>
                      <a:pt x="865" y="27809"/>
                    </a:cubicBezTo>
                    <a:cubicBezTo>
                      <a:pt x="819" y="27738"/>
                      <a:pt x="756" y="27646"/>
                      <a:pt x="764" y="27545"/>
                    </a:cubicBezTo>
                    <a:cubicBezTo>
                      <a:pt x="790" y="27045"/>
                      <a:pt x="1268" y="26718"/>
                      <a:pt x="1604" y="26403"/>
                    </a:cubicBezTo>
                    <a:cubicBezTo>
                      <a:pt x="2892" y="25308"/>
                      <a:pt x="4324" y="24376"/>
                      <a:pt x="5675" y="23360"/>
                    </a:cubicBezTo>
                    <a:close/>
                    <a:moveTo>
                      <a:pt x="48463" y="13014"/>
                    </a:moveTo>
                    <a:cubicBezTo>
                      <a:pt x="48653" y="13014"/>
                      <a:pt x="48850" y="13055"/>
                      <a:pt x="49054" y="13148"/>
                    </a:cubicBezTo>
                    <a:cubicBezTo>
                      <a:pt x="49071" y="13157"/>
                      <a:pt x="49088" y="13165"/>
                      <a:pt x="49104" y="13178"/>
                    </a:cubicBezTo>
                    <a:cubicBezTo>
                      <a:pt x="49121" y="13194"/>
                      <a:pt x="49142" y="13207"/>
                      <a:pt x="49163" y="13220"/>
                    </a:cubicBezTo>
                    <a:cubicBezTo>
                      <a:pt x="49163" y="13220"/>
                      <a:pt x="49163" y="13224"/>
                      <a:pt x="49167" y="13224"/>
                    </a:cubicBezTo>
                    <a:cubicBezTo>
                      <a:pt x="49230" y="13245"/>
                      <a:pt x="49289" y="13291"/>
                      <a:pt x="49323" y="13350"/>
                    </a:cubicBezTo>
                    <a:cubicBezTo>
                      <a:pt x="49323" y="13350"/>
                      <a:pt x="49327" y="13350"/>
                      <a:pt x="49331" y="13354"/>
                    </a:cubicBezTo>
                    <a:cubicBezTo>
                      <a:pt x="49436" y="13572"/>
                      <a:pt x="49507" y="13807"/>
                      <a:pt x="49532" y="14046"/>
                    </a:cubicBezTo>
                    <a:cubicBezTo>
                      <a:pt x="49516" y="14076"/>
                      <a:pt x="49499" y="14101"/>
                      <a:pt x="49482" y="14126"/>
                    </a:cubicBezTo>
                    <a:cubicBezTo>
                      <a:pt x="49444" y="14219"/>
                      <a:pt x="49474" y="14323"/>
                      <a:pt x="49553" y="14378"/>
                    </a:cubicBezTo>
                    <a:cubicBezTo>
                      <a:pt x="49549" y="15197"/>
                      <a:pt x="49176" y="16044"/>
                      <a:pt x="48739" y="16712"/>
                    </a:cubicBezTo>
                    <a:cubicBezTo>
                      <a:pt x="47895" y="18198"/>
                      <a:pt x="47085" y="19709"/>
                      <a:pt x="45822" y="20896"/>
                    </a:cubicBezTo>
                    <a:cubicBezTo>
                      <a:pt x="43539" y="23033"/>
                      <a:pt x="41075" y="25064"/>
                      <a:pt x="38225" y="26403"/>
                    </a:cubicBezTo>
                    <a:cubicBezTo>
                      <a:pt x="34599" y="27965"/>
                      <a:pt x="30645" y="28796"/>
                      <a:pt x="26691" y="28884"/>
                    </a:cubicBezTo>
                    <a:cubicBezTo>
                      <a:pt x="21306" y="28573"/>
                      <a:pt x="15879" y="27578"/>
                      <a:pt x="10892" y="25463"/>
                    </a:cubicBezTo>
                    <a:cubicBezTo>
                      <a:pt x="9260" y="24716"/>
                      <a:pt x="5402" y="23620"/>
                      <a:pt x="5260" y="21585"/>
                    </a:cubicBezTo>
                    <a:cubicBezTo>
                      <a:pt x="5281" y="20926"/>
                      <a:pt x="5885" y="20435"/>
                      <a:pt x="6523" y="20309"/>
                    </a:cubicBezTo>
                    <a:cubicBezTo>
                      <a:pt x="6557" y="20279"/>
                      <a:pt x="6594" y="20263"/>
                      <a:pt x="6632" y="20250"/>
                    </a:cubicBezTo>
                    <a:cubicBezTo>
                      <a:pt x="6647" y="20248"/>
                      <a:pt x="6662" y="20247"/>
                      <a:pt x="6676" y="20247"/>
                    </a:cubicBezTo>
                    <a:cubicBezTo>
                      <a:pt x="6691" y="20247"/>
                      <a:pt x="6706" y="20248"/>
                      <a:pt x="6720" y="20250"/>
                    </a:cubicBezTo>
                    <a:cubicBezTo>
                      <a:pt x="6762" y="20254"/>
                      <a:pt x="6808" y="20258"/>
                      <a:pt x="6850" y="20271"/>
                    </a:cubicBezTo>
                    <a:cubicBezTo>
                      <a:pt x="6864" y="20270"/>
                      <a:pt x="6877" y="20269"/>
                      <a:pt x="6891" y="20269"/>
                    </a:cubicBezTo>
                    <a:cubicBezTo>
                      <a:pt x="6927" y="20269"/>
                      <a:pt x="6964" y="20273"/>
                      <a:pt x="6997" y="20279"/>
                    </a:cubicBezTo>
                    <a:cubicBezTo>
                      <a:pt x="7010" y="20284"/>
                      <a:pt x="7018" y="20284"/>
                      <a:pt x="7027" y="20288"/>
                    </a:cubicBezTo>
                    <a:lnTo>
                      <a:pt x="7094" y="20296"/>
                    </a:lnTo>
                    <a:cubicBezTo>
                      <a:pt x="9155" y="20980"/>
                      <a:pt x="11073" y="22051"/>
                      <a:pt x="13130" y="22747"/>
                    </a:cubicBezTo>
                    <a:cubicBezTo>
                      <a:pt x="17418" y="24535"/>
                      <a:pt x="22003" y="25666"/>
                      <a:pt x="26476" y="25666"/>
                    </a:cubicBezTo>
                    <a:cubicBezTo>
                      <a:pt x="31811" y="25666"/>
                      <a:pt x="36985" y="24058"/>
                      <a:pt x="41302" y="20040"/>
                    </a:cubicBezTo>
                    <a:cubicBezTo>
                      <a:pt x="42783" y="18701"/>
                      <a:pt x="44055" y="17152"/>
                      <a:pt x="45344" y="15633"/>
                    </a:cubicBezTo>
                    <a:cubicBezTo>
                      <a:pt x="45877" y="15163"/>
                      <a:pt x="46443" y="14294"/>
                      <a:pt x="47098" y="13690"/>
                    </a:cubicBezTo>
                    <a:cubicBezTo>
                      <a:pt x="47098" y="13681"/>
                      <a:pt x="47102" y="13677"/>
                      <a:pt x="47111" y="13669"/>
                    </a:cubicBezTo>
                    <a:cubicBezTo>
                      <a:pt x="47119" y="13665"/>
                      <a:pt x="47123" y="13656"/>
                      <a:pt x="47132" y="13652"/>
                    </a:cubicBezTo>
                    <a:cubicBezTo>
                      <a:pt x="47132" y="13648"/>
                      <a:pt x="47136" y="13648"/>
                      <a:pt x="47136" y="13644"/>
                    </a:cubicBezTo>
                    <a:lnTo>
                      <a:pt x="47136" y="13639"/>
                    </a:lnTo>
                    <a:cubicBezTo>
                      <a:pt x="47153" y="13623"/>
                      <a:pt x="47161" y="13606"/>
                      <a:pt x="47178" y="13593"/>
                    </a:cubicBezTo>
                    <a:cubicBezTo>
                      <a:pt x="47178" y="13589"/>
                      <a:pt x="47182" y="13585"/>
                      <a:pt x="47186" y="13581"/>
                    </a:cubicBezTo>
                    <a:cubicBezTo>
                      <a:pt x="47241" y="13530"/>
                      <a:pt x="47304" y="13480"/>
                      <a:pt x="47367" y="13438"/>
                    </a:cubicBezTo>
                    <a:cubicBezTo>
                      <a:pt x="47430" y="13392"/>
                      <a:pt x="47497" y="13354"/>
                      <a:pt x="47564" y="13316"/>
                    </a:cubicBezTo>
                    <a:cubicBezTo>
                      <a:pt x="47847" y="13130"/>
                      <a:pt x="48146" y="13014"/>
                      <a:pt x="48463" y="13014"/>
                    </a:cubicBezTo>
                    <a:close/>
                    <a:moveTo>
                      <a:pt x="35824" y="27801"/>
                    </a:moveTo>
                    <a:cubicBezTo>
                      <a:pt x="35841" y="27990"/>
                      <a:pt x="35904" y="28179"/>
                      <a:pt x="35933" y="28359"/>
                    </a:cubicBezTo>
                    <a:cubicBezTo>
                      <a:pt x="36126" y="29131"/>
                      <a:pt x="36324" y="29900"/>
                      <a:pt x="36571" y="30655"/>
                    </a:cubicBezTo>
                    <a:cubicBezTo>
                      <a:pt x="35639" y="30953"/>
                      <a:pt x="34695" y="31175"/>
                      <a:pt x="33751" y="31436"/>
                    </a:cubicBezTo>
                    <a:cubicBezTo>
                      <a:pt x="31475" y="32039"/>
                      <a:pt x="29096" y="32303"/>
                      <a:pt x="26733" y="32303"/>
                    </a:cubicBezTo>
                    <a:cubicBezTo>
                      <a:pt x="26398" y="32303"/>
                      <a:pt x="26063" y="32298"/>
                      <a:pt x="25730" y="32288"/>
                    </a:cubicBezTo>
                    <a:cubicBezTo>
                      <a:pt x="23379" y="32208"/>
                      <a:pt x="21020" y="31918"/>
                      <a:pt x="18724" y="31356"/>
                    </a:cubicBezTo>
                    <a:cubicBezTo>
                      <a:pt x="18053" y="31209"/>
                      <a:pt x="17402" y="30995"/>
                      <a:pt x="16731" y="30852"/>
                    </a:cubicBezTo>
                    <a:cubicBezTo>
                      <a:pt x="16722" y="30852"/>
                      <a:pt x="16716" y="30854"/>
                      <a:pt x="16709" y="30854"/>
                    </a:cubicBezTo>
                    <a:cubicBezTo>
                      <a:pt x="16705" y="30854"/>
                      <a:pt x="16701" y="30854"/>
                      <a:pt x="16697" y="30852"/>
                    </a:cubicBezTo>
                    <a:cubicBezTo>
                      <a:pt x="16844" y="30491"/>
                      <a:pt x="17004" y="30135"/>
                      <a:pt x="17150" y="29778"/>
                    </a:cubicBezTo>
                    <a:cubicBezTo>
                      <a:pt x="17390" y="29232"/>
                      <a:pt x="17637" y="28687"/>
                      <a:pt x="17893" y="28153"/>
                    </a:cubicBezTo>
                    <a:cubicBezTo>
                      <a:pt x="20483" y="28720"/>
                      <a:pt x="23106" y="29115"/>
                      <a:pt x="25751" y="29324"/>
                    </a:cubicBezTo>
                    <a:cubicBezTo>
                      <a:pt x="26052" y="29336"/>
                      <a:pt x="26353" y="29342"/>
                      <a:pt x="26654" y="29342"/>
                    </a:cubicBezTo>
                    <a:cubicBezTo>
                      <a:pt x="29761" y="29342"/>
                      <a:pt x="32859" y="28742"/>
                      <a:pt x="35824" y="27801"/>
                    </a:cubicBezTo>
                    <a:close/>
                    <a:moveTo>
                      <a:pt x="48748" y="33152"/>
                    </a:moveTo>
                    <a:lnTo>
                      <a:pt x="48748" y="33152"/>
                    </a:lnTo>
                    <a:cubicBezTo>
                      <a:pt x="48748" y="33153"/>
                      <a:pt x="48748" y="33153"/>
                      <a:pt x="48748" y="33153"/>
                    </a:cubicBezTo>
                    <a:lnTo>
                      <a:pt x="48748" y="33153"/>
                    </a:lnTo>
                    <a:cubicBezTo>
                      <a:pt x="48748" y="33153"/>
                      <a:pt x="48748" y="33153"/>
                      <a:pt x="48748" y="33152"/>
                    </a:cubicBezTo>
                    <a:close/>
                    <a:moveTo>
                      <a:pt x="42624" y="24254"/>
                    </a:moveTo>
                    <a:cubicBezTo>
                      <a:pt x="42678" y="24321"/>
                      <a:pt x="42729" y="24393"/>
                      <a:pt x="42783" y="24464"/>
                    </a:cubicBezTo>
                    <a:cubicBezTo>
                      <a:pt x="43757" y="25677"/>
                      <a:pt x="44685" y="27050"/>
                      <a:pt x="46280" y="27478"/>
                    </a:cubicBezTo>
                    <a:cubicBezTo>
                      <a:pt x="49595" y="28296"/>
                      <a:pt x="54040" y="28968"/>
                      <a:pt x="55144" y="32779"/>
                    </a:cubicBezTo>
                    <a:cubicBezTo>
                      <a:pt x="55425" y="34227"/>
                      <a:pt x="54464" y="35108"/>
                      <a:pt x="52974" y="35629"/>
                    </a:cubicBezTo>
                    <a:cubicBezTo>
                      <a:pt x="53020" y="35339"/>
                      <a:pt x="53008" y="35012"/>
                      <a:pt x="53012" y="34827"/>
                    </a:cubicBezTo>
                    <a:cubicBezTo>
                      <a:pt x="52995" y="34206"/>
                      <a:pt x="52836" y="33593"/>
                      <a:pt x="52546" y="33039"/>
                    </a:cubicBezTo>
                    <a:cubicBezTo>
                      <a:pt x="52374" y="32825"/>
                      <a:pt x="52193" y="32615"/>
                      <a:pt x="52013" y="32401"/>
                    </a:cubicBezTo>
                    <a:cubicBezTo>
                      <a:pt x="51925" y="32309"/>
                      <a:pt x="51833" y="32216"/>
                      <a:pt x="51732" y="32132"/>
                    </a:cubicBezTo>
                    <a:cubicBezTo>
                      <a:pt x="51635" y="32049"/>
                      <a:pt x="51535" y="31960"/>
                      <a:pt x="51434" y="31881"/>
                    </a:cubicBezTo>
                    <a:cubicBezTo>
                      <a:pt x="51308" y="31792"/>
                      <a:pt x="51178" y="31709"/>
                      <a:pt x="51043" y="31633"/>
                    </a:cubicBezTo>
                    <a:cubicBezTo>
                      <a:pt x="50976" y="31595"/>
                      <a:pt x="50909" y="31557"/>
                      <a:pt x="50834" y="31528"/>
                    </a:cubicBezTo>
                    <a:lnTo>
                      <a:pt x="50821" y="31524"/>
                    </a:lnTo>
                    <a:cubicBezTo>
                      <a:pt x="50750" y="31494"/>
                      <a:pt x="50674" y="31469"/>
                      <a:pt x="50603" y="31448"/>
                    </a:cubicBezTo>
                    <a:lnTo>
                      <a:pt x="50590" y="31444"/>
                    </a:lnTo>
                    <a:cubicBezTo>
                      <a:pt x="50519" y="31419"/>
                      <a:pt x="50447" y="31398"/>
                      <a:pt x="50380" y="31377"/>
                    </a:cubicBezTo>
                    <a:lnTo>
                      <a:pt x="50380" y="31377"/>
                    </a:lnTo>
                    <a:cubicBezTo>
                      <a:pt x="51791" y="32296"/>
                      <a:pt x="52936" y="34038"/>
                      <a:pt x="52437" y="35751"/>
                    </a:cubicBezTo>
                    <a:cubicBezTo>
                      <a:pt x="52416" y="35767"/>
                      <a:pt x="52399" y="35784"/>
                      <a:pt x="52382" y="35805"/>
                    </a:cubicBezTo>
                    <a:cubicBezTo>
                      <a:pt x="51442" y="36057"/>
                      <a:pt x="50351" y="36191"/>
                      <a:pt x="49247" y="36250"/>
                    </a:cubicBezTo>
                    <a:cubicBezTo>
                      <a:pt x="49465" y="35717"/>
                      <a:pt x="49398" y="34600"/>
                      <a:pt x="49310" y="34319"/>
                    </a:cubicBezTo>
                    <a:cubicBezTo>
                      <a:pt x="49276" y="34147"/>
                      <a:pt x="49234" y="33979"/>
                      <a:pt x="49180" y="33816"/>
                    </a:cubicBezTo>
                    <a:lnTo>
                      <a:pt x="49171" y="33799"/>
                    </a:lnTo>
                    <a:cubicBezTo>
                      <a:pt x="49079" y="33631"/>
                      <a:pt x="48978" y="33463"/>
                      <a:pt x="48869" y="33304"/>
                    </a:cubicBezTo>
                    <a:cubicBezTo>
                      <a:pt x="48832" y="33253"/>
                      <a:pt x="48790" y="33199"/>
                      <a:pt x="48748" y="33153"/>
                    </a:cubicBezTo>
                    <a:lnTo>
                      <a:pt x="48748" y="33153"/>
                    </a:lnTo>
                    <a:cubicBezTo>
                      <a:pt x="48752" y="33157"/>
                      <a:pt x="48752" y="33164"/>
                      <a:pt x="48755" y="33168"/>
                    </a:cubicBezTo>
                    <a:lnTo>
                      <a:pt x="48755" y="33168"/>
                    </a:lnTo>
                    <a:cubicBezTo>
                      <a:pt x="48680" y="33085"/>
                      <a:pt x="48609" y="33009"/>
                      <a:pt x="48525" y="32934"/>
                    </a:cubicBezTo>
                    <a:cubicBezTo>
                      <a:pt x="48466" y="32884"/>
                      <a:pt x="48408" y="32838"/>
                      <a:pt x="48349" y="32791"/>
                    </a:cubicBezTo>
                    <a:cubicBezTo>
                      <a:pt x="48206" y="32699"/>
                      <a:pt x="48059" y="32615"/>
                      <a:pt x="47904" y="32544"/>
                    </a:cubicBezTo>
                    <a:lnTo>
                      <a:pt x="47908" y="32544"/>
                    </a:lnTo>
                    <a:cubicBezTo>
                      <a:pt x="47833" y="32514"/>
                      <a:pt x="47761" y="32485"/>
                      <a:pt x="47686" y="32460"/>
                    </a:cubicBezTo>
                    <a:lnTo>
                      <a:pt x="47686" y="32460"/>
                    </a:lnTo>
                    <a:cubicBezTo>
                      <a:pt x="47778" y="32569"/>
                      <a:pt x="47937" y="32657"/>
                      <a:pt x="48030" y="32749"/>
                    </a:cubicBezTo>
                    <a:cubicBezTo>
                      <a:pt x="48496" y="33148"/>
                      <a:pt x="48697" y="33799"/>
                      <a:pt x="48844" y="34378"/>
                    </a:cubicBezTo>
                    <a:cubicBezTo>
                      <a:pt x="48966" y="34966"/>
                      <a:pt x="48987" y="35646"/>
                      <a:pt x="48739" y="36204"/>
                    </a:cubicBezTo>
                    <a:cubicBezTo>
                      <a:pt x="48727" y="36225"/>
                      <a:pt x="48718" y="36250"/>
                      <a:pt x="48714" y="36275"/>
                    </a:cubicBezTo>
                    <a:cubicBezTo>
                      <a:pt x="48403" y="36285"/>
                      <a:pt x="48092" y="36290"/>
                      <a:pt x="47786" y="36290"/>
                    </a:cubicBezTo>
                    <a:cubicBezTo>
                      <a:pt x="45902" y="36290"/>
                      <a:pt x="44165" y="36117"/>
                      <a:pt x="43291" y="35973"/>
                    </a:cubicBezTo>
                    <a:cubicBezTo>
                      <a:pt x="38590" y="35646"/>
                      <a:pt x="37192" y="31986"/>
                      <a:pt x="36324" y="27948"/>
                    </a:cubicBezTo>
                    <a:cubicBezTo>
                      <a:pt x="36286" y="27860"/>
                      <a:pt x="36298" y="27755"/>
                      <a:pt x="36298" y="27654"/>
                    </a:cubicBezTo>
                    <a:cubicBezTo>
                      <a:pt x="36714" y="27515"/>
                      <a:pt x="37125" y="27373"/>
                      <a:pt x="37537" y="27222"/>
                    </a:cubicBezTo>
                    <a:cubicBezTo>
                      <a:pt x="39362" y="26483"/>
                      <a:pt x="41050" y="25446"/>
                      <a:pt x="42624" y="24254"/>
                    </a:cubicBezTo>
                    <a:close/>
                    <a:moveTo>
                      <a:pt x="10905" y="26021"/>
                    </a:moveTo>
                    <a:cubicBezTo>
                      <a:pt x="13025" y="26861"/>
                      <a:pt x="15203" y="27536"/>
                      <a:pt x="17423" y="28044"/>
                    </a:cubicBezTo>
                    <a:cubicBezTo>
                      <a:pt x="16915" y="29127"/>
                      <a:pt x="16408" y="30223"/>
                      <a:pt x="16009" y="31352"/>
                    </a:cubicBezTo>
                    <a:lnTo>
                      <a:pt x="16034" y="31364"/>
                    </a:lnTo>
                    <a:cubicBezTo>
                      <a:pt x="16122" y="31406"/>
                      <a:pt x="16215" y="31453"/>
                      <a:pt x="16307" y="31499"/>
                    </a:cubicBezTo>
                    <a:cubicBezTo>
                      <a:pt x="16324" y="31503"/>
                      <a:pt x="16336" y="31511"/>
                      <a:pt x="16353" y="31520"/>
                    </a:cubicBezTo>
                    <a:lnTo>
                      <a:pt x="16433" y="31557"/>
                    </a:lnTo>
                    <a:cubicBezTo>
                      <a:pt x="16437" y="31545"/>
                      <a:pt x="16441" y="31532"/>
                      <a:pt x="16445" y="31524"/>
                    </a:cubicBezTo>
                    <a:lnTo>
                      <a:pt x="16471" y="31532"/>
                    </a:lnTo>
                    <a:cubicBezTo>
                      <a:pt x="17646" y="32040"/>
                      <a:pt x="21885" y="33967"/>
                      <a:pt x="21776" y="35348"/>
                    </a:cubicBezTo>
                    <a:cubicBezTo>
                      <a:pt x="21734" y="35931"/>
                      <a:pt x="21188" y="36254"/>
                      <a:pt x="20672" y="36409"/>
                    </a:cubicBezTo>
                    <a:cubicBezTo>
                      <a:pt x="20613" y="36435"/>
                      <a:pt x="20554" y="36447"/>
                      <a:pt x="20496" y="36468"/>
                    </a:cubicBezTo>
                    <a:cubicBezTo>
                      <a:pt x="20412" y="36158"/>
                      <a:pt x="20139" y="35717"/>
                      <a:pt x="19791" y="35289"/>
                    </a:cubicBezTo>
                    <a:cubicBezTo>
                      <a:pt x="19732" y="35234"/>
                      <a:pt x="19669" y="35184"/>
                      <a:pt x="19610" y="35134"/>
                    </a:cubicBezTo>
                    <a:lnTo>
                      <a:pt x="19598" y="35125"/>
                    </a:lnTo>
                    <a:cubicBezTo>
                      <a:pt x="19547" y="35087"/>
                      <a:pt x="19493" y="35054"/>
                      <a:pt x="19434" y="35016"/>
                    </a:cubicBezTo>
                    <a:cubicBezTo>
                      <a:pt x="19375" y="34978"/>
                      <a:pt x="19316" y="34940"/>
                      <a:pt x="19258" y="34907"/>
                    </a:cubicBezTo>
                    <a:lnTo>
                      <a:pt x="19241" y="34898"/>
                    </a:lnTo>
                    <a:cubicBezTo>
                      <a:pt x="19140" y="34848"/>
                      <a:pt x="19043" y="34798"/>
                      <a:pt x="18943" y="34756"/>
                    </a:cubicBezTo>
                    <a:cubicBezTo>
                      <a:pt x="18792" y="34684"/>
                      <a:pt x="18632" y="34626"/>
                      <a:pt x="18477" y="34567"/>
                    </a:cubicBezTo>
                    <a:cubicBezTo>
                      <a:pt x="18410" y="34542"/>
                      <a:pt x="18338" y="34521"/>
                      <a:pt x="18267" y="34496"/>
                    </a:cubicBezTo>
                    <a:lnTo>
                      <a:pt x="18267" y="34496"/>
                    </a:lnTo>
                    <a:cubicBezTo>
                      <a:pt x="19014" y="35037"/>
                      <a:pt x="19665" y="35746"/>
                      <a:pt x="20047" y="36598"/>
                    </a:cubicBezTo>
                    <a:cubicBezTo>
                      <a:pt x="19522" y="36726"/>
                      <a:pt x="18990" y="36779"/>
                      <a:pt x="18456" y="36779"/>
                    </a:cubicBezTo>
                    <a:cubicBezTo>
                      <a:pt x="17706" y="36779"/>
                      <a:pt x="16951" y="36675"/>
                      <a:pt x="16202" y="36523"/>
                    </a:cubicBezTo>
                    <a:cubicBezTo>
                      <a:pt x="13801" y="36090"/>
                      <a:pt x="10221" y="36049"/>
                      <a:pt x="9335" y="33274"/>
                    </a:cubicBezTo>
                    <a:cubicBezTo>
                      <a:pt x="8936" y="30798"/>
                      <a:pt x="9881" y="28267"/>
                      <a:pt x="10905" y="26021"/>
                    </a:cubicBezTo>
                    <a:close/>
                    <a:moveTo>
                      <a:pt x="59552" y="0"/>
                    </a:moveTo>
                    <a:cubicBezTo>
                      <a:pt x="58937" y="0"/>
                      <a:pt x="58300" y="66"/>
                      <a:pt x="57646" y="204"/>
                    </a:cubicBezTo>
                    <a:cubicBezTo>
                      <a:pt x="55031" y="733"/>
                      <a:pt x="52781" y="2739"/>
                      <a:pt x="51744" y="5169"/>
                    </a:cubicBezTo>
                    <a:cubicBezTo>
                      <a:pt x="50913" y="7297"/>
                      <a:pt x="51270" y="9673"/>
                      <a:pt x="50582" y="11834"/>
                    </a:cubicBezTo>
                    <a:cubicBezTo>
                      <a:pt x="50439" y="12414"/>
                      <a:pt x="50191" y="12951"/>
                      <a:pt x="49893" y="13459"/>
                    </a:cubicBezTo>
                    <a:cubicBezTo>
                      <a:pt x="49671" y="12825"/>
                      <a:pt x="49114" y="12547"/>
                      <a:pt x="48509" y="12547"/>
                    </a:cubicBezTo>
                    <a:cubicBezTo>
                      <a:pt x="48107" y="12547"/>
                      <a:pt x="47685" y="12670"/>
                      <a:pt x="47325" y="12892"/>
                    </a:cubicBezTo>
                    <a:cubicBezTo>
                      <a:pt x="46116" y="10764"/>
                      <a:pt x="44189" y="9110"/>
                      <a:pt x="42250" y="7667"/>
                    </a:cubicBezTo>
                    <a:cubicBezTo>
                      <a:pt x="38342" y="4717"/>
                      <a:pt x="33498" y="3210"/>
                      <a:pt x="28619" y="3210"/>
                    </a:cubicBezTo>
                    <a:cubicBezTo>
                      <a:pt x="28374" y="3210"/>
                      <a:pt x="28128" y="3214"/>
                      <a:pt x="27883" y="3222"/>
                    </a:cubicBezTo>
                    <a:cubicBezTo>
                      <a:pt x="27755" y="3219"/>
                      <a:pt x="27627" y="3217"/>
                      <a:pt x="27499" y="3217"/>
                    </a:cubicBezTo>
                    <a:cubicBezTo>
                      <a:pt x="24067" y="3217"/>
                      <a:pt x="20749" y="4298"/>
                      <a:pt x="17868" y="6147"/>
                    </a:cubicBezTo>
                    <a:cubicBezTo>
                      <a:pt x="14040" y="8321"/>
                      <a:pt x="10930" y="11528"/>
                      <a:pt x="8701" y="15314"/>
                    </a:cubicBezTo>
                    <a:cubicBezTo>
                      <a:pt x="7900" y="16745"/>
                      <a:pt x="7237" y="18248"/>
                      <a:pt x="6720" y="19809"/>
                    </a:cubicBezTo>
                    <a:lnTo>
                      <a:pt x="6691" y="19809"/>
                    </a:lnTo>
                    <a:cubicBezTo>
                      <a:pt x="4634" y="20112"/>
                      <a:pt x="4412" y="21790"/>
                      <a:pt x="5360" y="23008"/>
                    </a:cubicBezTo>
                    <a:cubicBezTo>
                      <a:pt x="5146" y="23167"/>
                      <a:pt x="4932" y="23327"/>
                      <a:pt x="4718" y="23482"/>
                    </a:cubicBezTo>
                    <a:cubicBezTo>
                      <a:pt x="3690" y="24397"/>
                      <a:pt x="0" y="26319"/>
                      <a:pt x="315" y="27738"/>
                    </a:cubicBezTo>
                    <a:cubicBezTo>
                      <a:pt x="706" y="28741"/>
                      <a:pt x="1881" y="29144"/>
                      <a:pt x="2867" y="29262"/>
                    </a:cubicBezTo>
                    <a:cubicBezTo>
                      <a:pt x="2975" y="29283"/>
                      <a:pt x="3169" y="29294"/>
                      <a:pt x="3425" y="29294"/>
                    </a:cubicBezTo>
                    <a:cubicBezTo>
                      <a:pt x="4866" y="29294"/>
                      <a:pt x="8273" y="28963"/>
                      <a:pt x="9453" y="28414"/>
                    </a:cubicBezTo>
                    <a:lnTo>
                      <a:pt x="9453" y="28414"/>
                    </a:lnTo>
                    <a:cubicBezTo>
                      <a:pt x="9251" y="29052"/>
                      <a:pt x="9079" y="29702"/>
                      <a:pt x="8949" y="30357"/>
                    </a:cubicBezTo>
                    <a:cubicBezTo>
                      <a:pt x="7505" y="36573"/>
                      <a:pt x="13428" y="36531"/>
                      <a:pt x="17830" y="37236"/>
                    </a:cubicBezTo>
                    <a:cubicBezTo>
                      <a:pt x="17973" y="37243"/>
                      <a:pt x="18130" y="37247"/>
                      <a:pt x="18296" y="37247"/>
                    </a:cubicBezTo>
                    <a:cubicBezTo>
                      <a:pt x="19980" y="37247"/>
                      <a:pt x="22670" y="36854"/>
                      <a:pt x="22162" y="34764"/>
                    </a:cubicBezTo>
                    <a:cubicBezTo>
                      <a:pt x="21835" y="34013"/>
                      <a:pt x="21079" y="33585"/>
                      <a:pt x="20437" y="33123"/>
                    </a:cubicBezTo>
                    <a:cubicBezTo>
                      <a:pt x="19602" y="32531"/>
                      <a:pt x="18708" y="32044"/>
                      <a:pt x="17788" y="31604"/>
                    </a:cubicBezTo>
                    <a:lnTo>
                      <a:pt x="17788" y="31604"/>
                    </a:lnTo>
                    <a:cubicBezTo>
                      <a:pt x="20017" y="32158"/>
                      <a:pt x="22275" y="32598"/>
                      <a:pt x="24575" y="32687"/>
                    </a:cubicBezTo>
                    <a:cubicBezTo>
                      <a:pt x="25298" y="32747"/>
                      <a:pt x="26020" y="32776"/>
                      <a:pt x="26742" y="32776"/>
                    </a:cubicBezTo>
                    <a:cubicBezTo>
                      <a:pt x="29962" y="32776"/>
                      <a:pt x="33165" y="32195"/>
                      <a:pt x="36244" y="31238"/>
                    </a:cubicBezTo>
                    <a:cubicBezTo>
                      <a:pt x="36366" y="31188"/>
                      <a:pt x="36567" y="31163"/>
                      <a:pt x="36722" y="31104"/>
                    </a:cubicBezTo>
                    <a:cubicBezTo>
                      <a:pt x="36844" y="31444"/>
                      <a:pt x="36978" y="31784"/>
                      <a:pt x="37134" y="32116"/>
                    </a:cubicBezTo>
                    <a:cubicBezTo>
                      <a:pt x="38494" y="35931"/>
                      <a:pt x="42389" y="36552"/>
                      <a:pt x="45948" y="36720"/>
                    </a:cubicBezTo>
                    <a:cubicBezTo>
                      <a:pt x="46432" y="36733"/>
                      <a:pt x="47030" y="36750"/>
                      <a:pt x="47692" y="36750"/>
                    </a:cubicBezTo>
                    <a:cubicBezTo>
                      <a:pt x="50680" y="36750"/>
                      <a:pt x="54944" y="36404"/>
                      <a:pt x="55635" y="33782"/>
                    </a:cubicBezTo>
                    <a:cubicBezTo>
                      <a:pt x="55858" y="32057"/>
                      <a:pt x="54640" y="30374"/>
                      <a:pt x="53260" y="29450"/>
                    </a:cubicBezTo>
                    <a:cubicBezTo>
                      <a:pt x="52055" y="28573"/>
                      <a:pt x="50624" y="28086"/>
                      <a:pt x="49209" y="27679"/>
                    </a:cubicBezTo>
                    <a:cubicBezTo>
                      <a:pt x="48059" y="27369"/>
                      <a:pt x="46834" y="27259"/>
                      <a:pt x="45755" y="26747"/>
                    </a:cubicBezTo>
                    <a:cubicBezTo>
                      <a:pt x="46905" y="26428"/>
                      <a:pt x="49037" y="25325"/>
                      <a:pt x="49478" y="25169"/>
                    </a:cubicBezTo>
                    <a:cubicBezTo>
                      <a:pt x="49688" y="25056"/>
                      <a:pt x="52311" y="23843"/>
                      <a:pt x="52836" y="23255"/>
                    </a:cubicBezTo>
                    <a:cubicBezTo>
                      <a:pt x="59312" y="21513"/>
                      <a:pt x="65125" y="17052"/>
                      <a:pt x="67157" y="10542"/>
                    </a:cubicBezTo>
                    <a:cubicBezTo>
                      <a:pt x="68603" y="5013"/>
                      <a:pt x="64929" y="0"/>
                      <a:pt x="595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" name="Прямоугольник 2"/>
          <p:cNvSpPr/>
          <p:nvPr/>
        </p:nvSpPr>
        <p:spPr>
          <a:xfrm>
            <a:off x="1341638" y="2201652"/>
            <a:ext cx="709047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3200" dirty="0">
                <a:hlinkClick r:id="rId3"/>
              </a:rPr>
              <a:t>https://</a:t>
            </a:r>
            <a:r>
              <a:rPr lang="en-US" sz="3600" dirty="0">
                <a:hlinkClick r:id="rId3"/>
              </a:rPr>
              <a:t>learningapps.org/6737024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52039" y="0"/>
            <a:ext cx="919603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5" t="66604" r="285" b="-1292"/>
          <a:stretch/>
        </p:blipFill>
        <p:spPr>
          <a:xfrm>
            <a:off x="-234175" y="167606"/>
            <a:ext cx="9560310" cy="4808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086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500" y="282498"/>
            <a:ext cx="3378471" cy="4504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-52039" y="0"/>
            <a:ext cx="919603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16"/>
          <a:stretch/>
        </p:blipFill>
        <p:spPr>
          <a:xfrm>
            <a:off x="1284249" y="635619"/>
            <a:ext cx="6858000" cy="3872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600600" y="219210"/>
            <a:ext cx="7671000" cy="396900"/>
          </a:xfrm>
        </p:spPr>
        <p:txBody>
          <a:bodyPr/>
          <a:lstStyle/>
          <a:p>
            <a:pPr algn="just"/>
            <a:r>
              <a:rPr lang="ru-RU" sz="1800" dirty="0"/>
              <a:t>Анна и Владимир собрали и подготовили для гербария образцы растений. Для каждого растения им необходимо составить «паспорт», соответствующий положению этого растения в общей классификации организмов. Помогите ребятам записать в таблицу цифры из предложенного списка в такой последовательности, чтобы получился «паспорт» растения, изображённого на фотографии</a:t>
            </a:r>
            <a:r>
              <a:rPr lang="ru-RU" sz="1800" dirty="0" smtClean="0"/>
              <a:t>.</a:t>
            </a:r>
          </a:p>
          <a:p>
            <a:pPr marL="139700" indent="0">
              <a:buNone/>
            </a:pPr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Список </a:t>
            </a:r>
            <a:r>
              <a:rPr lang="ru-RU" sz="2000" dirty="0"/>
              <a:t>слов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1</a:t>
            </a:r>
            <a:r>
              <a:rPr lang="ru-RU" sz="2000" dirty="0"/>
              <a:t>)  Покрытосеменные (цветковые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2</a:t>
            </a:r>
            <a:r>
              <a:rPr lang="ru-RU" sz="2000" dirty="0"/>
              <a:t>)  Ромашка </a:t>
            </a:r>
            <a:r>
              <a:rPr lang="ru-RU" sz="2000" dirty="0" smtClean="0"/>
              <a:t>аптечная</a:t>
            </a:r>
          </a:p>
          <a:p>
            <a:r>
              <a:rPr lang="ru-RU" sz="2000" dirty="0" smtClean="0"/>
              <a:t>3</a:t>
            </a:r>
            <a:r>
              <a:rPr lang="ru-RU" sz="2000" dirty="0"/>
              <a:t>)  </a:t>
            </a:r>
            <a:r>
              <a:rPr lang="ru-RU" sz="2000" dirty="0" smtClean="0"/>
              <a:t>Ромашки</a:t>
            </a:r>
          </a:p>
          <a:p>
            <a:r>
              <a:rPr lang="ru-RU" sz="2000" dirty="0" smtClean="0"/>
              <a:t>4</a:t>
            </a:r>
            <a:r>
              <a:rPr lang="ru-RU" sz="2000" dirty="0"/>
              <a:t>)  Растения </a:t>
            </a: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48638"/>
              </p:ext>
            </p:extLst>
          </p:nvPr>
        </p:nvGraphicFramePr>
        <p:xfrm>
          <a:off x="910908" y="4316095"/>
          <a:ext cx="7718424" cy="304800"/>
        </p:xfrm>
        <a:graphic>
          <a:graphicData uri="http://schemas.openxmlformats.org/drawingml/2006/table">
            <a:tbl>
              <a:tblPr>
                <a:tableStyleId>{7DBAFD7E-E87E-4ECF-ADD3-D6FC277F4A49}</a:tableStyleId>
              </a:tblPr>
              <a:tblGrid>
                <a:gridCol w="1929606">
                  <a:extLst>
                    <a:ext uri="{9D8B030D-6E8A-4147-A177-3AD203B41FA5}">
                      <a16:colId xmlns:a16="http://schemas.microsoft.com/office/drawing/2014/main" val="857085592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2751758241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3010183724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245489126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/>
                        </a:rPr>
                        <a:t>Царство </a:t>
                      </a:r>
                      <a:endParaRPr lang="ru-RU" dirty="0">
                        <a:effectLst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Отдел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Род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Вид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5492631"/>
                  </a:ext>
                </a:extLst>
              </a:tr>
            </a:tbl>
          </a:graphicData>
        </a:graphic>
      </p:graphicFrame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565" y="2492692"/>
            <a:ext cx="272415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/>
              <a:t>Составьте «паспорт» животного, изображенного на рисунке, используя имеющиеся слова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3000" y="263652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Список слов: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1)  Млекопитающие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2)  Медведь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3)  Медведь бурый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4)  Животные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78180" y="416925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Царство	Класс	Род	Вид			</a:t>
            </a:r>
          </a:p>
        </p:txBody>
      </p:sp>
      <p:pic>
        <p:nvPicPr>
          <p:cNvPr id="2060" name="Picture 12" descr="https://bio5-vpr.sdamgia.ru/get_file?id=32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915" y="2140424"/>
            <a:ext cx="304800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6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3000" y="10387"/>
            <a:ext cx="7704000" cy="5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К каким классам относятся изображенные на рисунках животные?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87" y="630544"/>
            <a:ext cx="2562225" cy="15811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9526" y="406706"/>
            <a:ext cx="2711719" cy="18049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79" y="2439431"/>
            <a:ext cx="3048000" cy="18288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9213" y="2378489"/>
            <a:ext cx="2762032" cy="1950685"/>
          </a:xfrm>
          <a:prstGeom prst="rect">
            <a:avLst/>
          </a:prstGeom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838254"/>
              </p:ext>
            </p:extLst>
          </p:nvPr>
        </p:nvGraphicFramePr>
        <p:xfrm>
          <a:off x="525779" y="4681855"/>
          <a:ext cx="7718424" cy="304800"/>
        </p:xfrm>
        <a:graphic>
          <a:graphicData uri="http://schemas.openxmlformats.org/drawingml/2006/table">
            <a:tbl>
              <a:tblPr>
                <a:tableStyleId>{7DBAFD7E-E87E-4ECF-ADD3-D6FC277F4A49}</a:tableStyleId>
              </a:tblPr>
              <a:tblGrid>
                <a:gridCol w="1929606">
                  <a:extLst>
                    <a:ext uri="{9D8B030D-6E8A-4147-A177-3AD203B41FA5}">
                      <a16:colId xmlns:a16="http://schemas.microsoft.com/office/drawing/2014/main" val="3707279191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737944763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1513321456"/>
                    </a:ext>
                  </a:extLst>
                </a:gridCol>
                <a:gridCol w="1929606">
                  <a:extLst>
                    <a:ext uri="{9D8B030D-6E8A-4147-A177-3AD203B41FA5}">
                      <a16:colId xmlns:a16="http://schemas.microsoft.com/office/drawing/2014/main" val="11803632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Млекопитающие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Земноводные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Пресмыкающиеся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Птицы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826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66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5" name="Google Shape;2025;p38"/>
          <p:cNvSpPr txBox="1">
            <a:spLocks noGrp="1"/>
          </p:cNvSpPr>
          <p:nvPr>
            <p:ph type="ctrTitle"/>
          </p:nvPr>
        </p:nvSpPr>
        <p:spPr>
          <a:xfrm>
            <a:off x="-42945" y="992921"/>
            <a:ext cx="5485776" cy="281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Разнообразие организмов</a:t>
            </a:r>
            <a:endParaRPr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2027" name="Google Shape;2027;p38"/>
          <p:cNvGrpSpPr/>
          <p:nvPr/>
        </p:nvGrpSpPr>
        <p:grpSpPr>
          <a:xfrm>
            <a:off x="5082656" y="573408"/>
            <a:ext cx="4869644" cy="4570092"/>
            <a:chOff x="5136900" y="739829"/>
            <a:chExt cx="4869644" cy="4570092"/>
          </a:xfrm>
        </p:grpSpPr>
        <p:grpSp>
          <p:nvGrpSpPr>
            <p:cNvPr id="2028" name="Google Shape;2028;p38"/>
            <p:cNvGrpSpPr/>
            <p:nvPr/>
          </p:nvGrpSpPr>
          <p:grpSpPr>
            <a:xfrm>
              <a:off x="6940644" y="1107091"/>
              <a:ext cx="3065900" cy="4202829"/>
              <a:chOff x="6940644" y="1107091"/>
              <a:chExt cx="3065900" cy="4202829"/>
            </a:xfrm>
          </p:grpSpPr>
          <p:grpSp>
            <p:nvGrpSpPr>
              <p:cNvPr id="2029" name="Google Shape;2029;p38"/>
              <p:cNvGrpSpPr/>
              <p:nvPr/>
            </p:nvGrpSpPr>
            <p:grpSpPr>
              <a:xfrm rot="2157118">
                <a:off x="7326158" y="2959355"/>
                <a:ext cx="1979844" cy="1955642"/>
                <a:chOff x="2586112" y="1360841"/>
                <a:chExt cx="1979867" cy="1955665"/>
              </a:xfrm>
            </p:grpSpPr>
            <p:grpSp>
              <p:nvGrpSpPr>
                <p:cNvPr id="2030" name="Google Shape;2030;p38"/>
                <p:cNvGrpSpPr/>
                <p:nvPr/>
              </p:nvGrpSpPr>
              <p:grpSpPr>
                <a:xfrm>
                  <a:off x="3057764" y="1617019"/>
                  <a:ext cx="1201536" cy="1657981"/>
                  <a:chOff x="3057764" y="1617019"/>
                  <a:chExt cx="1201536" cy="1657981"/>
                </a:xfrm>
              </p:grpSpPr>
              <p:sp>
                <p:nvSpPr>
                  <p:cNvPr id="2031" name="Google Shape;2031;p38"/>
                  <p:cNvSpPr/>
                  <p:nvPr/>
                </p:nvSpPr>
                <p:spPr>
                  <a:xfrm rot="-2115209">
                    <a:off x="3216752" y="2886929"/>
                    <a:ext cx="80003" cy="3099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7" h="8203" extrusionOk="0">
                        <a:moveTo>
                          <a:pt x="677" y="1"/>
                        </a:moveTo>
                        <a:lnTo>
                          <a:pt x="677" y="1"/>
                        </a:lnTo>
                        <a:cubicBezTo>
                          <a:pt x="1" y="2414"/>
                          <a:pt x="47" y="4815"/>
                          <a:pt x="1398" y="7594"/>
                        </a:cubicBezTo>
                        <a:cubicBezTo>
                          <a:pt x="1482" y="7799"/>
                          <a:pt x="1583" y="8005"/>
                          <a:pt x="1692" y="8202"/>
                        </a:cubicBezTo>
                        <a:cubicBezTo>
                          <a:pt x="1831" y="8093"/>
                          <a:pt x="1973" y="7984"/>
                          <a:pt x="2112" y="7875"/>
                        </a:cubicBezTo>
                        <a:cubicBezTo>
                          <a:pt x="2091" y="7804"/>
                          <a:pt x="2116" y="7711"/>
                          <a:pt x="2116" y="7636"/>
                        </a:cubicBezTo>
                        <a:cubicBezTo>
                          <a:pt x="2015" y="5869"/>
                          <a:pt x="1999" y="4093"/>
                          <a:pt x="2007" y="2322"/>
                        </a:cubicBezTo>
                        <a:cubicBezTo>
                          <a:pt x="1999" y="2301"/>
                          <a:pt x="1994" y="2276"/>
                          <a:pt x="1999" y="2251"/>
                        </a:cubicBezTo>
                        <a:cubicBezTo>
                          <a:pt x="1579" y="1487"/>
                          <a:pt x="1113" y="748"/>
                          <a:pt x="67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2" name="Google Shape;2032;p38"/>
                  <p:cNvSpPr/>
                  <p:nvPr/>
                </p:nvSpPr>
                <p:spPr>
                  <a:xfrm rot="-2115209">
                    <a:off x="3137345" y="2786224"/>
                    <a:ext cx="46331" cy="1929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6" h="5105" extrusionOk="0">
                        <a:moveTo>
                          <a:pt x="1196" y="1"/>
                        </a:moveTo>
                        <a:cubicBezTo>
                          <a:pt x="714" y="1008"/>
                          <a:pt x="302" y="1982"/>
                          <a:pt x="0" y="2952"/>
                        </a:cubicBezTo>
                        <a:cubicBezTo>
                          <a:pt x="395" y="3674"/>
                          <a:pt x="827" y="4375"/>
                          <a:pt x="1209" y="5105"/>
                        </a:cubicBezTo>
                        <a:cubicBezTo>
                          <a:pt x="1213" y="4278"/>
                          <a:pt x="1222" y="3455"/>
                          <a:pt x="1226" y="2628"/>
                        </a:cubicBezTo>
                        <a:cubicBezTo>
                          <a:pt x="1209" y="1755"/>
                          <a:pt x="1196" y="874"/>
                          <a:pt x="119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3" name="Google Shape;2033;p38"/>
                  <p:cNvSpPr/>
                  <p:nvPr/>
                </p:nvSpPr>
                <p:spPr>
                  <a:xfrm rot="-2115209">
                    <a:off x="3241711" y="2711149"/>
                    <a:ext cx="88203" cy="4272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4" h="11305" extrusionOk="0">
                        <a:moveTo>
                          <a:pt x="0" y="1"/>
                        </a:moveTo>
                        <a:lnTo>
                          <a:pt x="0" y="1"/>
                        </a:lnTo>
                        <a:cubicBezTo>
                          <a:pt x="30" y="3111"/>
                          <a:pt x="0" y="6217"/>
                          <a:pt x="9" y="9327"/>
                        </a:cubicBezTo>
                        <a:cubicBezTo>
                          <a:pt x="13" y="9982"/>
                          <a:pt x="88" y="10654"/>
                          <a:pt x="72" y="11304"/>
                        </a:cubicBezTo>
                        <a:cubicBezTo>
                          <a:pt x="458" y="11010"/>
                          <a:pt x="840" y="10712"/>
                          <a:pt x="1222" y="10414"/>
                        </a:cubicBezTo>
                        <a:cubicBezTo>
                          <a:pt x="1633" y="9608"/>
                          <a:pt x="1860" y="8714"/>
                          <a:pt x="2007" y="7825"/>
                        </a:cubicBezTo>
                        <a:cubicBezTo>
                          <a:pt x="2334" y="5105"/>
                          <a:pt x="1478" y="2284"/>
                          <a:pt x="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4" name="Google Shape;2034;p38"/>
                  <p:cNvSpPr/>
                  <p:nvPr/>
                </p:nvSpPr>
                <p:spPr>
                  <a:xfrm rot="-2115209">
                    <a:off x="3388372" y="3094693"/>
                    <a:ext cx="145191" cy="1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2" h="2964" extrusionOk="0">
                        <a:moveTo>
                          <a:pt x="458" y="0"/>
                        </a:moveTo>
                        <a:cubicBezTo>
                          <a:pt x="307" y="118"/>
                          <a:pt x="156" y="235"/>
                          <a:pt x="1" y="353"/>
                        </a:cubicBezTo>
                        <a:cubicBezTo>
                          <a:pt x="22" y="390"/>
                          <a:pt x="38" y="428"/>
                          <a:pt x="55" y="466"/>
                        </a:cubicBezTo>
                        <a:cubicBezTo>
                          <a:pt x="202" y="655"/>
                          <a:pt x="378" y="802"/>
                          <a:pt x="550" y="961"/>
                        </a:cubicBezTo>
                        <a:cubicBezTo>
                          <a:pt x="1533" y="1784"/>
                          <a:pt x="2628" y="2539"/>
                          <a:pt x="3841" y="2963"/>
                        </a:cubicBezTo>
                        <a:cubicBezTo>
                          <a:pt x="3363" y="2157"/>
                          <a:pt x="2985" y="1293"/>
                          <a:pt x="2481" y="500"/>
                        </a:cubicBezTo>
                        <a:cubicBezTo>
                          <a:pt x="2481" y="500"/>
                          <a:pt x="2477" y="495"/>
                          <a:pt x="2477" y="491"/>
                        </a:cubicBezTo>
                        <a:cubicBezTo>
                          <a:pt x="1810" y="319"/>
                          <a:pt x="1142" y="155"/>
                          <a:pt x="471" y="4"/>
                        </a:cubicBezTo>
                        <a:cubicBezTo>
                          <a:pt x="466" y="4"/>
                          <a:pt x="462" y="0"/>
                          <a:pt x="45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5" name="Google Shape;2035;p38"/>
                  <p:cNvSpPr/>
                  <p:nvPr/>
                </p:nvSpPr>
                <p:spPr>
                  <a:xfrm rot="-2115209">
                    <a:off x="3367769" y="3013240"/>
                    <a:ext cx="258865" cy="787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50" h="2084" extrusionOk="0">
                        <a:moveTo>
                          <a:pt x="2627" y="1"/>
                        </a:moveTo>
                        <a:cubicBezTo>
                          <a:pt x="2169" y="1"/>
                          <a:pt x="1707" y="39"/>
                          <a:pt x="1247" y="119"/>
                        </a:cubicBezTo>
                        <a:cubicBezTo>
                          <a:pt x="1167" y="140"/>
                          <a:pt x="1083" y="152"/>
                          <a:pt x="999" y="165"/>
                        </a:cubicBezTo>
                        <a:cubicBezTo>
                          <a:pt x="991" y="173"/>
                          <a:pt x="978" y="178"/>
                          <a:pt x="970" y="182"/>
                        </a:cubicBezTo>
                        <a:cubicBezTo>
                          <a:pt x="953" y="190"/>
                          <a:pt x="935" y="194"/>
                          <a:pt x="917" y="194"/>
                        </a:cubicBezTo>
                        <a:cubicBezTo>
                          <a:pt x="906" y="194"/>
                          <a:pt x="896" y="193"/>
                          <a:pt x="886" y="190"/>
                        </a:cubicBezTo>
                        <a:cubicBezTo>
                          <a:pt x="592" y="421"/>
                          <a:pt x="294" y="652"/>
                          <a:pt x="0" y="878"/>
                        </a:cubicBezTo>
                        <a:cubicBezTo>
                          <a:pt x="1540" y="1202"/>
                          <a:pt x="3047" y="1642"/>
                          <a:pt x="4558" y="2083"/>
                        </a:cubicBezTo>
                        <a:cubicBezTo>
                          <a:pt x="4575" y="2062"/>
                          <a:pt x="4596" y="2049"/>
                          <a:pt x="4617" y="2037"/>
                        </a:cubicBezTo>
                        <a:cubicBezTo>
                          <a:pt x="5347" y="1751"/>
                          <a:pt x="6065" y="1437"/>
                          <a:pt x="6787" y="1126"/>
                        </a:cubicBezTo>
                        <a:cubicBezTo>
                          <a:pt x="6808" y="1118"/>
                          <a:pt x="6829" y="1109"/>
                          <a:pt x="6850" y="1097"/>
                        </a:cubicBezTo>
                        <a:cubicBezTo>
                          <a:pt x="5556" y="398"/>
                          <a:pt x="4106" y="1"/>
                          <a:pt x="26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6" name="Google Shape;2036;p38"/>
                  <p:cNvSpPr/>
                  <p:nvPr/>
                </p:nvSpPr>
                <p:spPr>
                  <a:xfrm rot="-2115209">
                    <a:off x="3487813" y="3045459"/>
                    <a:ext cx="162613" cy="1053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3" h="2789" extrusionOk="0">
                        <a:moveTo>
                          <a:pt x="0" y="0"/>
                        </a:moveTo>
                        <a:cubicBezTo>
                          <a:pt x="328" y="550"/>
                          <a:pt x="626" y="1121"/>
                          <a:pt x="911" y="1684"/>
                        </a:cubicBezTo>
                        <a:cubicBezTo>
                          <a:pt x="1041" y="1931"/>
                          <a:pt x="1184" y="2170"/>
                          <a:pt x="1331" y="2410"/>
                        </a:cubicBezTo>
                        <a:cubicBezTo>
                          <a:pt x="1343" y="2435"/>
                          <a:pt x="1352" y="2464"/>
                          <a:pt x="1352" y="2489"/>
                        </a:cubicBezTo>
                        <a:cubicBezTo>
                          <a:pt x="1675" y="2582"/>
                          <a:pt x="2002" y="2645"/>
                          <a:pt x="2334" y="2683"/>
                        </a:cubicBezTo>
                        <a:cubicBezTo>
                          <a:pt x="2929" y="2751"/>
                          <a:pt x="3527" y="2789"/>
                          <a:pt x="4122" y="2789"/>
                        </a:cubicBezTo>
                        <a:cubicBezTo>
                          <a:pt x="4182" y="2789"/>
                          <a:pt x="4242" y="2788"/>
                          <a:pt x="4302" y="2787"/>
                        </a:cubicBezTo>
                        <a:cubicBezTo>
                          <a:pt x="3883" y="2137"/>
                          <a:pt x="3509" y="1453"/>
                          <a:pt x="3039" y="836"/>
                        </a:cubicBezTo>
                        <a:cubicBezTo>
                          <a:pt x="2028" y="550"/>
                          <a:pt x="1016" y="269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7" name="Google Shape;2037;p38"/>
                  <p:cNvSpPr/>
                  <p:nvPr/>
                </p:nvSpPr>
                <p:spPr>
                  <a:xfrm rot="-2115209">
                    <a:off x="3558908" y="2966489"/>
                    <a:ext cx="178182" cy="820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15" h="2171" extrusionOk="0">
                        <a:moveTo>
                          <a:pt x="2171" y="1"/>
                        </a:moveTo>
                        <a:cubicBezTo>
                          <a:pt x="2083" y="55"/>
                          <a:pt x="1957" y="85"/>
                          <a:pt x="1885" y="135"/>
                        </a:cubicBezTo>
                        <a:cubicBezTo>
                          <a:pt x="1260" y="404"/>
                          <a:pt x="630" y="676"/>
                          <a:pt x="1" y="932"/>
                        </a:cubicBezTo>
                        <a:cubicBezTo>
                          <a:pt x="416" y="1050"/>
                          <a:pt x="828" y="1172"/>
                          <a:pt x="1243" y="1285"/>
                        </a:cubicBezTo>
                        <a:cubicBezTo>
                          <a:pt x="1248" y="1284"/>
                          <a:pt x="1253" y="1284"/>
                          <a:pt x="1258" y="1284"/>
                        </a:cubicBezTo>
                        <a:cubicBezTo>
                          <a:pt x="1292" y="1284"/>
                          <a:pt x="1327" y="1296"/>
                          <a:pt x="1352" y="1314"/>
                        </a:cubicBezTo>
                        <a:cubicBezTo>
                          <a:pt x="1806" y="1440"/>
                          <a:pt x="2263" y="1562"/>
                          <a:pt x="2725" y="1679"/>
                        </a:cubicBezTo>
                        <a:cubicBezTo>
                          <a:pt x="3392" y="1839"/>
                          <a:pt x="4060" y="1978"/>
                          <a:pt x="4714" y="2171"/>
                        </a:cubicBezTo>
                        <a:cubicBezTo>
                          <a:pt x="3997" y="1306"/>
                          <a:pt x="3136" y="571"/>
                          <a:pt x="217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8" name="Google Shape;2038;p38"/>
                  <p:cNvSpPr/>
                  <p:nvPr/>
                </p:nvSpPr>
                <p:spPr>
                  <a:xfrm rot="-2115209">
                    <a:off x="3617178" y="3031384"/>
                    <a:ext cx="59860" cy="67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797" extrusionOk="0">
                        <a:moveTo>
                          <a:pt x="1" y="0"/>
                        </a:moveTo>
                        <a:cubicBezTo>
                          <a:pt x="307" y="437"/>
                          <a:pt x="643" y="1104"/>
                          <a:pt x="773" y="1251"/>
                        </a:cubicBezTo>
                        <a:cubicBezTo>
                          <a:pt x="891" y="1436"/>
                          <a:pt x="1012" y="1616"/>
                          <a:pt x="1130" y="1797"/>
                        </a:cubicBezTo>
                        <a:cubicBezTo>
                          <a:pt x="1281" y="1793"/>
                          <a:pt x="1432" y="1780"/>
                          <a:pt x="1583" y="1763"/>
                        </a:cubicBezTo>
                        <a:cubicBezTo>
                          <a:pt x="1352" y="1386"/>
                          <a:pt x="1105" y="999"/>
                          <a:pt x="861" y="638"/>
                        </a:cubicBezTo>
                        <a:cubicBezTo>
                          <a:pt x="740" y="471"/>
                          <a:pt x="614" y="307"/>
                          <a:pt x="492" y="139"/>
                        </a:cubicBezTo>
                        <a:cubicBezTo>
                          <a:pt x="328" y="93"/>
                          <a:pt x="165" y="47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39" name="Google Shape;2039;p38"/>
                  <p:cNvSpPr/>
                  <p:nvPr/>
                </p:nvSpPr>
                <p:spPr>
                  <a:xfrm rot="-2115209">
                    <a:off x="3644589" y="3004169"/>
                    <a:ext cx="114090" cy="546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9" h="1445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118" y="160"/>
                          <a:pt x="236" y="319"/>
                          <a:pt x="341" y="487"/>
                        </a:cubicBezTo>
                        <a:cubicBezTo>
                          <a:pt x="530" y="811"/>
                          <a:pt x="769" y="1113"/>
                          <a:pt x="937" y="1444"/>
                        </a:cubicBezTo>
                        <a:cubicBezTo>
                          <a:pt x="1587" y="1356"/>
                          <a:pt x="2217" y="1167"/>
                          <a:pt x="2809" y="886"/>
                        </a:cubicBezTo>
                        <a:cubicBezTo>
                          <a:pt x="2880" y="861"/>
                          <a:pt x="2952" y="832"/>
                          <a:pt x="3019" y="802"/>
                        </a:cubicBezTo>
                        <a:cubicBezTo>
                          <a:pt x="2011" y="550"/>
                          <a:pt x="1004" y="278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0" name="Google Shape;2040;p38"/>
                  <p:cNvSpPr/>
                  <p:nvPr/>
                </p:nvSpPr>
                <p:spPr>
                  <a:xfrm rot="-2115209">
                    <a:off x="3300373" y="2414157"/>
                    <a:ext cx="127732" cy="463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80" h="12278" extrusionOk="0">
                        <a:moveTo>
                          <a:pt x="2229" y="0"/>
                        </a:moveTo>
                        <a:cubicBezTo>
                          <a:pt x="739" y="3195"/>
                          <a:pt x="0" y="6758"/>
                          <a:pt x="34" y="10263"/>
                        </a:cubicBezTo>
                        <a:cubicBezTo>
                          <a:pt x="38" y="10938"/>
                          <a:pt x="130" y="11610"/>
                          <a:pt x="244" y="12277"/>
                        </a:cubicBezTo>
                        <a:cubicBezTo>
                          <a:pt x="416" y="12143"/>
                          <a:pt x="596" y="12009"/>
                          <a:pt x="768" y="11870"/>
                        </a:cubicBezTo>
                        <a:cubicBezTo>
                          <a:pt x="836" y="11816"/>
                          <a:pt x="907" y="11761"/>
                          <a:pt x="978" y="11711"/>
                        </a:cubicBezTo>
                        <a:cubicBezTo>
                          <a:pt x="970" y="11686"/>
                          <a:pt x="974" y="11656"/>
                          <a:pt x="982" y="11631"/>
                        </a:cubicBezTo>
                        <a:cubicBezTo>
                          <a:pt x="1364" y="10741"/>
                          <a:pt x="1746" y="9847"/>
                          <a:pt x="2128" y="8957"/>
                        </a:cubicBezTo>
                        <a:cubicBezTo>
                          <a:pt x="2544" y="7975"/>
                          <a:pt x="2964" y="6997"/>
                          <a:pt x="3379" y="6023"/>
                        </a:cubicBezTo>
                        <a:cubicBezTo>
                          <a:pt x="3375" y="6011"/>
                          <a:pt x="3371" y="5998"/>
                          <a:pt x="3371" y="5986"/>
                        </a:cubicBezTo>
                        <a:cubicBezTo>
                          <a:pt x="3224" y="5247"/>
                          <a:pt x="3090" y="4504"/>
                          <a:pt x="2947" y="3761"/>
                        </a:cubicBezTo>
                        <a:cubicBezTo>
                          <a:pt x="2720" y="2582"/>
                          <a:pt x="2498" y="1398"/>
                          <a:pt x="2271" y="214"/>
                        </a:cubicBezTo>
                        <a:cubicBezTo>
                          <a:pt x="2254" y="143"/>
                          <a:pt x="2242" y="72"/>
                          <a:pt x="222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1" name="Google Shape;2041;p38"/>
                  <p:cNvSpPr/>
                  <p:nvPr/>
                </p:nvSpPr>
                <p:spPr>
                  <a:xfrm rot="-2115209">
                    <a:off x="3287341" y="2338709"/>
                    <a:ext cx="69383" cy="27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6" h="7338" extrusionOk="0">
                        <a:moveTo>
                          <a:pt x="744" y="1"/>
                        </a:moveTo>
                        <a:cubicBezTo>
                          <a:pt x="479" y="450"/>
                          <a:pt x="232" y="912"/>
                          <a:pt x="1" y="1377"/>
                        </a:cubicBezTo>
                        <a:cubicBezTo>
                          <a:pt x="18" y="1398"/>
                          <a:pt x="30" y="1428"/>
                          <a:pt x="35" y="1453"/>
                        </a:cubicBezTo>
                        <a:cubicBezTo>
                          <a:pt x="106" y="1814"/>
                          <a:pt x="173" y="2179"/>
                          <a:pt x="244" y="2540"/>
                        </a:cubicBezTo>
                        <a:cubicBezTo>
                          <a:pt x="358" y="3128"/>
                          <a:pt x="467" y="3715"/>
                          <a:pt x="580" y="4303"/>
                        </a:cubicBezTo>
                        <a:cubicBezTo>
                          <a:pt x="773" y="5315"/>
                          <a:pt x="966" y="6326"/>
                          <a:pt x="1159" y="7338"/>
                        </a:cubicBezTo>
                        <a:cubicBezTo>
                          <a:pt x="1382" y="6809"/>
                          <a:pt x="1609" y="6280"/>
                          <a:pt x="1835" y="5751"/>
                        </a:cubicBezTo>
                        <a:cubicBezTo>
                          <a:pt x="1810" y="5730"/>
                          <a:pt x="1793" y="5701"/>
                          <a:pt x="1785" y="5671"/>
                        </a:cubicBezTo>
                        <a:cubicBezTo>
                          <a:pt x="1558" y="4622"/>
                          <a:pt x="1386" y="3568"/>
                          <a:pt x="1155" y="2528"/>
                        </a:cubicBezTo>
                        <a:cubicBezTo>
                          <a:pt x="979" y="1692"/>
                          <a:pt x="870" y="844"/>
                          <a:pt x="74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2" name="Google Shape;2042;p38"/>
                  <p:cNvSpPr/>
                  <p:nvPr/>
                </p:nvSpPr>
                <p:spPr>
                  <a:xfrm rot="-2115209">
                    <a:off x="3198197" y="2015182"/>
                    <a:ext cx="245714" cy="484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2" h="12824" extrusionOk="0">
                        <a:moveTo>
                          <a:pt x="6502" y="1"/>
                        </a:moveTo>
                        <a:lnTo>
                          <a:pt x="6502" y="1"/>
                        </a:lnTo>
                        <a:cubicBezTo>
                          <a:pt x="5771" y="559"/>
                          <a:pt x="5049" y="1130"/>
                          <a:pt x="4357" y="1743"/>
                        </a:cubicBezTo>
                        <a:cubicBezTo>
                          <a:pt x="2766" y="3245"/>
                          <a:pt x="1368" y="4975"/>
                          <a:pt x="176" y="6805"/>
                        </a:cubicBezTo>
                        <a:cubicBezTo>
                          <a:pt x="118" y="6897"/>
                          <a:pt x="59" y="6989"/>
                          <a:pt x="0" y="7086"/>
                        </a:cubicBezTo>
                        <a:cubicBezTo>
                          <a:pt x="231" y="8996"/>
                          <a:pt x="655" y="10876"/>
                          <a:pt x="1012" y="12765"/>
                        </a:cubicBezTo>
                        <a:cubicBezTo>
                          <a:pt x="1016" y="12786"/>
                          <a:pt x="1016" y="12803"/>
                          <a:pt x="1020" y="12824"/>
                        </a:cubicBezTo>
                        <a:cubicBezTo>
                          <a:pt x="1209" y="12383"/>
                          <a:pt x="1398" y="11942"/>
                          <a:pt x="1582" y="11506"/>
                        </a:cubicBezTo>
                        <a:cubicBezTo>
                          <a:pt x="2086" y="10330"/>
                          <a:pt x="2590" y="9151"/>
                          <a:pt x="3093" y="7971"/>
                        </a:cubicBezTo>
                        <a:cubicBezTo>
                          <a:pt x="3601" y="6788"/>
                          <a:pt x="4109" y="5600"/>
                          <a:pt x="4617" y="4412"/>
                        </a:cubicBezTo>
                        <a:cubicBezTo>
                          <a:pt x="5100" y="3283"/>
                          <a:pt x="5582" y="2154"/>
                          <a:pt x="6065" y="1025"/>
                        </a:cubicBezTo>
                        <a:cubicBezTo>
                          <a:pt x="6212" y="685"/>
                          <a:pt x="6355" y="345"/>
                          <a:pt x="650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3" name="Google Shape;2043;p38"/>
                  <p:cNvSpPr/>
                  <p:nvPr/>
                </p:nvSpPr>
                <p:spPr>
                  <a:xfrm rot="-2115209">
                    <a:off x="3282931" y="2222737"/>
                    <a:ext cx="296164" cy="5548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37" h="14683" extrusionOk="0">
                        <a:moveTo>
                          <a:pt x="7836" y="1"/>
                        </a:moveTo>
                        <a:lnTo>
                          <a:pt x="7836" y="1"/>
                        </a:lnTo>
                        <a:cubicBezTo>
                          <a:pt x="7127" y="383"/>
                          <a:pt x="6435" y="798"/>
                          <a:pt x="5763" y="1251"/>
                        </a:cubicBezTo>
                        <a:cubicBezTo>
                          <a:pt x="5755" y="1256"/>
                          <a:pt x="5746" y="1260"/>
                          <a:pt x="5738" y="1264"/>
                        </a:cubicBezTo>
                        <a:cubicBezTo>
                          <a:pt x="5427" y="1986"/>
                          <a:pt x="5121" y="2708"/>
                          <a:pt x="4810" y="3430"/>
                        </a:cubicBezTo>
                        <a:cubicBezTo>
                          <a:pt x="4302" y="4622"/>
                          <a:pt x="3790" y="5814"/>
                          <a:pt x="3282" y="7006"/>
                        </a:cubicBezTo>
                        <a:cubicBezTo>
                          <a:pt x="2796" y="8143"/>
                          <a:pt x="2309" y="9281"/>
                          <a:pt x="1826" y="10414"/>
                        </a:cubicBezTo>
                        <a:cubicBezTo>
                          <a:pt x="1360" y="11497"/>
                          <a:pt x="898" y="12576"/>
                          <a:pt x="437" y="13658"/>
                        </a:cubicBezTo>
                        <a:cubicBezTo>
                          <a:pt x="294" y="14003"/>
                          <a:pt x="147" y="14343"/>
                          <a:pt x="0" y="14683"/>
                        </a:cubicBezTo>
                        <a:cubicBezTo>
                          <a:pt x="718" y="14129"/>
                          <a:pt x="1436" y="13570"/>
                          <a:pt x="2153" y="13016"/>
                        </a:cubicBezTo>
                        <a:cubicBezTo>
                          <a:pt x="2187" y="12958"/>
                          <a:pt x="2225" y="12903"/>
                          <a:pt x="2267" y="12848"/>
                        </a:cubicBezTo>
                        <a:cubicBezTo>
                          <a:pt x="3249" y="11526"/>
                          <a:pt x="4004" y="10061"/>
                          <a:pt x="4714" y="8584"/>
                        </a:cubicBezTo>
                        <a:cubicBezTo>
                          <a:pt x="5620" y="6666"/>
                          <a:pt x="6468" y="4718"/>
                          <a:pt x="7144" y="2712"/>
                        </a:cubicBezTo>
                        <a:cubicBezTo>
                          <a:pt x="7425" y="1818"/>
                          <a:pt x="7622" y="907"/>
                          <a:pt x="783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4" name="Google Shape;2044;p38"/>
                  <p:cNvSpPr/>
                  <p:nvPr/>
                </p:nvSpPr>
                <p:spPr>
                  <a:xfrm rot="-2115209">
                    <a:off x="3276348" y="2019606"/>
                    <a:ext cx="96328" cy="2255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49" h="5969" extrusionOk="0">
                        <a:moveTo>
                          <a:pt x="2548" y="0"/>
                        </a:moveTo>
                        <a:cubicBezTo>
                          <a:pt x="2317" y="538"/>
                          <a:pt x="2086" y="1075"/>
                          <a:pt x="1856" y="1612"/>
                        </a:cubicBezTo>
                        <a:cubicBezTo>
                          <a:pt x="1360" y="2779"/>
                          <a:pt x="861" y="3942"/>
                          <a:pt x="365" y="5104"/>
                        </a:cubicBezTo>
                        <a:cubicBezTo>
                          <a:pt x="244" y="5390"/>
                          <a:pt x="118" y="5679"/>
                          <a:pt x="0" y="5969"/>
                        </a:cubicBezTo>
                        <a:cubicBezTo>
                          <a:pt x="227" y="5818"/>
                          <a:pt x="458" y="5675"/>
                          <a:pt x="693" y="5532"/>
                        </a:cubicBezTo>
                        <a:cubicBezTo>
                          <a:pt x="1100" y="5281"/>
                          <a:pt x="1520" y="5050"/>
                          <a:pt x="1948" y="4831"/>
                        </a:cubicBezTo>
                        <a:cubicBezTo>
                          <a:pt x="1956" y="4827"/>
                          <a:pt x="1965" y="4823"/>
                          <a:pt x="1977" y="4819"/>
                        </a:cubicBezTo>
                        <a:cubicBezTo>
                          <a:pt x="2036" y="4567"/>
                          <a:pt x="2099" y="4319"/>
                          <a:pt x="2170" y="4072"/>
                        </a:cubicBezTo>
                        <a:cubicBezTo>
                          <a:pt x="2410" y="2737"/>
                          <a:pt x="2502" y="1360"/>
                          <a:pt x="254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5" name="Google Shape;2045;p38"/>
                  <p:cNvSpPr/>
                  <p:nvPr/>
                </p:nvSpPr>
                <p:spPr>
                  <a:xfrm rot="-2115209">
                    <a:off x="3504906" y="2639377"/>
                    <a:ext cx="294917" cy="1699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4" h="4496" extrusionOk="0">
                        <a:moveTo>
                          <a:pt x="895" y="0"/>
                        </a:moveTo>
                        <a:cubicBezTo>
                          <a:pt x="597" y="231"/>
                          <a:pt x="299" y="462"/>
                          <a:pt x="1" y="693"/>
                        </a:cubicBezTo>
                        <a:cubicBezTo>
                          <a:pt x="93" y="752"/>
                          <a:pt x="173" y="853"/>
                          <a:pt x="249" y="903"/>
                        </a:cubicBezTo>
                        <a:cubicBezTo>
                          <a:pt x="2381" y="2771"/>
                          <a:pt x="5025" y="3959"/>
                          <a:pt x="7804" y="4496"/>
                        </a:cubicBezTo>
                        <a:cubicBezTo>
                          <a:pt x="7581" y="3866"/>
                          <a:pt x="7300" y="3270"/>
                          <a:pt x="7031" y="2657"/>
                        </a:cubicBezTo>
                        <a:cubicBezTo>
                          <a:pt x="6805" y="2133"/>
                          <a:pt x="6624" y="1629"/>
                          <a:pt x="6360" y="1130"/>
                        </a:cubicBezTo>
                        <a:cubicBezTo>
                          <a:pt x="6356" y="1121"/>
                          <a:pt x="6347" y="1113"/>
                          <a:pt x="6347" y="1100"/>
                        </a:cubicBezTo>
                        <a:cubicBezTo>
                          <a:pt x="4568" y="672"/>
                          <a:pt x="2775" y="311"/>
                          <a:pt x="966" y="51"/>
                        </a:cubicBezTo>
                        <a:cubicBezTo>
                          <a:pt x="937" y="42"/>
                          <a:pt x="912" y="26"/>
                          <a:pt x="8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6" name="Google Shape;2046;p38"/>
                  <p:cNvSpPr/>
                  <p:nvPr/>
                </p:nvSpPr>
                <p:spPr>
                  <a:xfrm rot="-2115209">
                    <a:off x="3490961" y="2471627"/>
                    <a:ext cx="604686" cy="211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01" h="5595" extrusionOk="0">
                        <a:moveTo>
                          <a:pt x="3689" y="1"/>
                        </a:moveTo>
                        <a:cubicBezTo>
                          <a:pt x="3089" y="1"/>
                          <a:pt x="2491" y="38"/>
                          <a:pt x="1898" y="117"/>
                        </a:cubicBezTo>
                        <a:cubicBezTo>
                          <a:pt x="1781" y="142"/>
                          <a:pt x="1671" y="176"/>
                          <a:pt x="1562" y="226"/>
                        </a:cubicBezTo>
                        <a:cubicBezTo>
                          <a:pt x="1543" y="235"/>
                          <a:pt x="1522" y="239"/>
                          <a:pt x="1501" y="239"/>
                        </a:cubicBezTo>
                        <a:cubicBezTo>
                          <a:pt x="1480" y="239"/>
                          <a:pt x="1459" y="235"/>
                          <a:pt x="1441" y="226"/>
                        </a:cubicBezTo>
                        <a:cubicBezTo>
                          <a:pt x="1277" y="352"/>
                          <a:pt x="1109" y="482"/>
                          <a:pt x="945" y="612"/>
                        </a:cubicBezTo>
                        <a:cubicBezTo>
                          <a:pt x="631" y="856"/>
                          <a:pt x="316" y="1099"/>
                          <a:pt x="1" y="1347"/>
                        </a:cubicBezTo>
                        <a:cubicBezTo>
                          <a:pt x="5168" y="2056"/>
                          <a:pt x="10125" y="3718"/>
                          <a:pt x="15069" y="5309"/>
                        </a:cubicBezTo>
                        <a:cubicBezTo>
                          <a:pt x="15380" y="5393"/>
                          <a:pt x="15690" y="5506"/>
                          <a:pt x="16001" y="5594"/>
                        </a:cubicBezTo>
                        <a:cubicBezTo>
                          <a:pt x="14163" y="3802"/>
                          <a:pt x="12131" y="2140"/>
                          <a:pt x="9722" y="1183"/>
                        </a:cubicBezTo>
                        <a:cubicBezTo>
                          <a:pt x="7818" y="442"/>
                          <a:pt x="5745" y="1"/>
                          <a:pt x="368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7" name="Google Shape;2047;p38"/>
                  <p:cNvSpPr/>
                  <p:nvPr/>
                </p:nvSpPr>
                <p:spPr>
                  <a:xfrm rot="-2115209">
                    <a:off x="3746662" y="2590218"/>
                    <a:ext cx="95383" cy="1329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24" h="3519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332" y="693"/>
                          <a:pt x="584" y="1419"/>
                          <a:pt x="916" y="2108"/>
                        </a:cubicBezTo>
                        <a:cubicBezTo>
                          <a:pt x="1088" y="2523"/>
                          <a:pt x="1277" y="2935"/>
                          <a:pt x="1411" y="3363"/>
                        </a:cubicBezTo>
                        <a:cubicBezTo>
                          <a:pt x="1780" y="3426"/>
                          <a:pt x="2150" y="3480"/>
                          <a:pt x="2523" y="3518"/>
                        </a:cubicBezTo>
                        <a:cubicBezTo>
                          <a:pt x="2070" y="2448"/>
                          <a:pt x="1629" y="1390"/>
                          <a:pt x="1121" y="345"/>
                        </a:cubicBezTo>
                        <a:cubicBezTo>
                          <a:pt x="1113" y="328"/>
                          <a:pt x="1105" y="307"/>
                          <a:pt x="1105" y="286"/>
                        </a:cubicBezTo>
                        <a:cubicBezTo>
                          <a:pt x="739" y="185"/>
                          <a:pt x="370" y="93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8" name="Google Shape;2048;p38"/>
                  <p:cNvSpPr/>
                  <p:nvPr/>
                </p:nvSpPr>
                <p:spPr>
                  <a:xfrm rot="-2115209">
                    <a:off x="3798178" y="2571206"/>
                    <a:ext cx="93305" cy="1223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9" h="3237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114" y="236"/>
                          <a:pt x="215" y="479"/>
                          <a:pt x="324" y="714"/>
                        </a:cubicBezTo>
                        <a:cubicBezTo>
                          <a:pt x="693" y="1474"/>
                          <a:pt x="1000" y="2263"/>
                          <a:pt x="1323" y="3031"/>
                        </a:cubicBezTo>
                        <a:cubicBezTo>
                          <a:pt x="1348" y="3073"/>
                          <a:pt x="1369" y="3119"/>
                          <a:pt x="1386" y="3170"/>
                        </a:cubicBezTo>
                        <a:cubicBezTo>
                          <a:pt x="1747" y="3203"/>
                          <a:pt x="2104" y="3220"/>
                          <a:pt x="2469" y="3237"/>
                        </a:cubicBezTo>
                        <a:cubicBezTo>
                          <a:pt x="1999" y="2267"/>
                          <a:pt x="1600" y="1268"/>
                          <a:pt x="1117" y="307"/>
                        </a:cubicBezTo>
                        <a:cubicBezTo>
                          <a:pt x="748" y="202"/>
                          <a:pt x="374" y="102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49" name="Google Shape;2049;p38"/>
                  <p:cNvSpPr/>
                  <p:nvPr/>
                </p:nvSpPr>
                <p:spPr>
                  <a:xfrm rot="-2115209">
                    <a:off x="3833468" y="2500311"/>
                    <a:ext cx="273830" cy="1065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46" h="2819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126" y="261"/>
                          <a:pt x="244" y="530"/>
                          <a:pt x="362" y="794"/>
                        </a:cubicBezTo>
                        <a:cubicBezTo>
                          <a:pt x="664" y="1415"/>
                          <a:pt x="911" y="2057"/>
                          <a:pt x="1218" y="2670"/>
                        </a:cubicBezTo>
                        <a:cubicBezTo>
                          <a:pt x="1251" y="2712"/>
                          <a:pt x="1268" y="2767"/>
                          <a:pt x="1277" y="2817"/>
                        </a:cubicBezTo>
                        <a:cubicBezTo>
                          <a:pt x="1359" y="2818"/>
                          <a:pt x="1442" y="2819"/>
                          <a:pt x="1525" y="2819"/>
                        </a:cubicBezTo>
                        <a:cubicBezTo>
                          <a:pt x="2108" y="2819"/>
                          <a:pt x="2690" y="2793"/>
                          <a:pt x="3274" y="2737"/>
                        </a:cubicBezTo>
                        <a:cubicBezTo>
                          <a:pt x="4563" y="2582"/>
                          <a:pt x="5860" y="2469"/>
                          <a:pt x="7144" y="2292"/>
                        </a:cubicBezTo>
                        <a:cubicBezTo>
                          <a:pt x="7178" y="2288"/>
                          <a:pt x="7211" y="2280"/>
                          <a:pt x="7245" y="2276"/>
                        </a:cubicBezTo>
                        <a:cubicBezTo>
                          <a:pt x="5314" y="1751"/>
                          <a:pt x="3421" y="1046"/>
                          <a:pt x="1520" y="446"/>
                        </a:cubicBezTo>
                        <a:cubicBezTo>
                          <a:pt x="1012" y="295"/>
                          <a:pt x="508" y="148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0" name="Google Shape;2050;p38"/>
                  <p:cNvSpPr/>
                  <p:nvPr/>
                </p:nvSpPr>
                <p:spPr>
                  <a:xfrm rot="-2115209">
                    <a:off x="3533156" y="2038650"/>
                    <a:ext cx="75090" cy="2757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87" h="7296" extrusionOk="0">
                        <a:moveTo>
                          <a:pt x="828" y="1"/>
                        </a:moveTo>
                        <a:cubicBezTo>
                          <a:pt x="228" y="2192"/>
                          <a:pt x="1" y="4488"/>
                          <a:pt x="60" y="6754"/>
                        </a:cubicBezTo>
                        <a:cubicBezTo>
                          <a:pt x="60" y="6935"/>
                          <a:pt x="60" y="7115"/>
                          <a:pt x="68" y="7296"/>
                        </a:cubicBezTo>
                        <a:cubicBezTo>
                          <a:pt x="320" y="7111"/>
                          <a:pt x="568" y="6922"/>
                          <a:pt x="811" y="6725"/>
                        </a:cubicBezTo>
                        <a:cubicBezTo>
                          <a:pt x="836" y="6620"/>
                          <a:pt x="899" y="6511"/>
                          <a:pt x="903" y="6418"/>
                        </a:cubicBezTo>
                        <a:cubicBezTo>
                          <a:pt x="1235" y="5121"/>
                          <a:pt x="1583" y="3829"/>
                          <a:pt x="1986" y="2553"/>
                        </a:cubicBezTo>
                        <a:cubicBezTo>
                          <a:pt x="1974" y="2536"/>
                          <a:pt x="1965" y="2519"/>
                          <a:pt x="1957" y="2498"/>
                        </a:cubicBezTo>
                        <a:cubicBezTo>
                          <a:pt x="1802" y="2057"/>
                          <a:pt x="1566" y="1646"/>
                          <a:pt x="1382" y="1214"/>
                        </a:cubicBezTo>
                        <a:cubicBezTo>
                          <a:pt x="1210" y="807"/>
                          <a:pt x="1008" y="408"/>
                          <a:pt x="828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1" name="Google Shape;2051;p38"/>
                  <p:cNvSpPr/>
                  <p:nvPr/>
                </p:nvSpPr>
                <p:spPr>
                  <a:xfrm rot="-2115209">
                    <a:off x="3384284" y="1652789"/>
                    <a:ext cx="233054" cy="450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7" h="11926" extrusionOk="0">
                        <a:moveTo>
                          <a:pt x="6167" y="1"/>
                        </a:moveTo>
                        <a:lnTo>
                          <a:pt x="6167" y="1"/>
                        </a:lnTo>
                        <a:cubicBezTo>
                          <a:pt x="4668" y="1474"/>
                          <a:pt x="3040" y="2872"/>
                          <a:pt x="2100" y="4786"/>
                        </a:cubicBezTo>
                        <a:cubicBezTo>
                          <a:pt x="1180" y="6204"/>
                          <a:pt x="475" y="7749"/>
                          <a:pt x="1" y="9365"/>
                        </a:cubicBezTo>
                        <a:cubicBezTo>
                          <a:pt x="9" y="9377"/>
                          <a:pt x="13" y="9390"/>
                          <a:pt x="18" y="9407"/>
                        </a:cubicBezTo>
                        <a:cubicBezTo>
                          <a:pt x="395" y="10246"/>
                          <a:pt x="794" y="11086"/>
                          <a:pt x="1176" y="11925"/>
                        </a:cubicBezTo>
                        <a:cubicBezTo>
                          <a:pt x="1466" y="11027"/>
                          <a:pt x="1785" y="10141"/>
                          <a:pt x="2133" y="9268"/>
                        </a:cubicBezTo>
                        <a:cubicBezTo>
                          <a:pt x="2658" y="7875"/>
                          <a:pt x="3094" y="6448"/>
                          <a:pt x="3724" y="5105"/>
                        </a:cubicBezTo>
                        <a:cubicBezTo>
                          <a:pt x="4630" y="3447"/>
                          <a:pt x="5390" y="1713"/>
                          <a:pt x="616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2" name="Google Shape;2052;p38"/>
                  <p:cNvSpPr/>
                  <p:nvPr/>
                </p:nvSpPr>
                <p:spPr>
                  <a:xfrm rot="-2115209">
                    <a:off x="3523889" y="1897189"/>
                    <a:ext cx="216691" cy="325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34" h="8605" extrusionOk="0">
                        <a:moveTo>
                          <a:pt x="5734" y="1"/>
                        </a:moveTo>
                        <a:cubicBezTo>
                          <a:pt x="5616" y="51"/>
                          <a:pt x="5499" y="93"/>
                          <a:pt x="5431" y="147"/>
                        </a:cubicBezTo>
                        <a:cubicBezTo>
                          <a:pt x="4315" y="697"/>
                          <a:pt x="3219" y="1323"/>
                          <a:pt x="2116" y="1864"/>
                        </a:cubicBezTo>
                        <a:cubicBezTo>
                          <a:pt x="1448" y="3614"/>
                          <a:pt x="814" y="5381"/>
                          <a:pt x="378" y="7203"/>
                        </a:cubicBezTo>
                        <a:cubicBezTo>
                          <a:pt x="260" y="7673"/>
                          <a:pt x="130" y="8139"/>
                          <a:pt x="0" y="8605"/>
                        </a:cubicBezTo>
                        <a:cubicBezTo>
                          <a:pt x="1079" y="7673"/>
                          <a:pt x="2053" y="6615"/>
                          <a:pt x="2972" y="5533"/>
                        </a:cubicBezTo>
                        <a:cubicBezTo>
                          <a:pt x="4319" y="3946"/>
                          <a:pt x="5377" y="2057"/>
                          <a:pt x="573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3" name="Google Shape;2053;p38"/>
                  <p:cNvSpPr/>
                  <p:nvPr/>
                </p:nvSpPr>
                <p:spPr>
                  <a:xfrm rot="-2115209">
                    <a:off x="3510072" y="1854769"/>
                    <a:ext cx="137558" cy="993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40" h="2629" extrusionOk="0">
                        <a:moveTo>
                          <a:pt x="3640" y="1"/>
                        </a:moveTo>
                        <a:lnTo>
                          <a:pt x="3640" y="1"/>
                        </a:lnTo>
                        <a:cubicBezTo>
                          <a:pt x="2515" y="530"/>
                          <a:pt x="1428" y="1122"/>
                          <a:pt x="370" y="1772"/>
                        </a:cubicBezTo>
                        <a:cubicBezTo>
                          <a:pt x="349" y="1785"/>
                          <a:pt x="328" y="1789"/>
                          <a:pt x="303" y="1789"/>
                        </a:cubicBezTo>
                        <a:cubicBezTo>
                          <a:pt x="202" y="2066"/>
                          <a:pt x="101" y="2347"/>
                          <a:pt x="1" y="2628"/>
                        </a:cubicBezTo>
                        <a:cubicBezTo>
                          <a:pt x="580" y="2288"/>
                          <a:pt x="1193" y="2016"/>
                          <a:pt x="1784" y="1697"/>
                        </a:cubicBezTo>
                        <a:cubicBezTo>
                          <a:pt x="2364" y="1386"/>
                          <a:pt x="2943" y="1092"/>
                          <a:pt x="3522" y="794"/>
                        </a:cubicBezTo>
                        <a:cubicBezTo>
                          <a:pt x="3535" y="723"/>
                          <a:pt x="3543" y="647"/>
                          <a:pt x="3552" y="568"/>
                        </a:cubicBezTo>
                        <a:cubicBezTo>
                          <a:pt x="3585" y="379"/>
                          <a:pt x="3614" y="190"/>
                          <a:pt x="364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4" name="Google Shape;2054;p38"/>
                  <p:cNvSpPr/>
                  <p:nvPr/>
                </p:nvSpPr>
                <p:spPr>
                  <a:xfrm rot="-2115209">
                    <a:off x="3499566" y="1814822"/>
                    <a:ext cx="123122" cy="936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58" h="2477" extrusionOk="0">
                        <a:moveTo>
                          <a:pt x="3257" y="0"/>
                        </a:moveTo>
                        <a:cubicBezTo>
                          <a:pt x="2922" y="160"/>
                          <a:pt x="2582" y="311"/>
                          <a:pt x="2250" y="483"/>
                        </a:cubicBezTo>
                        <a:cubicBezTo>
                          <a:pt x="1658" y="810"/>
                          <a:pt x="1033" y="1096"/>
                          <a:pt x="445" y="1436"/>
                        </a:cubicBezTo>
                        <a:cubicBezTo>
                          <a:pt x="424" y="1457"/>
                          <a:pt x="395" y="1469"/>
                          <a:pt x="365" y="1474"/>
                        </a:cubicBezTo>
                        <a:cubicBezTo>
                          <a:pt x="240" y="1809"/>
                          <a:pt x="118" y="2141"/>
                          <a:pt x="0" y="2477"/>
                        </a:cubicBezTo>
                        <a:cubicBezTo>
                          <a:pt x="1029" y="1847"/>
                          <a:pt x="2095" y="1276"/>
                          <a:pt x="3194" y="768"/>
                        </a:cubicBezTo>
                        <a:cubicBezTo>
                          <a:pt x="3203" y="764"/>
                          <a:pt x="3211" y="760"/>
                          <a:pt x="3215" y="756"/>
                        </a:cubicBezTo>
                        <a:cubicBezTo>
                          <a:pt x="3241" y="504"/>
                          <a:pt x="3253" y="252"/>
                          <a:pt x="325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5" name="Google Shape;2055;p38"/>
                  <p:cNvSpPr/>
                  <p:nvPr/>
                </p:nvSpPr>
                <p:spPr>
                  <a:xfrm rot="-2115209">
                    <a:off x="3449748" y="1648880"/>
                    <a:ext cx="103773" cy="2203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46" h="5831" extrusionOk="0">
                        <a:moveTo>
                          <a:pt x="2746" y="1"/>
                        </a:moveTo>
                        <a:lnTo>
                          <a:pt x="2746" y="1"/>
                        </a:lnTo>
                        <a:cubicBezTo>
                          <a:pt x="1973" y="1738"/>
                          <a:pt x="1151" y="3447"/>
                          <a:pt x="282" y="5134"/>
                        </a:cubicBezTo>
                        <a:cubicBezTo>
                          <a:pt x="181" y="5365"/>
                          <a:pt x="89" y="5596"/>
                          <a:pt x="1" y="5831"/>
                        </a:cubicBezTo>
                        <a:cubicBezTo>
                          <a:pt x="433" y="5596"/>
                          <a:pt x="886" y="5377"/>
                          <a:pt x="1310" y="5146"/>
                        </a:cubicBezTo>
                        <a:cubicBezTo>
                          <a:pt x="1768" y="4895"/>
                          <a:pt x="2255" y="4685"/>
                          <a:pt x="2729" y="4454"/>
                        </a:cubicBezTo>
                        <a:cubicBezTo>
                          <a:pt x="2733" y="2968"/>
                          <a:pt x="2561" y="1474"/>
                          <a:pt x="274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6" name="Google Shape;2056;p38"/>
                  <p:cNvSpPr/>
                  <p:nvPr/>
                </p:nvSpPr>
                <p:spPr>
                  <a:xfrm rot="-2115209">
                    <a:off x="3638334" y="2121289"/>
                    <a:ext cx="239365" cy="60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34" h="1589" extrusionOk="0">
                        <a:moveTo>
                          <a:pt x="3333" y="1"/>
                        </a:moveTo>
                        <a:cubicBezTo>
                          <a:pt x="2654" y="1"/>
                          <a:pt x="1974" y="39"/>
                          <a:pt x="1297" y="115"/>
                        </a:cubicBezTo>
                        <a:cubicBezTo>
                          <a:pt x="1175" y="132"/>
                          <a:pt x="1058" y="144"/>
                          <a:pt x="936" y="161"/>
                        </a:cubicBezTo>
                        <a:cubicBezTo>
                          <a:pt x="625" y="405"/>
                          <a:pt x="311" y="648"/>
                          <a:pt x="0" y="892"/>
                        </a:cubicBezTo>
                        <a:cubicBezTo>
                          <a:pt x="1436" y="959"/>
                          <a:pt x="2850" y="1240"/>
                          <a:pt x="4243" y="1588"/>
                        </a:cubicBezTo>
                        <a:cubicBezTo>
                          <a:pt x="4273" y="1525"/>
                          <a:pt x="4319" y="1479"/>
                          <a:pt x="4382" y="1458"/>
                        </a:cubicBezTo>
                        <a:cubicBezTo>
                          <a:pt x="5012" y="1026"/>
                          <a:pt x="5671" y="636"/>
                          <a:pt x="6334" y="249"/>
                        </a:cubicBezTo>
                        <a:cubicBezTo>
                          <a:pt x="5342" y="84"/>
                          <a:pt x="4338" y="1"/>
                          <a:pt x="3333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7" name="Google Shape;2057;p38"/>
                  <p:cNvSpPr/>
                  <p:nvPr/>
                </p:nvSpPr>
                <p:spPr>
                  <a:xfrm rot="-2115209">
                    <a:off x="3798680" y="2066147"/>
                    <a:ext cx="118662" cy="59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40" h="1575" extrusionOk="0">
                        <a:moveTo>
                          <a:pt x="2204" y="1"/>
                        </a:moveTo>
                        <a:cubicBezTo>
                          <a:pt x="1881" y="173"/>
                          <a:pt x="1566" y="366"/>
                          <a:pt x="1255" y="559"/>
                        </a:cubicBezTo>
                        <a:cubicBezTo>
                          <a:pt x="832" y="815"/>
                          <a:pt x="408" y="1067"/>
                          <a:pt x="0" y="1339"/>
                        </a:cubicBezTo>
                        <a:cubicBezTo>
                          <a:pt x="294" y="1415"/>
                          <a:pt x="592" y="1495"/>
                          <a:pt x="886" y="1575"/>
                        </a:cubicBezTo>
                        <a:cubicBezTo>
                          <a:pt x="945" y="1516"/>
                          <a:pt x="1016" y="1465"/>
                          <a:pt x="1092" y="1432"/>
                        </a:cubicBezTo>
                        <a:cubicBezTo>
                          <a:pt x="1776" y="1016"/>
                          <a:pt x="2456" y="601"/>
                          <a:pt x="3140" y="198"/>
                        </a:cubicBezTo>
                        <a:cubicBezTo>
                          <a:pt x="2829" y="126"/>
                          <a:pt x="2519" y="59"/>
                          <a:pt x="220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8" name="Google Shape;2058;p38"/>
                  <p:cNvSpPr/>
                  <p:nvPr/>
                </p:nvSpPr>
                <p:spPr>
                  <a:xfrm rot="-2115209">
                    <a:off x="3850065" y="1973635"/>
                    <a:ext cx="346464" cy="1499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68" h="3968" extrusionOk="0">
                        <a:moveTo>
                          <a:pt x="2292" y="1"/>
                        </a:moveTo>
                        <a:cubicBezTo>
                          <a:pt x="2284" y="9"/>
                          <a:pt x="2276" y="14"/>
                          <a:pt x="2267" y="18"/>
                        </a:cubicBezTo>
                        <a:cubicBezTo>
                          <a:pt x="1877" y="228"/>
                          <a:pt x="1512" y="479"/>
                          <a:pt x="1125" y="702"/>
                        </a:cubicBezTo>
                        <a:cubicBezTo>
                          <a:pt x="739" y="920"/>
                          <a:pt x="370" y="1147"/>
                          <a:pt x="1" y="1369"/>
                        </a:cubicBezTo>
                        <a:cubicBezTo>
                          <a:pt x="143" y="1407"/>
                          <a:pt x="286" y="1449"/>
                          <a:pt x="429" y="1487"/>
                        </a:cubicBezTo>
                        <a:cubicBezTo>
                          <a:pt x="2066" y="1948"/>
                          <a:pt x="3728" y="2364"/>
                          <a:pt x="5335" y="2910"/>
                        </a:cubicBezTo>
                        <a:cubicBezTo>
                          <a:pt x="6288" y="3224"/>
                          <a:pt x="7258" y="3485"/>
                          <a:pt x="8223" y="3753"/>
                        </a:cubicBezTo>
                        <a:cubicBezTo>
                          <a:pt x="8353" y="3816"/>
                          <a:pt x="8811" y="3871"/>
                          <a:pt x="9167" y="3967"/>
                        </a:cubicBezTo>
                        <a:cubicBezTo>
                          <a:pt x="8357" y="2838"/>
                          <a:pt x="7182" y="1986"/>
                          <a:pt x="5965" y="1344"/>
                        </a:cubicBezTo>
                        <a:cubicBezTo>
                          <a:pt x="4785" y="782"/>
                          <a:pt x="3556" y="333"/>
                          <a:pt x="229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59" name="Google Shape;2059;p38"/>
                  <p:cNvSpPr/>
                  <p:nvPr/>
                </p:nvSpPr>
                <p:spPr>
                  <a:xfrm rot="-2115209">
                    <a:off x="3648057" y="2120747"/>
                    <a:ext cx="414827" cy="1786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977" h="4727" extrusionOk="0">
                        <a:moveTo>
                          <a:pt x="727" y="1"/>
                        </a:moveTo>
                        <a:lnTo>
                          <a:pt x="1" y="563"/>
                        </a:lnTo>
                        <a:cubicBezTo>
                          <a:pt x="68" y="592"/>
                          <a:pt x="127" y="622"/>
                          <a:pt x="173" y="639"/>
                        </a:cubicBezTo>
                        <a:cubicBezTo>
                          <a:pt x="1415" y="1281"/>
                          <a:pt x="2423" y="2305"/>
                          <a:pt x="3694" y="2897"/>
                        </a:cubicBezTo>
                        <a:cubicBezTo>
                          <a:pt x="5936" y="4009"/>
                          <a:pt x="8462" y="4689"/>
                          <a:pt x="10977" y="4727"/>
                        </a:cubicBezTo>
                        <a:cubicBezTo>
                          <a:pt x="10322" y="3816"/>
                          <a:pt x="9839" y="2779"/>
                          <a:pt x="9172" y="1864"/>
                        </a:cubicBezTo>
                        <a:cubicBezTo>
                          <a:pt x="9142" y="1831"/>
                          <a:pt x="9134" y="1780"/>
                          <a:pt x="9147" y="1734"/>
                        </a:cubicBezTo>
                        <a:cubicBezTo>
                          <a:pt x="8488" y="1545"/>
                          <a:pt x="7829" y="1361"/>
                          <a:pt x="7161" y="1197"/>
                        </a:cubicBezTo>
                        <a:cubicBezTo>
                          <a:pt x="5054" y="630"/>
                          <a:pt x="2918" y="47"/>
                          <a:pt x="7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0" name="Google Shape;2060;p38"/>
                  <p:cNvSpPr/>
                  <p:nvPr/>
                </p:nvSpPr>
                <p:spPr>
                  <a:xfrm rot="-2115209">
                    <a:off x="3977685" y="2022769"/>
                    <a:ext cx="253008" cy="1088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95" h="2880" extrusionOk="0">
                        <a:moveTo>
                          <a:pt x="0" y="1"/>
                        </a:moveTo>
                        <a:lnTo>
                          <a:pt x="0" y="1"/>
                        </a:lnTo>
                        <a:cubicBezTo>
                          <a:pt x="647" y="932"/>
                          <a:pt x="1146" y="1969"/>
                          <a:pt x="1818" y="2880"/>
                        </a:cubicBezTo>
                        <a:cubicBezTo>
                          <a:pt x="3320" y="2872"/>
                          <a:pt x="4815" y="2607"/>
                          <a:pt x="6233" y="2099"/>
                        </a:cubicBezTo>
                        <a:cubicBezTo>
                          <a:pt x="6389" y="2053"/>
                          <a:pt x="6540" y="1982"/>
                          <a:pt x="6695" y="1923"/>
                        </a:cubicBezTo>
                        <a:cubicBezTo>
                          <a:pt x="4433" y="1390"/>
                          <a:pt x="2229" y="655"/>
                          <a:pt x="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1" name="Google Shape;2061;p38"/>
                  <p:cNvSpPr/>
                  <p:nvPr/>
                </p:nvSpPr>
                <p:spPr>
                  <a:xfrm rot="-2115209">
                    <a:off x="3277264" y="2954407"/>
                    <a:ext cx="268426" cy="267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03" h="7083" extrusionOk="0">
                        <a:moveTo>
                          <a:pt x="2494" y="1"/>
                        </a:moveTo>
                        <a:cubicBezTo>
                          <a:pt x="2021" y="1"/>
                          <a:pt x="1552" y="83"/>
                          <a:pt x="1109" y="278"/>
                        </a:cubicBezTo>
                        <a:cubicBezTo>
                          <a:pt x="899" y="367"/>
                          <a:pt x="0" y="820"/>
                          <a:pt x="181" y="1084"/>
                        </a:cubicBezTo>
                        <a:cubicBezTo>
                          <a:pt x="210" y="1118"/>
                          <a:pt x="252" y="1139"/>
                          <a:pt x="294" y="1143"/>
                        </a:cubicBezTo>
                        <a:cubicBezTo>
                          <a:pt x="294" y="1147"/>
                          <a:pt x="290" y="1151"/>
                          <a:pt x="290" y="1156"/>
                        </a:cubicBezTo>
                        <a:cubicBezTo>
                          <a:pt x="324" y="1785"/>
                          <a:pt x="638" y="2381"/>
                          <a:pt x="806" y="2986"/>
                        </a:cubicBezTo>
                        <a:cubicBezTo>
                          <a:pt x="1025" y="3552"/>
                          <a:pt x="1415" y="3989"/>
                          <a:pt x="1654" y="4555"/>
                        </a:cubicBezTo>
                        <a:cubicBezTo>
                          <a:pt x="2569" y="5643"/>
                          <a:pt x="3816" y="6465"/>
                          <a:pt x="5125" y="6998"/>
                        </a:cubicBezTo>
                        <a:cubicBezTo>
                          <a:pt x="5142" y="7002"/>
                          <a:pt x="5159" y="7007"/>
                          <a:pt x="5180" y="7007"/>
                        </a:cubicBezTo>
                        <a:lnTo>
                          <a:pt x="5184" y="7019"/>
                        </a:lnTo>
                        <a:cubicBezTo>
                          <a:pt x="5216" y="7061"/>
                          <a:pt x="5262" y="7082"/>
                          <a:pt x="5308" y="7082"/>
                        </a:cubicBezTo>
                        <a:cubicBezTo>
                          <a:pt x="5341" y="7082"/>
                          <a:pt x="5374" y="7071"/>
                          <a:pt x="5402" y="7049"/>
                        </a:cubicBezTo>
                        <a:cubicBezTo>
                          <a:pt x="6695" y="6247"/>
                          <a:pt x="7102" y="4572"/>
                          <a:pt x="6649" y="3179"/>
                        </a:cubicBezTo>
                        <a:cubicBezTo>
                          <a:pt x="6627" y="3081"/>
                          <a:pt x="6567" y="3042"/>
                          <a:pt x="6505" y="3042"/>
                        </a:cubicBezTo>
                        <a:cubicBezTo>
                          <a:pt x="6447" y="3042"/>
                          <a:pt x="6388" y="3076"/>
                          <a:pt x="6355" y="3128"/>
                        </a:cubicBezTo>
                        <a:cubicBezTo>
                          <a:pt x="5974" y="3026"/>
                          <a:pt x="5233" y="2988"/>
                          <a:pt x="4583" y="2988"/>
                        </a:cubicBezTo>
                        <a:cubicBezTo>
                          <a:pt x="4108" y="2988"/>
                          <a:pt x="3682" y="3008"/>
                          <a:pt x="3480" y="3040"/>
                        </a:cubicBezTo>
                        <a:cubicBezTo>
                          <a:pt x="3606" y="2872"/>
                          <a:pt x="3677" y="2650"/>
                          <a:pt x="3791" y="2474"/>
                        </a:cubicBezTo>
                        <a:cubicBezTo>
                          <a:pt x="4101" y="1848"/>
                          <a:pt x="4324" y="1168"/>
                          <a:pt x="4282" y="463"/>
                        </a:cubicBezTo>
                        <a:cubicBezTo>
                          <a:pt x="4277" y="383"/>
                          <a:pt x="4227" y="316"/>
                          <a:pt x="4152" y="291"/>
                        </a:cubicBezTo>
                        <a:cubicBezTo>
                          <a:pt x="3619" y="116"/>
                          <a:pt x="3054" y="1"/>
                          <a:pt x="2494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2" name="Google Shape;2062;p38"/>
                  <p:cNvSpPr/>
                  <p:nvPr/>
                </p:nvSpPr>
                <p:spPr>
                  <a:xfrm rot="-2115209">
                    <a:off x="3289729" y="2966841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1" y="1"/>
                        </a:moveTo>
                        <a:cubicBezTo>
                          <a:pt x="86" y="1"/>
                          <a:pt x="1" y="110"/>
                          <a:pt x="43" y="219"/>
                        </a:cubicBezTo>
                        <a:cubicBezTo>
                          <a:pt x="69" y="281"/>
                          <a:pt x="130" y="317"/>
                          <a:pt x="193" y="317"/>
                        </a:cubicBezTo>
                        <a:cubicBezTo>
                          <a:pt x="211" y="317"/>
                          <a:pt x="230" y="314"/>
                          <a:pt x="249" y="307"/>
                        </a:cubicBezTo>
                        <a:cubicBezTo>
                          <a:pt x="379" y="253"/>
                          <a:pt x="383" y="68"/>
                          <a:pt x="253" y="14"/>
                        </a:cubicBezTo>
                        <a:cubicBezTo>
                          <a:pt x="232" y="5"/>
                          <a:pt x="21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3" name="Google Shape;2063;p38"/>
                  <p:cNvSpPr/>
                  <p:nvPr/>
                </p:nvSpPr>
                <p:spPr>
                  <a:xfrm rot="-2115209">
                    <a:off x="3305023" y="2959321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7"/>
                          <a:pt x="46" y="220"/>
                        </a:cubicBezTo>
                        <a:cubicBezTo>
                          <a:pt x="71" y="280"/>
                          <a:pt x="127" y="316"/>
                          <a:pt x="188" y="316"/>
                        </a:cubicBezTo>
                        <a:cubicBezTo>
                          <a:pt x="207" y="316"/>
                          <a:pt x="228" y="312"/>
                          <a:pt x="248" y="304"/>
                        </a:cubicBezTo>
                        <a:cubicBezTo>
                          <a:pt x="382" y="253"/>
                          <a:pt x="382" y="68"/>
                          <a:pt x="252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4" name="Google Shape;2064;p38"/>
                  <p:cNvSpPr/>
                  <p:nvPr/>
                </p:nvSpPr>
                <p:spPr>
                  <a:xfrm rot="-2115209">
                    <a:off x="3289420" y="2950167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2" y="1"/>
                        </a:moveTo>
                        <a:cubicBezTo>
                          <a:pt x="88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5" y="317"/>
                        </a:cubicBezTo>
                        <a:cubicBezTo>
                          <a:pt x="214" y="317"/>
                          <a:pt x="233" y="314"/>
                          <a:pt x="252" y="307"/>
                        </a:cubicBezTo>
                        <a:cubicBezTo>
                          <a:pt x="383" y="253"/>
                          <a:pt x="383" y="72"/>
                          <a:pt x="252" y="13"/>
                        </a:cubicBezTo>
                        <a:cubicBezTo>
                          <a:pt x="232" y="5"/>
                          <a:pt x="212" y="1"/>
                          <a:pt x="19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5" name="Google Shape;2065;p38"/>
                  <p:cNvSpPr/>
                  <p:nvPr/>
                </p:nvSpPr>
                <p:spPr>
                  <a:xfrm rot="-2115209">
                    <a:off x="3201655" y="2972177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6"/>
                          <a:pt x="46" y="215"/>
                        </a:cubicBezTo>
                        <a:cubicBezTo>
                          <a:pt x="71" y="276"/>
                          <a:pt x="129" y="315"/>
                          <a:pt x="190" y="315"/>
                        </a:cubicBezTo>
                        <a:cubicBezTo>
                          <a:pt x="209" y="315"/>
                          <a:pt x="228" y="311"/>
                          <a:pt x="247" y="303"/>
                        </a:cubicBezTo>
                        <a:cubicBezTo>
                          <a:pt x="382" y="253"/>
                          <a:pt x="382" y="68"/>
                          <a:pt x="251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6" name="Google Shape;2066;p38"/>
                  <p:cNvSpPr/>
                  <p:nvPr/>
                </p:nvSpPr>
                <p:spPr>
                  <a:xfrm rot="-2115209">
                    <a:off x="3569161" y="3094849"/>
                    <a:ext cx="14436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5" extrusionOk="0">
                        <a:moveTo>
                          <a:pt x="187" y="0"/>
                        </a:moveTo>
                        <a:cubicBezTo>
                          <a:pt x="168" y="0"/>
                          <a:pt x="149" y="3"/>
                          <a:pt x="131" y="10"/>
                        </a:cubicBezTo>
                        <a:cubicBezTo>
                          <a:pt x="1" y="60"/>
                          <a:pt x="1" y="245"/>
                          <a:pt x="127" y="300"/>
                        </a:cubicBezTo>
                        <a:cubicBezTo>
                          <a:pt x="149" y="310"/>
                          <a:pt x="171" y="314"/>
                          <a:pt x="193" y="314"/>
                        </a:cubicBezTo>
                        <a:cubicBezTo>
                          <a:pt x="297" y="314"/>
                          <a:pt x="382" y="206"/>
                          <a:pt x="337" y="98"/>
                        </a:cubicBezTo>
                        <a:cubicBezTo>
                          <a:pt x="311" y="37"/>
                          <a:pt x="250" y="0"/>
                          <a:pt x="18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7" name="Google Shape;2067;p38"/>
                  <p:cNvSpPr/>
                  <p:nvPr/>
                </p:nvSpPr>
                <p:spPr>
                  <a:xfrm rot="-2115209">
                    <a:off x="3569626" y="3110095"/>
                    <a:ext cx="13982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6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3"/>
                        </a:cubicBezTo>
                        <a:cubicBezTo>
                          <a:pt x="38" y="46"/>
                          <a:pt x="0" y="134"/>
                          <a:pt x="30" y="214"/>
                        </a:cubicBezTo>
                        <a:cubicBezTo>
                          <a:pt x="57" y="282"/>
                          <a:pt x="117" y="315"/>
                          <a:pt x="177" y="315"/>
                        </a:cubicBezTo>
                        <a:cubicBezTo>
                          <a:pt x="235" y="315"/>
                          <a:pt x="294" y="283"/>
                          <a:pt x="324" y="218"/>
                        </a:cubicBezTo>
                        <a:cubicBezTo>
                          <a:pt x="370" y="112"/>
                          <a:pt x="284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8" name="Google Shape;2068;p38"/>
                  <p:cNvSpPr/>
                  <p:nvPr/>
                </p:nvSpPr>
                <p:spPr>
                  <a:xfrm rot="-2115209">
                    <a:off x="3313191" y="2591451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1" y="1"/>
                        </a:moveTo>
                        <a:cubicBezTo>
                          <a:pt x="133" y="1"/>
                          <a:pt x="74" y="33"/>
                          <a:pt x="46" y="98"/>
                        </a:cubicBezTo>
                        <a:cubicBezTo>
                          <a:pt x="1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4"/>
                        </a:cubicBezTo>
                        <a:cubicBezTo>
                          <a:pt x="332" y="270"/>
                          <a:pt x="370" y="182"/>
                          <a:pt x="336" y="102"/>
                        </a:cubicBezTo>
                        <a:cubicBezTo>
                          <a:pt x="311" y="34"/>
                          <a:pt x="25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69" name="Google Shape;2069;p38"/>
                  <p:cNvSpPr/>
                  <p:nvPr/>
                </p:nvSpPr>
                <p:spPr>
                  <a:xfrm rot="-2115209">
                    <a:off x="3326218" y="2581883"/>
                    <a:ext cx="14776" cy="11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09" extrusionOk="0">
                        <a:moveTo>
                          <a:pt x="211" y="1"/>
                        </a:moveTo>
                        <a:cubicBezTo>
                          <a:pt x="193" y="1"/>
                          <a:pt x="174" y="4"/>
                          <a:pt x="156" y="11"/>
                        </a:cubicBezTo>
                        <a:cubicBezTo>
                          <a:pt x="1" y="90"/>
                          <a:pt x="70" y="309"/>
                          <a:pt x="221" y="309"/>
                        </a:cubicBezTo>
                        <a:cubicBezTo>
                          <a:pt x="237" y="309"/>
                          <a:pt x="255" y="306"/>
                          <a:pt x="273" y="300"/>
                        </a:cubicBezTo>
                        <a:cubicBezTo>
                          <a:pt x="353" y="267"/>
                          <a:pt x="391" y="179"/>
                          <a:pt x="357" y="99"/>
                        </a:cubicBezTo>
                        <a:cubicBezTo>
                          <a:pt x="331" y="37"/>
                          <a:pt x="273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0" name="Google Shape;2070;p38"/>
                  <p:cNvSpPr/>
                  <p:nvPr/>
                </p:nvSpPr>
                <p:spPr>
                  <a:xfrm rot="-2115209">
                    <a:off x="3433348" y="2443453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1" y="13"/>
                        </a:cubicBezTo>
                        <a:cubicBezTo>
                          <a:pt x="1" y="63"/>
                          <a:pt x="1" y="248"/>
                          <a:pt x="131" y="303"/>
                        </a:cubicBezTo>
                        <a:cubicBezTo>
                          <a:pt x="152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6"/>
                          <a:pt x="336" y="97"/>
                        </a:cubicBezTo>
                        <a:cubicBezTo>
                          <a:pt x="311" y="37"/>
                          <a:pt x="253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1" name="Google Shape;2071;p38"/>
                  <p:cNvSpPr/>
                  <p:nvPr/>
                </p:nvSpPr>
                <p:spPr>
                  <a:xfrm rot="-2115209">
                    <a:off x="3429355" y="242738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3" y="0"/>
                        </a:moveTo>
                        <a:cubicBezTo>
                          <a:pt x="133" y="0"/>
                          <a:pt x="73" y="33"/>
                          <a:pt x="46" y="98"/>
                        </a:cubicBezTo>
                        <a:cubicBezTo>
                          <a:pt x="0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3"/>
                        </a:cubicBezTo>
                        <a:cubicBezTo>
                          <a:pt x="332" y="270"/>
                          <a:pt x="369" y="177"/>
                          <a:pt x="340" y="98"/>
                        </a:cubicBezTo>
                        <a:cubicBezTo>
                          <a:pt x="313" y="33"/>
                          <a:pt x="253" y="0"/>
                          <a:pt x="193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2" name="Google Shape;2072;p38"/>
                  <p:cNvSpPr/>
                  <p:nvPr/>
                </p:nvSpPr>
                <p:spPr>
                  <a:xfrm rot="-2115209">
                    <a:off x="3415784" y="2438375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2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48"/>
                          <a:pt x="382" y="68"/>
                          <a:pt x="252" y="13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3" name="Google Shape;2073;p38"/>
                  <p:cNvSpPr/>
                  <p:nvPr/>
                </p:nvSpPr>
                <p:spPr>
                  <a:xfrm rot="-2115209">
                    <a:off x="3673792" y="2566452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5" y="1"/>
                        </a:moveTo>
                        <a:cubicBezTo>
                          <a:pt x="156" y="1"/>
                          <a:pt x="137" y="4"/>
                          <a:pt x="118" y="12"/>
                        </a:cubicBezTo>
                        <a:cubicBezTo>
                          <a:pt x="38" y="46"/>
                          <a:pt x="1" y="138"/>
                          <a:pt x="30" y="218"/>
                        </a:cubicBezTo>
                        <a:cubicBezTo>
                          <a:pt x="55" y="278"/>
                          <a:pt x="114" y="314"/>
                          <a:pt x="175" y="314"/>
                        </a:cubicBezTo>
                        <a:cubicBezTo>
                          <a:pt x="195" y="314"/>
                          <a:pt x="216" y="310"/>
                          <a:pt x="236" y="302"/>
                        </a:cubicBezTo>
                        <a:cubicBezTo>
                          <a:pt x="315" y="268"/>
                          <a:pt x="353" y="180"/>
                          <a:pt x="320" y="100"/>
                        </a:cubicBezTo>
                        <a:cubicBezTo>
                          <a:pt x="294" y="39"/>
                          <a:pt x="236" y="1"/>
                          <a:pt x="17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4" name="Google Shape;2074;p38"/>
                  <p:cNvSpPr/>
                  <p:nvPr/>
                </p:nvSpPr>
                <p:spPr>
                  <a:xfrm rot="-2115209">
                    <a:off x="3687809" y="255885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3"/>
                          <a:pt x="0" y="248"/>
                          <a:pt x="130" y="303"/>
                        </a:cubicBezTo>
                        <a:cubicBezTo>
                          <a:pt x="151" y="311"/>
                          <a:pt x="172" y="315"/>
                          <a:pt x="192" y="315"/>
                        </a:cubicBezTo>
                        <a:cubicBezTo>
                          <a:pt x="297" y="315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5" name="Google Shape;2075;p38"/>
                  <p:cNvSpPr/>
                  <p:nvPr/>
                </p:nvSpPr>
                <p:spPr>
                  <a:xfrm rot="-2115209">
                    <a:off x="3741138" y="2703108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83" y="1"/>
                        </a:moveTo>
                        <a:cubicBezTo>
                          <a:pt x="163" y="1"/>
                          <a:pt x="143" y="5"/>
                          <a:pt x="123" y="14"/>
                        </a:cubicBezTo>
                        <a:cubicBezTo>
                          <a:pt x="39" y="47"/>
                          <a:pt x="1" y="139"/>
                          <a:pt x="34" y="219"/>
                        </a:cubicBezTo>
                        <a:cubicBezTo>
                          <a:pt x="62" y="284"/>
                          <a:pt x="121" y="317"/>
                          <a:pt x="181" y="317"/>
                        </a:cubicBezTo>
                        <a:cubicBezTo>
                          <a:pt x="240" y="317"/>
                          <a:pt x="299" y="284"/>
                          <a:pt x="324" y="219"/>
                        </a:cubicBezTo>
                        <a:cubicBezTo>
                          <a:pt x="370" y="110"/>
                          <a:pt x="285" y="1"/>
                          <a:pt x="183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6" name="Google Shape;2076;p38"/>
                  <p:cNvSpPr/>
                  <p:nvPr/>
                </p:nvSpPr>
                <p:spPr>
                  <a:xfrm rot="-2115209">
                    <a:off x="3878666" y="259448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8"/>
                          <a:pt x="0" y="248"/>
                          <a:pt x="130" y="303"/>
                        </a:cubicBezTo>
                        <a:cubicBezTo>
                          <a:pt x="151" y="312"/>
                          <a:pt x="172" y="316"/>
                          <a:pt x="192" y="316"/>
                        </a:cubicBezTo>
                        <a:cubicBezTo>
                          <a:pt x="298" y="316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7" name="Google Shape;2077;p38"/>
                  <p:cNvSpPr/>
                  <p:nvPr/>
                </p:nvSpPr>
                <p:spPr>
                  <a:xfrm rot="-2115209">
                    <a:off x="3892401" y="2602673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5" y="0"/>
                        </a:moveTo>
                        <a:cubicBezTo>
                          <a:pt x="175" y="0"/>
                          <a:pt x="155" y="4"/>
                          <a:pt x="135" y="12"/>
                        </a:cubicBezTo>
                        <a:cubicBezTo>
                          <a:pt x="0" y="63"/>
                          <a:pt x="0" y="247"/>
                          <a:pt x="131" y="302"/>
                        </a:cubicBezTo>
                        <a:cubicBezTo>
                          <a:pt x="151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5"/>
                          <a:pt x="336" y="96"/>
                        </a:cubicBezTo>
                        <a:cubicBezTo>
                          <a:pt x="311" y="36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8" name="Google Shape;2078;p38"/>
                  <p:cNvSpPr/>
                  <p:nvPr/>
                </p:nvSpPr>
                <p:spPr>
                  <a:xfrm rot="-2115209">
                    <a:off x="3891552" y="2584252"/>
                    <a:ext cx="16288" cy="122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" h="324" extrusionOk="0">
                        <a:moveTo>
                          <a:pt x="201" y="1"/>
                        </a:moveTo>
                        <a:cubicBezTo>
                          <a:pt x="175" y="1"/>
                          <a:pt x="147" y="8"/>
                          <a:pt x="118" y="24"/>
                        </a:cubicBezTo>
                        <a:cubicBezTo>
                          <a:pt x="38" y="54"/>
                          <a:pt x="0" y="146"/>
                          <a:pt x="34" y="226"/>
                        </a:cubicBezTo>
                        <a:cubicBezTo>
                          <a:pt x="60" y="287"/>
                          <a:pt x="121" y="324"/>
                          <a:pt x="184" y="324"/>
                        </a:cubicBezTo>
                        <a:cubicBezTo>
                          <a:pt x="203" y="324"/>
                          <a:pt x="222" y="320"/>
                          <a:pt x="240" y="314"/>
                        </a:cubicBezTo>
                        <a:cubicBezTo>
                          <a:pt x="431" y="256"/>
                          <a:pt x="3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79" name="Google Shape;2079;p38"/>
                  <p:cNvSpPr/>
                  <p:nvPr/>
                </p:nvSpPr>
                <p:spPr>
                  <a:xfrm rot="-2115209">
                    <a:off x="3297941" y="2356741"/>
                    <a:ext cx="13529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8" h="315" extrusionOk="0">
                        <a:moveTo>
                          <a:pt x="179" y="1"/>
                        </a:moveTo>
                        <a:cubicBezTo>
                          <a:pt x="160" y="1"/>
                          <a:pt x="141" y="5"/>
                          <a:pt x="122" y="12"/>
                        </a:cubicBezTo>
                        <a:cubicBezTo>
                          <a:pt x="42" y="46"/>
                          <a:pt x="0" y="138"/>
                          <a:pt x="34" y="218"/>
                        </a:cubicBezTo>
                        <a:cubicBezTo>
                          <a:pt x="59" y="278"/>
                          <a:pt x="118" y="314"/>
                          <a:pt x="179" y="314"/>
                        </a:cubicBezTo>
                        <a:cubicBezTo>
                          <a:pt x="199" y="314"/>
                          <a:pt x="220" y="310"/>
                          <a:pt x="240" y="302"/>
                        </a:cubicBezTo>
                        <a:cubicBezTo>
                          <a:pt x="319" y="269"/>
                          <a:pt x="357" y="180"/>
                          <a:pt x="324" y="101"/>
                        </a:cubicBezTo>
                        <a:cubicBezTo>
                          <a:pt x="298" y="40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0" name="Google Shape;2080;p38"/>
                  <p:cNvSpPr/>
                  <p:nvPr/>
                </p:nvSpPr>
                <p:spPr>
                  <a:xfrm rot="-2115209">
                    <a:off x="3497922" y="2029126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3" y="317"/>
                        </a:cubicBezTo>
                        <a:cubicBezTo>
                          <a:pt x="211" y="317"/>
                          <a:pt x="230" y="314"/>
                          <a:pt x="248" y="307"/>
                        </a:cubicBezTo>
                        <a:cubicBezTo>
                          <a:pt x="378" y="253"/>
                          <a:pt x="382" y="68"/>
                          <a:pt x="252" y="14"/>
                        </a:cubicBezTo>
                        <a:cubicBezTo>
                          <a:pt x="231" y="5"/>
                          <a:pt x="211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1" name="Google Shape;2081;p38"/>
                  <p:cNvSpPr/>
                  <p:nvPr/>
                </p:nvSpPr>
                <p:spPr>
                  <a:xfrm rot="-2115209">
                    <a:off x="3512911" y="2036029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9" y="47"/>
                          <a:pt x="1" y="139"/>
                          <a:pt x="35" y="219"/>
                        </a:cubicBezTo>
                        <a:cubicBezTo>
                          <a:pt x="60" y="279"/>
                          <a:pt x="116" y="315"/>
                          <a:pt x="176" y="315"/>
                        </a:cubicBezTo>
                        <a:cubicBezTo>
                          <a:pt x="196" y="315"/>
                          <a:pt x="216" y="311"/>
                          <a:pt x="236" y="303"/>
                        </a:cubicBezTo>
                        <a:cubicBezTo>
                          <a:pt x="316" y="269"/>
                          <a:pt x="354" y="177"/>
                          <a:pt x="324" y="97"/>
                        </a:cubicBezTo>
                        <a:cubicBezTo>
                          <a:pt x="299" y="37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2" name="Google Shape;2082;p38"/>
                  <p:cNvSpPr/>
                  <p:nvPr/>
                </p:nvSpPr>
                <p:spPr>
                  <a:xfrm rot="-2115209">
                    <a:off x="3592199" y="1982305"/>
                    <a:ext cx="14889" cy="12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4" h="333" extrusionOk="0">
                        <a:moveTo>
                          <a:pt x="217" y="0"/>
                        </a:moveTo>
                        <a:cubicBezTo>
                          <a:pt x="111" y="0"/>
                          <a:pt x="1" y="104"/>
                          <a:pt x="70" y="234"/>
                        </a:cubicBezTo>
                        <a:cubicBezTo>
                          <a:pt x="96" y="296"/>
                          <a:pt x="157" y="332"/>
                          <a:pt x="220" y="332"/>
                        </a:cubicBezTo>
                        <a:cubicBezTo>
                          <a:pt x="238" y="332"/>
                          <a:pt x="257" y="329"/>
                          <a:pt x="276" y="322"/>
                        </a:cubicBezTo>
                        <a:cubicBezTo>
                          <a:pt x="355" y="289"/>
                          <a:pt x="393" y="196"/>
                          <a:pt x="359" y="117"/>
                        </a:cubicBezTo>
                        <a:cubicBezTo>
                          <a:pt x="337" y="34"/>
                          <a:pt x="277" y="0"/>
                          <a:pt x="21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3" name="Google Shape;2083;p38"/>
                  <p:cNvSpPr/>
                  <p:nvPr/>
                </p:nvSpPr>
                <p:spPr>
                  <a:xfrm rot="-2115209">
                    <a:off x="3602077" y="196909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8" y="47"/>
                          <a:pt x="0" y="139"/>
                          <a:pt x="34" y="219"/>
                        </a:cubicBezTo>
                        <a:cubicBezTo>
                          <a:pt x="59" y="284"/>
                          <a:pt x="118" y="317"/>
                          <a:pt x="177" y="317"/>
                        </a:cubicBezTo>
                        <a:cubicBezTo>
                          <a:pt x="237" y="317"/>
                          <a:pt x="296" y="284"/>
                          <a:pt x="324" y="219"/>
                        </a:cubicBezTo>
                        <a:cubicBezTo>
                          <a:pt x="370" y="113"/>
                          <a:pt x="284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4" name="Google Shape;2084;p38"/>
                  <p:cNvSpPr/>
                  <p:nvPr/>
                </p:nvSpPr>
                <p:spPr>
                  <a:xfrm rot="-2115209">
                    <a:off x="3609302" y="1983073"/>
                    <a:ext cx="13378" cy="11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4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2"/>
                        </a:cubicBezTo>
                        <a:cubicBezTo>
                          <a:pt x="39" y="46"/>
                          <a:pt x="1" y="134"/>
                          <a:pt x="34" y="218"/>
                        </a:cubicBezTo>
                        <a:cubicBezTo>
                          <a:pt x="60" y="276"/>
                          <a:pt x="117" y="314"/>
                          <a:pt x="178" y="314"/>
                        </a:cubicBezTo>
                        <a:cubicBezTo>
                          <a:pt x="197" y="314"/>
                          <a:pt x="217" y="310"/>
                          <a:pt x="236" y="302"/>
                        </a:cubicBezTo>
                        <a:cubicBezTo>
                          <a:pt x="316" y="268"/>
                          <a:pt x="353" y="176"/>
                          <a:pt x="324" y="96"/>
                        </a:cubicBezTo>
                        <a:cubicBezTo>
                          <a:pt x="299" y="36"/>
                          <a:pt x="240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5" name="Google Shape;2085;p38"/>
                  <p:cNvSpPr/>
                  <p:nvPr/>
                </p:nvSpPr>
                <p:spPr>
                  <a:xfrm rot="-2115209">
                    <a:off x="3481706" y="1928722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1" y="0"/>
                        </a:moveTo>
                        <a:cubicBezTo>
                          <a:pt x="88" y="0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1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52"/>
                          <a:pt x="382" y="68"/>
                          <a:pt x="252" y="13"/>
                        </a:cubicBezTo>
                        <a:cubicBezTo>
                          <a:pt x="232" y="4"/>
                          <a:pt x="211" y="0"/>
                          <a:pt x="19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6" name="Google Shape;2086;p38"/>
                  <p:cNvSpPr/>
                  <p:nvPr/>
                </p:nvSpPr>
                <p:spPr>
                  <a:xfrm rot="-2115209">
                    <a:off x="3869934" y="2170331"/>
                    <a:ext cx="14020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" h="315" extrusionOk="0">
                        <a:moveTo>
                          <a:pt x="190" y="0"/>
                        </a:moveTo>
                        <a:cubicBezTo>
                          <a:pt x="127" y="0"/>
                          <a:pt x="65" y="36"/>
                          <a:pt x="39" y="106"/>
                        </a:cubicBezTo>
                        <a:cubicBezTo>
                          <a:pt x="1" y="213"/>
                          <a:pt x="85" y="315"/>
                          <a:pt x="188" y="315"/>
                        </a:cubicBezTo>
                        <a:cubicBezTo>
                          <a:pt x="211" y="315"/>
                          <a:pt x="234" y="310"/>
                          <a:pt x="257" y="299"/>
                        </a:cubicBezTo>
                        <a:cubicBezTo>
                          <a:pt x="333" y="262"/>
                          <a:pt x="370" y="169"/>
                          <a:pt x="333" y="90"/>
                        </a:cubicBezTo>
                        <a:cubicBezTo>
                          <a:pt x="303" y="30"/>
                          <a:pt x="246" y="0"/>
                          <a:pt x="190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7" name="Google Shape;2087;p38"/>
                  <p:cNvSpPr/>
                  <p:nvPr/>
                </p:nvSpPr>
                <p:spPr>
                  <a:xfrm rot="-2115209">
                    <a:off x="3871288" y="2186885"/>
                    <a:ext cx="14776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0" y="75"/>
                          <a:pt x="9" y="260"/>
                          <a:pt x="143" y="306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8" name="Google Shape;2088;p38"/>
                  <p:cNvSpPr/>
                  <p:nvPr/>
                </p:nvSpPr>
                <p:spPr>
                  <a:xfrm rot="-2115209">
                    <a:off x="3883588" y="2174951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1" y="75"/>
                          <a:pt x="9" y="259"/>
                          <a:pt x="139" y="305"/>
                        </a:cubicBezTo>
                        <a:cubicBezTo>
                          <a:pt x="157" y="312"/>
                          <a:pt x="175" y="315"/>
                          <a:pt x="192" y="315"/>
                        </a:cubicBezTo>
                        <a:cubicBezTo>
                          <a:pt x="300" y="315"/>
                          <a:pt x="387" y="200"/>
                          <a:pt x="336" y="91"/>
                        </a:cubicBezTo>
                        <a:cubicBezTo>
                          <a:pt x="309" y="34"/>
                          <a:pt x="25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89" name="Google Shape;2089;p38"/>
                  <p:cNvSpPr/>
                  <p:nvPr/>
                </p:nvSpPr>
                <p:spPr>
                  <a:xfrm rot="-2115209">
                    <a:off x="3959708" y="2183677"/>
                    <a:ext cx="14625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1" y="75"/>
                          <a:pt x="9" y="260"/>
                          <a:pt x="139" y="306"/>
                        </a:cubicBezTo>
                        <a:cubicBezTo>
                          <a:pt x="158" y="313"/>
                          <a:pt x="178" y="317"/>
                          <a:pt x="196" y="317"/>
                        </a:cubicBezTo>
                        <a:cubicBezTo>
                          <a:pt x="305" y="317"/>
                          <a:pt x="387" y="200"/>
                          <a:pt x="336" y="92"/>
                        </a:cubicBezTo>
                        <a:cubicBezTo>
                          <a:pt x="309" y="34"/>
                          <a:pt x="253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0" name="Google Shape;2090;p38"/>
                  <p:cNvSpPr/>
                  <p:nvPr/>
                </p:nvSpPr>
                <p:spPr>
                  <a:xfrm rot="-2115209">
                    <a:off x="3917433" y="2047456"/>
                    <a:ext cx="1477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6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0" y="74"/>
                          <a:pt x="9" y="259"/>
                          <a:pt x="143" y="305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1"/>
                        </a:cubicBezTo>
                        <a:cubicBezTo>
                          <a:pt x="312" y="34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1" name="Google Shape;2091;p38"/>
                  <p:cNvSpPr/>
                  <p:nvPr/>
                </p:nvSpPr>
                <p:spPr>
                  <a:xfrm rot="-2115209">
                    <a:off x="3912723" y="2064995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1"/>
                        </a:moveTo>
                        <a:cubicBezTo>
                          <a:pt x="172" y="1"/>
                          <a:pt x="148" y="6"/>
                          <a:pt x="126" y="16"/>
                        </a:cubicBezTo>
                        <a:cubicBezTo>
                          <a:pt x="0" y="75"/>
                          <a:pt x="8" y="259"/>
                          <a:pt x="143" y="306"/>
                        </a:cubicBezTo>
                        <a:cubicBezTo>
                          <a:pt x="161" y="312"/>
                          <a:pt x="178" y="315"/>
                          <a:pt x="196" y="315"/>
                        </a:cubicBezTo>
                        <a:cubicBezTo>
                          <a:pt x="303" y="315"/>
                          <a:pt x="386" y="200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2" name="Google Shape;2092;p38"/>
                  <p:cNvSpPr/>
                  <p:nvPr/>
                </p:nvSpPr>
                <p:spPr>
                  <a:xfrm rot="-2115209">
                    <a:off x="3627377" y="2940550"/>
                    <a:ext cx="132720" cy="1290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2" h="3415" extrusionOk="0">
                        <a:moveTo>
                          <a:pt x="1006" y="0"/>
                        </a:moveTo>
                        <a:cubicBezTo>
                          <a:pt x="972" y="0"/>
                          <a:pt x="935" y="15"/>
                          <a:pt x="896" y="48"/>
                        </a:cubicBezTo>
                        <a:cubicBezTo>
                          <a:pt x="838" y="107"/>
                          <a:pt x="838" y="203"/>
                          <a:pt x="896" y="266"/>
                        </a:cubicBezTo>
                        <a:cubicBezTo>
                          <a:pt x="955" y="363"/>
                          <a:pt x="968" y="480"/>
                          <a:pt x="993" y="589"/>
                        </a:cubicBezTo>
                        <a:cubicBezTo>
                          <a:pt x="1098" y="1521"/>
                          <a:pt x="716" y="2512"/>
                          <a:pt x="57" y="3179"/>
                        </a:cubicBezTo>
                        <a:cubicBezTo>
                          <a:pt x="0" y="3289"/>
                          <a:pt x="83" y="3415"/>
                          <a:pt x="195" y="3415"/>
                        </a:cubicBezTo>
                        <a:cubicBezTo>
                          <a:pt x="207" y="3415"/>
                          <a:pt x="220" y="3413"/>
                          <a:pt x="233" y="3410"/>
                        </a:cubicBezTo>
                        <a:cubicBezTo>
                          <a:pt x="930" y="3154"/>
                          <a:pt x="1690" y="3129"/>
                          <a:pt x="2386" y="2869"/>
                        </a:cubicBezTo>
                        <a:cubicBezTo>
                          <a:pt x="2642" y="2738"/>
                          <a:pt x="3511" y="2524"/>
                          <a:pt x="3255" y="2130"/>
                        </a:cubicBezTo>
                        <a:cubicBezTo>
                          <a:pt x="2638" y="1504"/>
                          <a:pt x="2156" y="472"/>
                          <a:pt x="1241" y="283"/>
                        </a:cubicBezTo>
                        <a:cubicBezTo>
                          <a:pt x="1218" y="163"/>
                          <a:pt x="1125" y="0"/>
                          <a:pt x="1006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3" name="Google Shape;2093;p38"/>
                  <p:cNvSpPr/>
                  <p:nvPr/>
                </p:nvSpPr>
                <p:spPr>
                  <a:xfrm rot="-2115209">
                    <a:off x="3276850" y="2020316"/>
                    <a:ext cx="96328" cy="2255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49" h="5969" extrusionOk="0">
                        <a:moveTo>
                          <a:pt x="2548" y="0"/>
                        </a:moveTo>
                        <a:cubicBezTo>
                          <a:pt x="2317" y="538"/>
                          <a:pt x="2086" y="1075"/>
                          <a:pt x="1856" y="1612"/>
                        </a:cubicBezTo>
                        <a:cubicBezTo>
                          <a:pt x="1360" y="2779"/>
                          <a:pt x="861" y="3942"/>
                          <a:pt x="365" y="5104"/>
                        </a:cubicBezTo>
                        <a:cubicBezTo>
                          <a:pt x="244" y="5390"/>
                          <a:pt x="118" y="5679"/>
                          <a:pt x="0" y="5969"/>
                        </a:cubicBezTo>
                        <a:cubicBezTo>
                          <a:pt x="227" y="5818"/>
                          <a:pt x="458" y="5675"/>
                          <a:pt x="693" y="5532"/>
                        </a:cubicBezTo>
                        <a:cubicBezTo>
                          <a:pt x="1100" y="5281"/>
                          <a:pt x="1520" y="5050"/>
                          <a:pt x="1948" y="4831"/>
                        </a:cubicBezTo>
                        <a:cubicBezTo>
                          <a:pt x="1956" y="4827"/>
                          <a:pt x="1965" y="4823"/>
                          <a:pt x="1977" y="4819"/>
                        </a:cubicBezTo>
                        <a:cubicBezTo>
                          <a:pt x="2036" y="4567"/>
                          <a:pt x="2099" y="4319"/>
                          <a:pt x="2170" y="4072"/>
                        </a:cubicBezTo>
                        <a:cubicBezTo>
                          <a:pt x="2410" y="2737"/>
                          <a:pt x="2502" y="1360"/>
                          <a:pt x="254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4" name="Google Shape;2094;p38"/>
                  <p:cNvSpPr/>
                  <p:nvPr/>
                </p:nvSpPr>
                <p:spPr>
                  <a:xfrm rot="-2115209">
                    <a:off x="3290230" y="2967550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1" y="1"/>
                        </a:moveTo>
                        <a:cubicBezTo>
                          <a:pt x="86" y="1"/>
                          <a:pt x="1" y="110"/>
                          <a:pt x="43" y="219"/>
                        </a:cubicBezTo>
                        <a:cubicBezTo>
                          <a:pt x="69" y="281"/>
                          <a:pt x="130" y="317"/>
                          <a:pt x="193" y="317"/>
                        </a:cubicBezTo>
                        <a:cubicBezTo>
                          <a:pt x="211" y="317"/>
                          <a:pt x="230" y="314"/>
                          <a:pt x="249" y="307"/>
                        </a:cubicBezTo>
                        <a:cubicBezTo>
                          <a:pt x="379" y="253"/>
                          <a:pt x="383" y="68"/>
                          <a:pt x="253" y="14"/>
                        </a:cubicBezTo>
                        <a:cubicBezTo>
                          <a:pt x="232" y="5"/>
                          <a:pt x="21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5" name="Google Shape;2095;p38"/>
                  <p:cNvSpPr/>
                  <p:nvPr/>
                </p:nvSpPr>
                <p:spPr>
                  <a:xfrm rot="-2115209">
                    <a:off x="3305524" y="2960031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7"/>
                          <a:pt x="46" y="220"/>
                        </a:cubicBezTo>
                        <a:cubicBezTo>
                          <a:pt x="71" y="280"/>
                          <a:pt x="127" y="316"/>
                          <a:pt x="188" y="316"/>
                        </a:cubicBezTo>
                        <a:cubicBezTo>
                          <a:pt x="207" y="316"/>
                          <a:pt x="228" y="312"/>
                          <a:pt x="248" y="304"/>
                        </a:cubicBezTo>
                        <a:cubicBezTo>
                          <a:pt x="382" y="253"/>
                          <a:pt x="382" y="68"/>
                          <a:pt x="252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6" name="Google Shape;2096;p38"/>
                  <p:cNvSpPr/>
                  <p:nvPr/>
                </p:nvSpPr>
                <p:spPr>
                  <a:xfrm rot="-2115209">
                    <a:off x="3289922" y="2950877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2" y="1"/>
                        </a:moveTo>
                        <a:cubicBezTo>
                          <a:pt x="88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5" y="317"/>
                        </a:cubicBezTo>
                        <a:cubicBezTo>
                          <a:pt x="214" y="317"/>
                          <a:pt x="233" y="314"/>
                          <a:pt x="252" y="307"/>
                        </a:cubicBezTo>
                        <a:cubicBezTo>
                          <a:pt x="383" y="253"/>
                          <a:pt x="383" y="72"/>
                          <a:pt x="252" y="13"/>
                        </a:cubicBezTo>
                        <a:cubicBezTo>
                          <a:pt x="232" y="5"/>
                          <a:pt x="212" y="1"/>
                          <a:pt x="192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7" name="Google Shape;2097;p38"/>
                  <p:cNvSpPr/>
                  <p:nvPr/>
                </p:nvSpPr>
                <p:spPr>
                  <a:xfrm rot="-2115209">
                    <a:off x="3202156" y="2972887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6"/>
                          <a:pt x="46" y="215"/>
                        </a:cubicBezTo>
                        <a:cubicBezTo>
                          <a:pt x="71" y="276"/>
                          <a:pt x="129" y="315"/>
                          <a:pt x="190" y="315"/>
                        </a:cubicBezTo>
                        <a:cubicBezTo>
                          <a:pt x="209" y="315"/>
                          <a:pt x="228" y="311"/>
                          <a:pt x="247" y="303"/>
                        </a:cubicBezTo>
                        <a:cubicBezTo>
                          <a:pt x="382" y="253"/>
                          <a:pt x="382" y="68"/>
                          <a:pt x="251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8" name="Google Shape;2098;p38"/>
                  <p:cNvSpPr/>
                  <p:nvPr/>
                </p:nvSpPr>
                <p:spPr>
                  <a:xfrm rot="-2115209">
                    <a:off x="3569662" y="3095559"/>
                    <a:ext cx="14436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5" extrusionOk="0">
                        <a:moveTo>
                          <a:pt x="187" y="0"/>
                        </a:moveTo>
                        <a:cubicBezTo>
                          <a:pt x="168" y="0"/>
                          <a:pt x="149" y="3"/>
                          <a:pt x="131" y="10"/>
                        </a:cubicBezTo>
                        <a:cubicBezTo>
                          <a:pt x="1" y="60"/>
                          <a:pt x="1" y="245"/>
                          <a:pt x="127" y="300"/>
                        </a:cubicBezTo>
                        <a:cubicBezTo>
                          <a:pt x="149" y="310"/>
                          <a:pt x="171" y="314"/>
                          <a:pt x="193" y="314"/>
                        </a:cubicBezTo>
                        <a:cubicBezTo>
                          <a:pt x="297" y="314"/>
                          <a:pt x="382" y="206"/>
                          <a:pt x="337" y="98"/>
                        </a:cubicBezTo>
                        <a:cubicBezTo>
                          <a:pt x="311" y="37"/>
                          <a:pt x="250" y="0"/>
                          <a:pt x="187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099" name="Google Shape;2099;p38"/>
                  <p:cNvSpPr/>
                  <p:nvPr/>
                </p:nvSpPr>
                <p:spPr>
                  <a:xfrm rot="-2115209">
                    <a:off x="3570128" y="3110805"/>
                    <a:ext cx="13982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6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3"/>
                        </a:cubicBezTo>
                        <a:cubicBezTo>
                          <a:pt x="38" y="46"/>
                          <a:pt x="0" y="134"/>
                          <a:pt x="30" y="214"/>
                        </a:cubicBezTo>
                        <a:cubicBezTo>
                          <a:pt x="57" y="282"/>
                          <a:pt x="117" y="315"/>
                          <a:pt x="177" y="315"/>
                        </a:cubicBezTo>
                        <a:cubicBezTo>
                          <a:pt x="235" y="315"/>
                          <a:pt x="294" y="283"/>
                          <a:pt x="324" y="218"/>
                        </a:cubicBezTo>
                        <a:cubicBezTo>
                          <a:pt x="370" y="112"/>
                          <a:pt x="284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0" name="Google Shape;2100;p38"/>
                  <p:cNvSpPr/>
                  <p:nvPr/>
                </p:nvSpPr>
                <p:spPr>
                  <a:xfrm rot="-2115209">
                    <a:off x="3340930" y="2570644"/>
                    <a:ext cx="228595" cy="265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49" h="7013" extrusionOk="0">
                        <a:moveTo>
                          <a:pt x="2702" y="0"/>
                        </a:moveTo>
                        <a:cubicBezTo>
                          <a:pt x="1980" y="0"/>
                          <a:pt x="1256" y="166"/>
                          <a:pt x="604" y="507"/>
                        </a:cubicBezTo>
                        <a:cubicBezTo>
                          <a:pt x="458" y="536"/>
                          <a:pt x="357" y="721"/>
                          <a:pt x="504" y="818"/>
                        </a:cubicBezTo>
                        <a:cubicBezTo>
                          <a:pt x="13" y="2463"/>
                          <a:pt x="0" y="4180"/>
                          <a:pt x="269" y="5867"/>
                        </a:cubicBezTo>
                        <a:cubicBezTo>
                          <a:pt x="235" y="6224"/>
                          <a:pt x="319" y="6585"/>
                          <a:pt x="374" y="6933"/>
                        </a:cubicBezTo>
                        <a:cubicBezTo>
                          <a:pt x="395" y="6975"/>
                          <a:pt x="441" y="7004"/>
                          <a:pt x="491" y="7013"/>
                        </a:cubicBezTo>
                        <a:cubicBezTo>
                          <a:pt x="1142" y="6698"/>
                          <a:pt x="1633" y="6056"/>
                          <a:pt x="2246" y="5649"/>
                        </a:cubicBezTo>
                        <a:cubicBezTo>
                          <a:pt x="2628" y="5351"/>
                          <a:pt x="3014" y="5057"/>
                          <a:pt x="3417" y="4788"/>
                        </a:cubicBezTo>
                        <a:cubicBezTo>
                          <a:pt x="3673" y="4625"/>
                          <a:pt x="3971" y="4465"/>
                          <a:pt x="4126" y="4180"/>
                        </a:cubicBezTo>
                        <a:cubicBezTo>
                          <a:pt x="4659" y="3470"/>
                          <a:pt x="5163" y="2736"/>
                          <a:pt x="5624" y="1972"/>
                        </a:cubicBezTo>
                        <a:cubicBezTo>
                          <a:pt x="5729" y="1770"/>
                          <a:pt x="6048" y="1464"/>
                          <a:pt x="5864" y="1221"/>
                        </a:cubicBezTo>
                        <a:cubicBezTo>
                          <a:pt x="5005" y="421"/>
                          <a:pt x="3854" y="0"/>
                          <a:pt x="2702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1" name="Google Shape;2101;p38"/>
                  <p:cNvSpPr/>
                  <p:nvPr/>
                </p:nvSpPr>
                <p:spPr>
                  <a:xfrm rot="-2115209">
                    <a:off x="3478252" y="2594902"/>
                    <a:ext cx="250665" cy="2090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33" h="5531" extrusionOk="0">
                        <a:moveTo>
                          <a:pt x="5491" y="1"/>
                        </a:moveTo>
                        <a:cubicBezTo>
                          <a:pt x="5435" y="1"/>
                          <a:pt x="5384" y="40"/>
                          <a:pt x="5344" y="137"/>
                        </a:cubicBezTo>
                        <a:cubicBezTo>
                          <a:pt x="4504" y="146"/>
                          <a:pt x="3682" y="196"/>
                          <a:pt x="2842" y="246"/>
                        </a:cubicBezTo>
                        <a:cubicBezTo>
                          <a:pt x="2351" y="351"/>
                          <a:pt x="1940" y="712"/>
                          <a:pt x="1566" y="1031"/>
                        </a:cubicBezTo>
                        <a:cubicBezTo>
                          <a:pt x="1109" y="1468"/>
                          <a:pt x="618" y="1866"/>
                          <a:pt x="156" y="2303"/>
                        </a:cubicBezTo>
                        <a:cubicBezTo>
                          <a:pt x="89" y="2370"/>
                          <a:pt x="1" y="2450"/>
                          <a:pt x="30" y="2555"/>
                        </a:cubicBezTo>
                        <a:cubicBezTo>
                          <a:pt x="744" y="3352"/>
                          <a:pt x="1713" y="3919"/>
                          <a:pt x="2616" y="4490"/>
                        </a:cubicBezTo>
                        <a:cubicBezTo>
                          <a:pt x="3170" y="4842"/>
                          <a:pt x="3757" y="5157"/>
                          <a:pt x="4324" y="5489"/>
                        </a:cubicBezTo>
                        <a:cubicBezTo>
                          <a:pt x="4354" y="5516"/>
                          <a:pt x="4395" y="5531"/>
                          <a:pt x="4436" y="5531"/>
                        </a:cubicBezTo>
                        <a:cubicBezTo>
                          <a:pt x="4458" y="5531"/>
                          <a:pt x="4480" y="5527"/>
                          <a:pt x="4500" y="5518"/>
                        </a:cubicBezTo>
                        <a:cubicBezTo>
                          <a:pt x="5969" y="4406"/>
                          <a:pt x="6632" y="2307"/>
                          <a:pt x="5961" y="574"/>
                        </a:cubicBezTo>
                        <a:cubicBezTo>
                          <a:pt x="5913" y="426"/>
                          <a:pt x="5676" y="1"/>
                          <a:pt x="54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2" name="Google Shape;2102;p38"/>
                  <p:cNvSpPr/>
                  <p:nvPr/>
                </p:nvSpPr>
                <p:spPr>
                  <a:xfrm rot="-2115209">
                    <a:off x="3313693" y="2592161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1" y="1"/>
                        </a:moveTo>
                        <a:cubicBezTo>
                          <a:pt x="133" y="1"/>
                          <a:pt x="74" y="33"/>
                          <a:pt x="46" y="98"/>
                        </a:cubicBezTo>
                        <a:cubicBezTo>
                          <a:pt x="1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4"/>
                        </a:cubicBezTo>
                        <a:cubicBezTo>
                          <a:pt x="332" y="270"/>
                          <a:pt x="370" y="182"/>
                          <a:pt x="336" y="102"/>
                        </a:cubicBezTo>
                        <a:cubicBezTo>
                          <a:pt x="311" y="34"/>
                          <a:pt x="25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3" name="Google Shape;2103;p38"/>
                  <p:cNvSpPr/>
                  <p:nvPr/>
                </p:nvSpPr>
                <p:spPr>
                  <a:xfrm rot="-2115209">
                    <a:off x="3326719" y="2582593"/>
                    <a:ext cx="14776" cy="11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09" extrusionOk="0">
                        <a:moveTo>
                          <a:pt x="211" y="1"/>
                        </a:moveTo>
                        <a:cubicBezTo>
                          <a:pt x="193" y="1"/>
                          <a:pt x="174" y="4"/>
                          <a:pt x="156" y="11"/>
                        </a:cubicBezTo>
                        <a:cubicBezTo>
                          <a:pt x="1" y="90"/>
                          <a:pt x="70" y="309"/>
                          <a:pt x="221" y="309"/>
                        </a:cubicBezTo>
                        <a:cubicBezTo>
                          <a:pt x="237" y="309"/>
                          <a:pt x="255" y="306"/>
                          <a:pt x="273" y="300"/>
                        </a:cubicBezTo>
                        <a:cubicBezTo>
                          <a:pt x="353" y="267"/>
                          <a:pt x="391" y="179"/>
                          <a:pt x="357" y="99"/>
                        </a:cubicBezTo>
                        <a:cubicBezTo>
                          <a:pt x="331" y="37"/>
                          <a:pt x="273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4" name="Google Shape;2104;p38"/>
                  <p:cNvSpPr/>
                  <p:nvPr/>
                </p:nvSpPr>
                <p:spPr>
                  <a:xfrm rot="-2115209">
                    <a:off x="3433850" y="2444163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1" y="13"/>
                        </a:cubicBezTo>
                        <a:cubicBezTo>
                          <a:pt x="1" y="63"/>
                          <a:pt x="1" y="248"/>
                          <a:pt x="131" y="303"/>
                        </a:cubicBezTo>
                        <a:cubicBezTo>
                          <a:pt x="152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6"/>
                          <a:pt x="336" y="97"/>
                        </a:cubicBezTo>
                        <a:cubicBezTo>
                          <a:pt x="311" y="37"/>
                          <a:pt x="253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5" name="Google Shape;2105;p38"/>
                  <p:cNvSpPr/>
                  <p:nvPr/>
                </p:nvSpPr>
                <p:spPr>
                  <a:xfrm rot="-2115209">
                    <a:off x="3429857" y="242809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3" y="0"/>
                        </a:moveTo>
                        <a:cubicBezTo>
                          <a:pt x="133" y="0"/>
                          <a:pt x="73" y="33"/>
                          <a:pt x="46" y="98"/>
                        </a:cubicBezTo>
                        <a:cubicBezTo>
                          <a:pt x="0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3"/>
                        </a:cubicBezTo>
                        <a:cubicBezTo>
                          <a:pt x="332" y="270"/>
                          <a:pt x="369" y="177"/>
                          <a:pt x="340" y="98"/>
                        </a:cubicBezTo>
                        <a:cubicBezTo>
                          <a:pt x="313" y="33"/>
                          <a:pt x="253" y="0"/>
                          <a:pt x="193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6" name="Google Shape;2106;p38"/>
                  <p:cNvSpPr/>
                  <p:nvPr/>
                </p:nvSpPr>
                <p:spPr>
                  <a:xfrm rot="-2115209">
                    <a:off x="3416285" y="2439085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2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48"/>
                          <a:pt x="382" y="68"/>
                          <a:pt x="252" y="13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7" name="Google Shape;2107;p38"/>
                  <p:cNvSpPr/>
                  <p:nvPr/>
                </p:nvSpPr>
                <p:spPr>
                  <a:xfrm rot="-2115209">
                    <a:off x="3674293" y="2567162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5" y="1"/>
                        </a:moveTo>
                        <a:cubicBezTo>
                          <a:pt x="156" y="1"/>
                          <a:pt x="137" y="4"/>
                          <a:pt x="118" y="12"/>
                        </a:cubicBezTo>
                        <a:cubicBezTo>
                          <a:pt x="38" y="46"/>
                          <a:pt x="1" y="138"/>
                          <a:pt x="30" y="218"/>
                        </a:cubicBezTo>
                        <a:cubicBezTo>
                          <a:pt x="55" y="278"/>
                          <a:pt x="114" y="314"/>
                          <a:pt x="175" y="314"/>
                        </a:cubicBezTo>
                        <a:cubicBezTo>
                          <a:pt x="195" y="314"/>
                          <a:pt x="216" y="310"/>
                          <a:pt x="236" y="302"/>
                        </a:cubicBezTo>
                        <a:cubicBezTo>
                          <a:pt x="315" y="268"/>
                          <a:pt x="353" y="180"/>
                          <a:pt x="320" y="100"/>
                        </a:cubicBezTo>
                        <a:cubicBezTo>
                          <a:pt x="294" y="39"/>
                          <a:pt x="236" y="1"/>
                          <a:pt x="17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8" name="Google Shape;2108;p38"/>
                  <p:cNvSpPr/>
                  <p:nvPr/>
                </p:nvSpPr>
                <p:spPr>
                  <a:xfrm rot="-2115209">
                    <a:off x="3688310" y="255956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3"/>
                          <a:pt x="0" y="248"/>
                          <a:pt x="130" y="303"/>
                        </a:cubicBezTo>
                        <a:cubicBezTo>
                          <a:pt x="151" y="311"/>
                          <a:pt x="172" y="315"/>
                          <a:pt x="192" y="315"/>
                        </a:cubicBezTo>
                        <a:cubicBezTo>
                          <a:pt x="297" y="315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09" name="Google Shape;2109;p38"/>
                  <p:cNvSpPr/>
                  <p:nvPr/>
                </p:nvSpPr>
                <p:spPr>
                  <a:xfrm rot="-2115209">
                    <a:off x="3741639" y="270381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83" y="1"/>
                        </a:moveTo>
                        <a:cubicBezTo>
                          <a:pt x="163" y="1"/>
                          <a:pt x="143" y="5"/>
                          <a:pt x="123" y="14"/>
                        </a:cubicBezTo>
                        <a:cubicBezTo>
                          <a:pt x="39" y="47"/>
                          <a:pt x="1" y="139"/>
                          <a:pt x="34" y="219"/>
                        </a:cubicBezTo>
                        <a:cubicBezTo>
                          <a:pt x="62" y="284"/>
                          <a:pt x="121" y="317"/>
                          <a:pt x="181" y="317"/>
                        </a:cubicBezTo>
                        <a:cubicBezTo>
                          <a:pt x="240" y="317"/>
                          <a:pt x="299" y="284"/>
                          <a:pt x="324" y="219"/>
                        </a:cubicBezTo>
                        <a:cubicBezTo>
                          <a:pt x="370" y="110"/>
                          <a:pt x="285" y="1"/>
                          <a:pt x="183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0" name="Google Shape;2110;p38"/>
                  <p:cNvSpPr/>
                  <p:nvPr/>
                </p:nvSpPr>
                <p:spPr>
                  <a:xfrm rot="-2115209">
                    <a:off x="3879168" y="259519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8"/>
                          <a:pt x="0" y="248"/>
                          <a:pt x="130" y="303"/>
                        </a:cubicBezTo>
                        <a:cubicBezTo>
                          <a:pt x="151" y="312"/>
                          <a:pt x="172" y="316"/>
                          <a:pt x="192" y="316"/>
                        </a:cubicBezTo>
                        <a:cubicBezTo>
                          <a:pt x="298" y="316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1" name="Google Shape;2111;p38"/>
                  <p:cNvSpPr/>
                  <p:nvPr/>
                </p:nvSpPr>
                <p:spPr>
                  <a:xfrm rot="-2115209">
                    <a:off x="3892903" y="2603383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5" y="0"/>
                        </a:moveTo>
                        <a:cubicBezTo>
                          <a:pt x="175" y="0"/>
                          <a:pt x="155" y="4"/>
                          <a:pt x="135" y="12"/>
                        </a:cubicBezTo>
                        <a:cubicBezTo>
                          <a:pt x="0" y="63"/>
                          <a:pt x="0" y="247"/>
                          <a:pt x="131" y="302"/>
                        </a:cubicBezTo>
                        <a:cubicBezTo>
                          <a:pt x="151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5"/>
                          <a:pt x="336" y="96"/>
                        </a:cubicBezTo>
                        <a:cubicBezTo>
                          <a:pt x="311" y="36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2" name="Google Shape;2112;p38"/>
                  <p:cNvSpPr/>
                  <p:nvPr/>
                </p:nvSpPr>
                <p:spPr>
                  <a:xfrm rot="-2115209">
                    <a:off x="3892054" y="2584962"/>
                    <a:ext cx="16288" cy="122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" h="324" extrusionOk="0">
                        <a:moveTo>
                          <a:pt x="201" y="1"/>
                        </a:moveTo>
                        <a:cubicBezTo>
                          <a:pt x="175" y="1"/>
                          <a:pt x="147" y="8"/>
                          <a:pt x="118" y="24"/>
                        </a:cubicBezTo>
                        <a:cubicBezTo>
                          <a:pt x="38" y="54"/>
                          <a:pt x="0" y="146"/>
                          <a:pt x="34" y="226"/>
                        </a:cubicBezTo>
                        <a:cubicBezTo>
                          <a:pt x="60" y="287"/>
                          <a:pt x="121" y="324"/>
                          <a:pt x="184" y="324"/>
                        </a:cubicBezTo>
                        <a:cubicBezTo>
                          <a:pt x="203" y="324"/>
                          <a:pt x="222" y="320"/>
                          <a:pt x="240" y="314"/>
                        </a:cubicBezTo>
                        <a:cubicBezTo>
                          <a:pt x="431" y="256"/>
                          <a:pt x="3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3" name="Google Shape;2113;p38"/>
                  <p:cNvSpPr/>
                  <p:nvPr/>
                </p:nvSpPr>
                <p:spPr>
                  <a:xfrm rot="-2115209">
                    <a:off x="3298443" y="2357451"/>
                    <a:ext cx="13529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8" h="315" extrusionOk="0">
                        <a:moveTo>
                          <a:pt x="179" y="1"/>
                        </a:moveTo>
                        <a:cubicBezTo>
                          <a:pt x="160" y="1"/>
                          <a:pt x="141" y="5"/>
                          <a:pt x="122" y="12"/>
                        </a:cubicBezTo>
                        <a:cubicBezTo>
                          <a:pt x="42" y="46"/>
                          <a:pt x="0" y="138"/>
                          <a:pt x="34" y="218"/>
                        </a:cubicBezTo>
                        <a:cubicBezTo>
                          <a:pt x="59" y="278"/>
                          <a:pt x="118" y="314"/>
                          <a:pt x="179" y="314"/>
                        </a:cubicBezTo>
                        <a:cubicBezTo>
                          <a:pt x="199" y="314"/>
                          <a:pt x="220" y="310"/>
                          <a:pt x="240" y="302"/>
                        </a:cubicBezTo>
                        <a:cubicBezTo>
                          <a:pt x="319" y="269"/>
                          <a:pt x="357" y="180"/>
                          <a:pt x="324" y="101"/>
                        </a:cubicBezTo>
                        <a:cubicBezTo>
                          <a:pt x="298" y="40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4" name="Google Shape;2114;p38"/>
                  <p:cNvSpPr/>
                  <p:nvPr/>
                </p:nvSpPr>
                <p:spPr>
                  <a:xfrm rot="-2115209">
                    <a:off x="3498423" y="2029836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3" y="317"/>
                        </a:cubicBezTo>
                        <a:cubicBezTo>
                          <a:pt x="211" y="317"/>
                          <a:pt x="230" y="314"/>
                          <a:pt x="248" y="307"/>
                        </a:cubicBezTo>
                        <a:cubicBezTo>
                          <a:pt x="378" y="253"/>
                          <a:pt x="382" y="68"/>
                          <a:pt x="252" y="14"/>
                        </a:cubicBezTo>
                        <a:cubicBezTo>
                          <a:pt x="231" y="5"/>
                          <a:pt x="211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5" name="Google Shape;2115;p38"/>
                  <p:cNvSpPr/>
                  <p:nvPr/>
                </p:nvSpPr>
                <p:spPr>
                  <a:xfrm rot="-2115209">
                    <a:off x="3513413" y="2036739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9" y="47"/>
                          <a:pt x="1" y="139"/>
                          <a:pt x="35" y="219"/>
                        </a:cubicBezTo>
                        <a:cubicBezTo>
                          <a:pt x="60" y="279"/>
                          <a:pt x="116" y="315"/>
                          <a:pt x="176" y="315"/>
                        </a:cubicBezTo>
                        <a:cubicBezTo>
                          <a:pt x="196" y="315"/>
                          <a:pt x="216" y="311"/>
                          <a:pt x="236" y="303"/>
                        </a:cubicBezTo>
                        <a:cubicBezTo>
                          <a:pt x="316" y="269"/>
                          <a:pt x="354" y="177"/>
                          <a:pt x="324" y="97"/>
                        </a:cubicBezTo>
                        <a:cubicBezTo>
                          <a:pt x="299" y="37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6" name="Google Shape;2116;p38"/>
                  <p:cNvSpPr/>
                  <p:nvPr/>
                </p:nvSpPr>
                <p:spPr>
                  <a:xfrm rot="-2115209">
                    <a:off x="3592701" y="1983015"/>
                    <a:ext cx="14889" cy="12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4" h="333" extrusionOk="0">
                        <a:moveTo>
                          <a:pt x="217" y="0"/>
                        </a:moveTo>
                        <a:cubicBezTo>
                          <a:pt x="111" y="0"/>
                          <a:pt x="1" y="104"/>
                          <a:pt x="70" y="234"/>
                        </a:cubicBezTo>
                        <a:cubicBezTo>
                          <a:pt x="96" y="296"/>
                          <a:pt x="157" y="332"/>
                          <a:pt x="220" y="332"/>
                        </a:cubicBezTo>
                        <a:cubicBezTo>
                          <a:pt x="238" y="332"/>
                          <a:pt x="257" y="329"/>
                          <a:pt x="276" y="322"/>
                        </a:cubicBezTo>
                        <a:cubicBezTo>
                          <a:pt x="355" y="289"/>
                          <a:pt x="393" y="196"/>
                          <a:pt x="359" y="117"/>
                        </a:cubicBezTo>
                        <a:cubicBezTo>
                          <a:pt x="337" y="34"/>
                          <a:pt x="277" y="0"/>
                          <a:pt x="217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7" name="Google Shape;2117;p38"/>
                  <p:cNvSpPr/>
                  <p:nvPr/>
                </p:nvSpPr>
                <p:spPr>
                  <a:xfrm rot="-2115209">
                    <a:off x="3602579" y="196980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8" y="47"/>
                          <a:pt x="0" y="139"/>
                          <a:pt x="34" y="219"/>
                        </a:cubicBezTo>
                        <a:cubicBezTo>
                          <a:pt x="59" y="284"/>
                          <a:pt x="118" y="317"/>
                          <a:pt x="177" y="317"/>
                        </a:cubicBezTo>
                        <a:cubicBezTo>
                          <a:pt x="237" y="317"/>
                          <a:pt x="296" y="284"/>
                          <a:pt x="324" y="219"/>
                        </a:cubicBezTo>
                        <a:cubicBezTo>
                          <a:pt x="370" y="113"/>
                          <a:pt x="284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8" name="Google Shape;2118;p38"/>
                  <p:cNvSpPr/>
                  <p:nvPr/>
                </p:nvSpPr>
                <p:spPr>
                  <a:xfrm rot="-2115209">
                    <a:off x="3609803" y="1983782"/>
                    <a:ext cx="13378" cy="11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4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2"/>
                        </a:cubicBezTo>
                        <a:cubicBezTo>
                          <a:pt x="39" y="46"/>
                          <a:pt x="1" y="134"/>
                          <a:pt x="34" y="218"/>
                        </a:cubicBezTo>
                        <a:cubicBezTo>
                          <a:pt x="60" y="276"/>
                          <a:pt x="117" y="314"/>
                          <a:pt x="178" y="314"/>
                        </a:cubicBezTo>
                        <a:cubicBezTo>
                          <a:pt x="197" y="314"/>
                          <a:pt x="217" y="310"/>
                          <a:pt x="236" y="302"/>
                        </a:cubicBezTo>
                        <a:cubicBezTo>
                          <a:pt x="316" y="268"/>
                          <a:pt x="353" y="176"/>
                          <a:pt x="324" y="96"/>
                        </a:cubicBezTo>
                        <a:cubicBezTo>
                          <a:pt x="299" y="36"/>
                          <a:pt x="240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19" name="Google Shape;2119;p38"/>
                  <p:cNvSpPr/>
                  <p:nvPr/>
                </p:nvSpPr>
                <p:spPr>
                  <a:xfrm rot="-2115209">
                    <a:off x="3482208" y="1929432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1" y="0"/>
                        </a:moveTo>
                        <a:cubicBezTo>
                          <a:pt x="88" y="0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1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52"/>
                          <a:pt x="382" y="68"/>
                          <a:pt x="252" y="13"/>
                        </a:cubicBezTo>
                        <a:cubicBezTo>
                          <a:pt x="232" y="4"/>
                          <a:pt x="211" y="0"/>
                          <a:pt x="191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0" name="Google Shape;2120;p38"/>
                  <p:cNvSpPr/>
                  <p:nvPr/>
                </p:nvSpPr>
                <p:spPr>
                  <a:xfrm rot="-2115209">
                    <a:off x="3532326" y="2058889"/>
                    <a:ext cx="202444" cy="225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57" h="5979" extrusionOk="0">
                        <a:moveTo>
                          <a:pt x="2991" y="1"/>
                        </a:moveTo>
                        <a:cubicBezTo>
                          <a:pt x="1979" y="1"/>
                          <a:pt x="949" y="396"/>
                          <a:pt x="295" y="1129"/>
                        </a:cubicBezTo>
                        <a:cubicBezTo>
                          <a:pt x="192" y="1231"/>
                          <a:pt x="271" y="1400"/>
                          <a:pt x="405" y="1400"/>
                        </a:cubicBezTo>
                        <a:cubicBezTo>
                          <a:pt x="414" y="1400"/>
                          <a:pt x="424" y="1399"/>
                          <a:pt x="433" y="1398"/>
                        </a:cubicBezTo>
                        <a:lnTo>
                          <a:pt x="433" y="1398"/>
                        </a:lnTo>
                        <a:cubicBezTo>
                          <a:pt x="290" y="2573"/>
                          <a:pt x="240" y="3761"/>
                          <a:pt x="194" y="4944"/>
                        </a:cubicBezTo>
                        <a:cubicBezTo>
                          <a:pt x="186" y="5200"/>
                          <a:pt x="1" y="5486"/>
                          <a:pt x="89" y="5729"/>
                        </a:cubicBezTo>
                        <a:cubicBezTo>
                          <a:pt x="60" y="5775"/>
                          <a:pt x="55" y="5834"/>
                          <a:pt x="76" y="5885"/>
                        </a:cubicBezTo>
                        <a:cubicBezTo>
                          <a:pt x="102" y="5943"/>
                          <a:pt x="160" y="5978"/>
                          <a:pt x="222" y="5978"/>
                        </a:cubicBezTo>
                        <a:cubicBezTo>
                          <a:pt x="241" y="5978"/>
                          <a:pt x="260" y="5975"/>
                          <a:pt x="278" y="5968"/>
                        </a:cubicBezTo>
                        <a:cubicBezTo>
                          <a:pt x="635" y="5780"/>
                          <a:pt x="937" y="5507"/>
                          <a:pt x="1268" y="5289"/>
                        </a:cubicBezTo>
                        <a:cubicBezTo>
                          <a:pt x="1365" y="5221"/>
                          <a:pt x="1508" y="5129"/>
                          <a:pt x="1441" y="4995"/>
                        </a:cubicBezTo>
                        <a:cubicBezTo>
                          <a:pt x="2612" y="4285"/>
                          <a:pt x="3321" y="3106"/>
                          <a:pt x="4274" y="2153"/>
                        </a:cubicBezTo>
                        <a:cubicBezTo>
                          <a:pt x="4555" y="1843"/>
                          <a:pt x="4836" y="1532"/>
                          <a:pt x="5134" y="1238"/>
                        </a:cubicBezTo>
                        <a:cubicBezTo>
                          <a:pt x="5214" y="1150"/>
                          <a:pt x="5357" y="1037"/>
                          <a:pt x="5302" y="902"/>
                        </a:cubicBezTo>
                        <a:cubicBezTo>
                          <a:pt x="4708" y="289"/>
                          <a:pt x="3856" y="1"/>
                          <a:pt x="29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1" name="Google Shape;2121;p38"/>
                  <p:cNvSpPr/>
                  <p:nvPr/>
                </p:nvSpPr>
                <p:spPr>
                  <a:xfrm rot="-2115209">
                    <a:off x="3870436" y="2171040"/>
                    <a:ext cx="14020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" h="315" extrusionOk="0">
                        <a:moveTo>
                          <a:pt x="190" y="0"/>
                        </a:moveTo>
                        <a:cubicBezTo>
                          <a:pt x="127" y="0"/>
                          <a:pt x="65" y="36"/>
                          <a:pt x="39" y="106"/>
                        </a:cubicBezTo>
                        <a:cubicBezTo>
                          <a:pt x="1" y="213"/>
                          <a:pt x="85" y="315"/>
                          <a:pt x="188" y="315"/>
                        </a:cubicBezTo>
                        <a:cubicBezTo>
                          <a:pt x="211" y="315"/>
                          <a:pt x="234" y="310"/>
                          <a:pt x="257" y="299"/>
                        </a:cubicBezTo>
                        <a:cubicBezTo>
                          <a:pt x="333" y="262"/>
                          <a:pt x="370" y="169"/>
                          <a:pt x="333" y="90"/>
                        </a:cubicBezTo>
                        <a:cubicBezTo>
                          <a:pt x="303" y="30"/>
                          <a:pt x="246" y="0"/>
                          <a:pt x="190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2" name="Google Shape;2122;p38"/>
                  <p:cNvSpPr/>
                  <p:nvPr/>
                </p:nvSpPr>
                <p:spPr>
                  <a:xfrm rot="-2115209">
                    <a:off x="3871790" y="2187595"/>
                    <a:ext cx="14776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0" y="75"/>
                          <a:pt x="9" y="260"/>
                          <a:pt x="143" y="306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3" name="Google Shape;2123;p38"/>
                  <p:cNvSpPr/>
                  <p:nvPr/>
                </p:nvSpPr>
                <p:spPr>
                  <a:xfrm rot="-2115209">
                    <a:off x="3884089" y="2175661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1" y="75"/>
                          <a:pt x="9" y="259"/>
                          <a:pt x="139" y="305"/>
                        </a:cubicBezTo>
                        <a:cubicBezTo>
                          <a:pt x="157" y="312"/>
                          <a:pt x="175" y="315"/>
                          <a:pt x="192" y="315"/>
                        </a:cubicBezTo>
                        <a:cubicBezTo>
                          <a:pt x="300" y="315"/>
                          <a:pt x="387" y="200"/>
                          <a:pt x="336" y="91"/>
                        </a:cubicBezTo>
                        <a:cubicBezTo>
                          <a:pt x="309" y="34"/>
                          <a:pt x="25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4" name="Google Shape;2124;p38"/>
                  <p:cNvSpPr/>
                  <p:nvPr/>
                </p:nvSpPr>
                <p:spPr>
                  <a:xfrm rot="-2115209">
                    <a:off x="3960209" y="2184387"/>
                    <a:ext cx="14625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1" y="75"/>
                          <a:pt x="9" y="260"/>
                          <a:pt x="139" y="306"/>
                        </a:cubicBezTo>
                        <a:cubicBezTo>
                          <a:pt x="158" y="313"/>
                          <a:pt x="178" y="317"/>
                          <a:pt x="196" y="317"/>
                        </a:cubicBezTo>
                        <a:cubicBezTo>
                          <a:pt x="305" y="317"/>
                          <a:pt x="387" y="200"/>
                          <a:pt x="336" y="92"/>
                        </a:cubicBezTo>
                        <a:cubicBezTo>
                          <a:pt x="309" y="34"/>
                          <a:pt x="253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5" name="Google Shape;2125;p38"/>
                  <p:cNvSpPr/>
                  <p:nvPr/>
                </p:nvSpPr>
                <p:spPr>
                  <a:xfrm rot="-2115209">
                    <a:off x="3917935" y="2048166"/>
                    <a:ext cx="1477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6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0" y="74"/>
                          <a:pt x="9" y="259"/>
                          <a:pt x="143" y="305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1"/>
                        </a:cubicBezTo>
                        <a:cubicBezTo>
                          <a:pt x="312" y="34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6" name="Google Shape;2126;p38"/>
                  <p:cNvSpPr/>
                  <p:nvPr/>
                </p:nvSpPr>
                <p:spPr>
                  <a:xfrm rot="-2115209">
                    <a:off x="3913225" y="2065705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1"/>
                        </a:moveTo>
                        <a:cubicBezTo>
                          <a:pt x="172" y="1"/>
                          <a:pt x="148" y="6"/>
                          <a:pt x="126" y="16"/>
                        </a:cubicBezTo>
                        <a:cubicBezTo>
                          <a:pt x="0" y="75"/>
                          <a:pt x="8" y="259"/>
                          <a:pt x="143" y="306"/>
                        </a:cubicBezTo>
                        <a:cubicBezTo>
                          <a:pt x="161" y="312"/>
                          <a:pt x="178" y="315"/>
                          <a:pt x="196" y="315"/>
                        </a:cubicBezTo>
                        <a:cubicBezTo>
                          <a:pt x="303" y="315"/>
                          <a:pt x="386" y="200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7" name="Google Shape;2127;p38"/>
                  <p:cNvSpPr/>
                  <p:nvPr/>
                </p:nvSpPr>
                <p:spPr>
                  <a:xfrm rot="-2115209">
                    <a:off x="3623567" y="2127007"/>
                    <a:ext cx="260490" cy="1727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" h="4570" extrusionOk="0">
                        <a:moveTo>
                          <a:pt x="6063" y="0"/>
                        </a:moveTo>
                        <a:cubicBezTo>
                          <a:pt x="5960" y="0"/>
                          <a:pt x="5854" y="97"/>
                          <a:pt x="5910" y="222"/>
                        </a:cubicBezTo>
                        <a:cubicBezTo>
                          <a:pt x="5566" y="194"/>
                          <a:pt x="5220" y="185"/>
                          <a:pt x="4873" y="185"/>
                        </a:cubicBezTo>
                        <a:cubicBezTo>
                          <a:pt x="4343" y="185"/>
                          <a:pt x="3812" y="206"/>
                          <a:pt x="3287" y="214"/>
                        </a:cubicBezTo>
                        <a:cubicBezTo>
                          <a:pt x="2963" y="247"/>
                          <a:pt x="2632" y="230"/>
                          <a:pt x="2313" y="298"/>
                        </a:cubicBezTo>
                        <a:cubicBezTo>
                          <a:pt x="2044" y="411"/>
                          <a:pt x="1805" y="596"/>
                          <a:pt x="1587" y="784"/>
                        </a:cubicBezTo>
                        <a:cubicBezTo>
                          <a:pt x="1305" y="1087"/>
                          <a:pt x="0" y="1624"/>
                          <a:pt x="147" y="2060"/>
                        </a:cubicBezTo>
                        <a:cubicBezTo>
                          <a:pt x="298" y="2216"/>
                          <a:pt x="537" y="2211"/>
                          <a:pt x="726" y="2316"/>
                        </a:cubicBezTo>
                        <a:cubicBezTo>
                          <a:pt x="1545" y="2707"/>
                          <a:pt x="2258" y="3311"/>
                          <a:pt x="2989" y="3848"/>
                        </a:cubicBezTo>
                        <a:cubicBezTo>
                          <a:pt x="3303" y="4075"/>
                          <a:pt x="3597" y="4331"/>
                          <a:pt x="3933" y="4537"/>
                        </a:cubicBezTo>
                        <a:cubicBezTo>
                          <a:pt x="3971" y="4560"/>
                          <a:pt x="4009" y="4569"/>
                          <a:pt x="4047" y="4569"/>
                        </a:cubicBezTo>
                        <a:cubicBezTo>
                          <a:pt x="4162" y="4569"/>
                          <a:pt x="4277" y="4487"/>
                          <a:pt x="4390" y="4453"/>
                        </a:cubicBezTo>
                        <a:cubicBezTo>
                          <a:pt x="6036" y="3769"/>
                          <a:pt x="6892" y="1767"/>
                          <a:pt x="6204" y="109"/>
                        </a:cubicBezTo>
                        <a:cubicBezTo>
                          <a:pt x="6179" y="32"/>
                          <a:pt x="6122" y="0"/>
                          <a:pt x="6063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8" name="Google Shape;2128;p38"/>
                  <p:cNvSpPr/>
                  <p:nvPr/>
                </p:nvSpPr>
                <p:spPr>
                  <a:xfrm rot="-2115209">
                    <a:off x="3869993" y="2412257"/>
                    <a:ext cx="234150" cy="1852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96" h="4903" extrusionOk="0">
                        <a:moveTo>
                          <a:pt x="1204" y="0"/>
                        </a:moveTo>
                        <a:cubicBezTo>
                          <a:pt x="1090" y="0"/>
                          <a:pt x="984" y="139"/>
                          <a:pt x="1070" y="251"/>
                        </a:cubicBezTo>
                        <a:cubicBezTo>
                          <a:pt x="1528" y="1561"/>
                          <a:pt x="1276" y="3072"/>
                          <a:pt x="483" y="4209"/>
                        </a:cubicBezTo>
                        <a:cubicBezTo>
                          <a:pt x="403" y="4411"/>
                          <a:pt x="0" y="4625"/>
                          <a:pt x="197" y="4839"/>
                        </a:cubicBezTo>
                        <a:cubicBezTo>
                          <a:pt x="223" y="4855"/>
                          <a:pt x="248" y="4868"/>
                          <a:pt x="277" y="4872"/>
                        </a:cubicBezTo>
                        <a:cubicBezTo>
                          <a:pt x="294" y="4885"/>
                          <a:pt x="306" y="4893"/>
                          <a:pt x="323" y="4902"/>
                        </a:cubicBezTo>
                        <a:cubicBezTo>
                          <a:pt x="335" y="4902"/>
                          <a:pt x="347" y="4902"/>
                          <a:pt x="359" y="4902"/>
                        </a:cubicBezTo>
                        <a:cubicBezTo>
                          <a:pt x="662" y="4902"/>
                          <a:pt x="961" y="4753"/>
                          <a:pt x="1263" y="4713"/>
                        </a:cubicBezTo>
                        <a:cubicBezTo>
                          <a:pt x="2863" y="4650"/>
                          <a:pt x="4432" y="4335"/>
                          <a:pt x="6023" y="4163"/>
                        </a:cubicBezTo>
                        <a:cubicBezTo>
                          <a:pt x="6195" y="4121"/>
                          <a:pt x="6174" y="3903"/>
                          <a:pt x="6036" y="3835"/>
                        </a:cubicBezTo>
                        <a:cubicBezTo>
                          <a:pt x="5037" y="2937"/>
                          <a:pt x="4176" y="1884"/>
                          <a:pt x="3047" y="1137"/>
                        </a:cubicBezTo>
                        <a:cubicBezTo>
                          <a:pt x="2628" y="843"/>
                          <a:pt x="2103" y="734"/>
                          <a:pt x="1717" y="381"/>
                        </a:cubicBezTo>
                        <a:cubicBezTo>
                          <a:pt x="1689" y="362"/>
                          <a:pt x="1656" y="352"/>
                          <a:pt x="1624" y="352"/>
                        </a:cubicBezTo>
                        <a:cubicBezTo>
                          <a:pt x="1607" y="352"/>
                          <a:pt x="1590" y="354"/>
                          <a:pt x="1574" y="360"/>
                        </a:cubicBezTo>
                        <a:cubicBezTo>
                          <a:pt x="1540" y="268"/>
                          <a:pt x="1461" y="201"/>
                          <a:pt x="1364" y="188"/>
                        </a:cubicBezTo>
                        <a:cubicBezTo>
                          <a:pt x="1347" y="138"/>
                          <a:pt x="1326" y="92"/>
                          <a:pt x="1305" y="45"/>
                        </a:cubicBezTo>
                        <a:cubicBezTo>
                          <a:pt x="1275" y="14"/>
                          <a:pt x="1239" y="0"/>
                          <a:pt x="1204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29" name="Google Shape;2129;p38"/>
                  <p:cNvSpPr/>
                  <p:nvPr/>
                </p:nvSpPr>
                <p:spPr>
                  <a:xfrm rot="-2115209">
                    <a:off x="4006439" y="1947233"/>
                    <a:ext cx="219865" cy="1841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18" h="4874" extrusionOk="0">
                        <a:moveTo>
                          <a:pt x="1461" y="1"/>
                        </a:moveTo>
                        <a:cubicBezTo>
                          <a:pt x="1427" y="1"/>
                          <a:pt x="1392" y="13"/>
                          <a:pt x="1356" y="41"/>
                        </a:cubicBezTo>
                        <a:cubicBezTo>
                          <a:pt x="1289" y="95"/>
                          <a:pt x="1281" y="192"/>
                          <a:pt x="1339" y="259"/>
                        </a:cubicBezTo>
                        <a:cubicBezTo>
                          <a:pt x="1423" y="381"/>
                          <a:pt x="1436" y="549"/>
                          <a:pt x="1465" y="691"/>
                        </a:cubicBezTo>
                        <a:cubicBezTo>
                          <a:pt x="1633" y="2001"/>
                          <a:pt x="1155" y="3336"/>
                          <a:pt x="340" y="4368"/>
                        </a:cubicBezTo>
                        <a:cubicBezTo>
                          <a:pt x="269" y="4515"/>
                          <a:pt x="1" y="4624"/>
                          <a:pt x="97" y="4809"/>
                        </a:cubicBezTo>
                        <a:cubicBezTo>
                          <a:pt x="138" y="4856"/>
                          <a:pt x="184" y="4874"/>
                          <a:pt x="234" y="4874"/>
                        </a:cubicBezTo>
                        <a:cubicBezTo>
                          <a:pt x="364" y="4874"/>
                          <a:pt x="518" y="4753"/>
                          <a:pt x="657" y="4753"/>
                        </a:cubicBezTo>
                        <a:cubicBezTo>
                          <a:pt x="665" y="4753"/>
                          <a:pt x="673" y="4754"/>
                          <a:pt x="680" y="4754"/>
                        </a:cubicBezTo>
                        <a:cubicBezTo>
                          <a:pt x="1914" y="4628"/>
                          <a:pt x="3157" y="4440"/>
                          <a:pt x="4349" y="4083"/>
                        </a:cubicBezTo>
                        <a:cubicBezTo>
                          <a:pt x="4626" y="3940"/>
                          <a:pt x="5818" y="3692"/>
                          <a:pt x="5570" y="3269"/>
                        </a:cubicBezTo>
                        <a:cubicBezTo>
                          <a:pt x="4504" y="2001"/>
                          <a:pt x="3224" y="847"/>
                          <a:pt x="1671" y="221"/>
                        </a:cubicBezTo>
                        <a:cubicBezTo>
                          <a:pt x="1649" y="111"/>
                          <a:pt x="1563" y="1"/>
                          <a:pt x="1461" y="1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0" name="Google Shape;2130;p38"/>
                  <p:cNvSpPr/>
                  <p:nvPr/>
                </p:nvSpPr>
                <p:spPr>
                  <a:xfrm rot="-2115209">
                    <a:off x="3379698" y="1646272"/>
                    <a:ext cx="177691" cy="2402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02" h="6357" extrusionOk="0">
                        <a:moveTo>
                          <a:pt x="4551" y="0"/>
                        </a:moveTo>
                        <a:cubicBezTo>
                          <a:pt x="4158" y="0"/>
                          <a:pt x="3189" y="1169"/>
                          <a:pt x="2977" y="1330"/>
                        </a:cubicBezTo>
                        <a:cubicBezTo>
                          <a:pt x="2028" y="2275"/>
                          <a:pt x="1021" y="3249"/>
                          <a:pt x="475" y="4491"/>
                        </a:cubicBezTo>
                        <a:cubicBezTo>
                          <a:pt x="299" y="4537"/>
                          <a:pt x="1" y="4667"/>
                          <a:pt x="240" y="4860"/>
                        </a:cubicBezTo>
                        <a:cubicBezTo>
                          <a:pt x="262" y="4873"/>
                          <a:pt x="286" y="4880"/>
                          <a:pt x="311" y="4880"/>
                        </a:cubicBezTo>
                        <a:cubicBezTo>
                          <a:pt x="333" y="4880"/>
                          <a:pt x="356" y="4874"/>
                          <a:pt x="379" y="4864"/>
                        </a:cubicBezTo>
                        <a:cubicBezTo>
                          <a:pt x="576" y="4768"/>
                          <a:pt x="794" y="4760"/>
                          <a:pt x="1012" y="4760"/>
                        </a:cubicBezTo>
                        <a:cubicBezTo>
                          <a:pt x="2301" y="4848"/>
                          <a:pt x="3489" y="5490"/>
                          <a:pt x="4446" y="6338"/>
                        </a:cubicBezTo>
                        <a:cubicBezTo>
                          <a:pt x="4475" y="6351"/>
                          <a:pt x="4502" y="6357"/>
                          <a:pt x="4526" y="6357"/>
                        </a:cubicBezTo>
                        <a:cubicBezTo>
                          <a:pt x="4660" y="6357"/>
                          <a:pt x="4701" y="6168"/>
                          <a:pt x="4677" y="6040"/>
                        </a:cubicBezTo>
                        <a:cubicBezTo>
                          <a:pt x="4605" y="4890"/>
                          <a:pt x="4689" y="3744"/>
                          <a:pt x="4656" y="2594"/>
                        </a:cubicBezTo>
                        <a:cubicBezTo>
                          <a:pt x="4618" y="1767"/>
                          <a:pt x="4630" y="936"/>
                          <a:pt x="4693" y="109"/>
                        </a:cubicBezTo>
                        <a:cubicBezTo>
                          <a:pt x="4666" y="33"/>
                          <a:pt x="4617" y="0"/>
                          <a:pt x="4551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1" name="Google Shape;2131;p38"/>
                  <p:cNvSpPr/>
                  <p:nvPr/>
                </p:nvSpPr>
                <p:spPr>
                  <a:xfrm rot="-2115209">
                    <a:off x="3145237" y="2022548"/>
                    <a:ext cx="253801" cy="3037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16" h="8037" extrusionOk="0">
                        <a:moveTo>
                          <a:pt x="6426" y="0"/>
                        </a:moveTo>
                        <a:cubicBezTo>
                          <a:pt x="6386" y="0"/>
                          <a:pt x="6339" y="15"/>
                          <a:pt x="6288" y="51"/>
                        </a:cubicBezTo>
                        <a:cubicBezTo>
                          <a:pt x="5305" y="819"/>
                          <a:pt x="4264" y="1529"/>
                          <a:pt x="3488" y="2523"/>
                        </a:cubicBezTo>
                        <a:cubicBezTo>
                          <a:pt x="3412" y="2624"/>
                          <a:pt x="3253" y="2716"/>
                          <a:pt x="3312" y="2863"/>
                        </a:cubicBezTo>
                        <a:cubicBezTo>
                          <a:pt x="2418" y="3707"/>
                          <a:pt x="1662" y="4689"/>
                          <a:pt x="873" y="5629"/>
                        </a:cubicBezTo>
                        <a:cubicBezTo>
                          <a:pt x="768" y="5801"/>
                          <a:pt x="319" y="6099"/>
                          <a:pt x="520" y="6292"/>
                        </a:cubicBezTo>
                        <a:cubicBezTo>
                          <a:pt x="395" y="6326"/>
                          <a:pt x="273" y="6368"/>
                          <a:pt x="155" y="6423"/>
                        </a:cubicBezTo>
                        <a:cubicBezTo>
                          <a:pt x="0" y="6498"/>
                          <a:pt x="87" y="6719"/>
                          <a:pt x="228" y="6719"/>
                        </a:cubicBezTo>
                        <a:cubicBezTo>
                          <a:pt x="252" y="6719"/>
                          <a:pt x="277" y="6713"/>
                          <a:pt x="302" y="6700"/>
                        </a:cubicBezTo>
                        <a:cubicBezTo>
                          <a:pt x="685" y="6552"/>
                          <a:pt x="1073" y="6488"/>
                          <a:pt x="1462" y="6488"/>
                        </a:cubicBezTo>
                        <a:cubicBezTo>
                          <a:pt x="2814" y="6488"/>
                          <a:pt x="4164" y="7267"/>
                          <a:pt x="5263" y="8001"/>
                        </a:cubicBezTo>
                        <a:cubicBezTo>
                          <a:pt x="5293" y="8025"/>
                          <a:pt x="5328" y="8037"/>
                          <a:pt x="5363" y="8037"/>
                        </a:cubicBezTo>
                        <a:cubicBezTo>
                          <a:pt x="5407" y="8037"/>
                          <a:pt x="5451" y="8017"/>
                          <a:pt x="5482" y="7980"/>
                        </a:cubicBezTo>
                        <a:cubicBezTo>
                          <a:pt x="5528" y="7929"/>
                          <a:pt x="5511" y="7858"/>
                          <a:pt x="5444" y="7774"/>
                        </a:cubicBezTo>
                        <a:cubicBezTo>
                          <a:pt x="5532" y="7665"/>
                          <a:pt x="5570" y="7476"/>
                          <a:pt x="5624" y="7371"/>
                        </a:cubicBezTo>
                        <a:cubicBezTo>
                          <a:pt x="5977" y="6460"/>
                          <a:pt x="6103" y="5503"/>
                          <a:pt x="6233" y="4546"/>
                        </a:cubicBezTo>
                        <a:cubicBezTo>
                          <a:pt x="6405" y="3707"/>
                          <a:pt x="6594" y="2868"/>
                          <a:pt x="6598" y="2003"/>
                        </a:cubicBezTo>
                        <a:cubicBezTo>
                          <a:pt x="6619" y="1466"/>
                          <a:pt x="6716" y="844"/>
                          <a:pt x="6430" y="362"/>
                        </a:cubicBezTo>
                        <a:cubicBezTo>
                          <a:pt x="6636" y="247"/>
                          <a:pt x="6587" y="0"/>
                          <a:pt x="6426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2" name="Google Shape;2132;p38"/>
                  <p:cNvSpPr/>
                  <p:nvPr/>
                </p:nvSpPr>
                <p:spPr>
                  <a:xfrm rot="-2115209">
                    <a:off x="3093115" y="2756695"/>
                    <a:ext cx="158985" cy="1730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07" h="4578" extrusionOk="0">
                        <a:moveTo>
                          <a:pt x="2048" y="0"/>
                        </a:moveTo>
                        <a:cubicBezTo>
                          <a:pt x="1997" y="0"/>
                          <a:pt x="1945" y="26"/>
                          <a:pt x="1894" y="85"/>
                        </a:cubicBezTo>
                        <a:cubicBezTo>
                          <a:pt x="1470" y="777"/>
                          <a:pt x="1101" y="1508"/>
                          <a:pt x="790" y="2263"/>
                        </a:cubicBezTo>
                        <a:cubicBezTo>
                          <a:pt x="547" y="2876"/>
                          <a:pt x="228" y="3522"/>
                          <a:pt x="311" y="4194"/>
                        </a:cubicBezTo>
                        <a:cubicBezTo>
                          <a:pt x="181" y="4257"/>
                          <a:pt x="1" y="4383"/>
                          <a:pt x="131" y="4530"/>
                        </a:cubicBezTo>
                        <a:cubicBezTo>
                          <a:pt x="161" y="4562"/>
                          <a:pt x="202" y="4577"/>
                          <a:pt x="243" y="4577"/>
                        </a:cubicBezTo>
                        <a:cubicBezTo>
                          <a:pt x="282" y="4577"/>
                          <a:pt x="322" y="4563"/>
                          <a:pt x="353" y="4534"/>
                        </a:cubicBezTo>
                        <a:cubicBezTo>
                          <a:pt x="580" y="4395"/>
                          <a:pt x="819" y="4286"/>
                          <a:pt x="1075" y="4206"/>
                        </a:cubicBezTo>
                        <a:cubicBezTo>
                          <a:pt x="1434" y="4086"/>
                          <a:pt x="1800" y="4039"/>
                          <a:pt x="2168" y="4039"/>
                        </a:cubicBezTo>
                        <a:cubicBezTo>
                          <a:pt x="2762" y="4039"/>
                          <a:pt x="3360" y="4162"/>
                          <a:pt x="3938" y="4299"/>
                        </a:cubicBezTo>
                        <a:cubicBezTo>
                          <a:pt x="4207" y="4299"/>
                          <a:pt x="4177" y="4013"/>
                          <a:pt x="4081" y="3850"/>
                        </a:cubicBezTo>
                        <a:cubicBezTo>
                          <a:pt x="3590" y="2847"/>
                          <a:pt x="3233" y="1780"/>
                          <a:pt x="2687" y="798"/>
                        </a:cubicBezTo>
                        <a:cubicBezTo>
                          <a:pt x="2547" y="637"/>
                          <a:pt x="2305" y="0"/>
                          <a:pt x="2048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133" name="Google Shape;2133;p38"/>
                <p:cNvSpPr/>
                <p:nvPr/>
              </p:nvSpPr>
              <p:spPr>
                <a:xfrm rot="-2115209">
                  <a:off x="2844874" y="1658046"/>
                  <a:ext cx="1462343" cy="13612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96" h="36021" extrusionOk="0">
                      <a:moveTo>
                        <a:pt x="27992" y="1407"/>
                      </a:moveTo>
                      <a:cubicBezTo>
                        <a:pt x="27803" y="2884"/>
                        <a:pt x="27971" y="4383"/>
                        <a:pt x="27967" y="5873"/>
                      </a:cubicBezTo>
                      <a:cubicBezTo>
                        <a:pt x="27493" y="6108"/>
                        <a:pt x="27010" y="6313"/>
                        <a:pt x="26552" y="6569"/>
                      </a:cubicBezTo>
                      <a:cubicBezTo>
                        <a:pt x="26124" y="6800"/>
                        <a:pt x="25675" y="7019"/>
                        <a:pt x="25239" y="7254"/>
                      </a:cubicBezTo>
                      <a:cubicBezTo>
                        <a:pt x="25331" y="7019"/>
                        <a:pt x="25423" y="6784"/>
                        <a:pt x="25520" y="6553"/>
                      </a:cubicBezTo>
                      <a:cubicBezTo>
                        <a:pt x="26393" y="4861"/>
                        <a:pt x="27215" y="3144"/>
                        <a:pt x="27988" y="1407"/>
                      </a:cubicBezTo>
                      <a:close/>
                      <a:moveTo>
                        <a:pt x="27958" y="6221"/>
                      </a:moveTo>
                      <a:lnTo>
                        <a:pt x="27958" y="6221"/>
                      </a:lnTo>
                      <a:cubicBezTo>
                        <a:pt x="27954" y="6477"/>
                        <a:pt x="27937" y="6733"/>
                        <a:pt x="27916" y="6985"/>
                      </a:cubicBezTo>
                      <a:lnTo>
                        <a:pt x="27921" y="6985"/>
                      </a:lnTo>
                      <a:cubicBezTo>
                        <a:pt x="27912" y="6985"/>
                        <a:pt x="27904" y="6989"/>
                        <a:pt x="27900" y="6993"/>
                      </a:cubicBezTo>
                      <a:cubicBezTo>
                        <a:pt x="26800" y="7501"/>
                        <a:pt x="25734" y="8072"/>
                        <a:pt x="24701" y="8702"/>
                      </a:cubicBezTo>
                      <a:cubicBezTo>
                        <a:pt x="24823" y="8366"/>
                        <a:pt x="24945" y="8034"/>
                        <a:pt x="25066" y="7699"/>
                      </a:cubicBezTo>
                      <a:cubicBezTo>
                        <a:pt x="25096" y="7694"/>
                        <a:pt x="25125" y="7682"/>
                        <a:pt x="25146" y="7661"/>
                      </a:cubicBezTo>
                      <a:cubicBezTo>
                        <a:pt x="25738" y="7321"/>
                        <a:pt x="26359" y="7035"/>
                        <a:pt x="26951" y="6708"/>
                      </a:cubicBezTo>
                      <a:cubicBezTo>
                        <a:pt x="27283" y="6536"/>
                        <a:pt x="27623" y="6385"/>
                        <a:pt x="27958" y="6221"/>
                      </a:cubicBezTo>
                      <a:close/>
                      <a:moveTo>
                        <a:pt x="27879" y="7346"/>
                      </a:moveTo>
                      <a:lnTo>
                        <a:pt x="27879" y="7346"/>
                      </a:lnTo>
                      <a:cubicBezTo>
                        <a:pt x="27853" y="7535"/>
                        <a:pt x="27828" y="7724"/>
                        <a:pt x="27795" y="7913"/>
                      </a:cubicBezTo>
                      <a:cubicBezTo>
                        <a:pt x="27786" y="7988"/>
                        <a:pt x="27770" y="8064"/>
                        <a:pt x="27761" y="8143"/>
                      </a:cubicBezTo>
                      <a:cubicBezTo>
                        <a:pt x="27182" y="8437"/>
                        <a:pt x="26603" y="8731"/>
                        <a:pt x="26028" y="9037"/>
                      </a:cubicBezTo>
                      <a:cubicBezTo>
                        <a:pt x="25436" y="9356"/>
                        <a:pt x="24823" y="9638"/>
                        <a:pt x="24240" y="9978"/>
                      </a:cubicBezTo>
                      <a:cubicBezTo>
                        <a:pt x="24345" y="9696"/>
                        <a:pt x="24445" y="9415"/>
                        <a:pt x="24546" y="9130"/>
                      </a:cubicBezTo>
                      <a:cubicBezTo>
                        <a:pt x="24571" y="9130"/>
                        <a:pt x="24592" y="9126"/>
                        <a:pt x="24613" y="9117"/>
                      </a:cubicBezTo>
                      <a:cubicBezTo>
                        <a:pt x="25671" y="8467"/>
                        <a:pt x="26758" y="7875"/>
                        <a:pt x="27879" y="7346"/>
                      </a:cubicBezTo>
                      <a:close/>
                      <a:moveTo>
                        <a:pt x="18355" y="6716"/>
                      </a:moveTo>
                      <a:cubicBezTo>
                        <a:pt x="18309" y="8076"/>
                        <a:pt x="18221" y="9453"/>
                        <a:pt x="17973" y="10788"/>
                      </a:cubicBezTo>
                      <a:cubicBezTo>
                        <a:pt x="17906" y="11035"/>
                        <a:pt x="17843" y="11287"/>
                        <a:pt x="17784" y="11539"/>
                      </a:cubicBezTo>
                      <a:cubicBezTo>
                        <a:pt x="17772" y="11539"/>
                        <a:pt x="17763" y="11543"/>
                        <a:pt x="17751" y="11547"/>
                      </a:cubicBezTo>
                      <a:cubicBezTo>
                        <a:pt x="17327" y="11766"/>
                        <a:pt x="16903" y="11997"/>
                        <a:pt x="16496" y="12248"/>
                      </a:cubicBezTo>
                      <a:cubicBezTo>
                        <a:pt x="16265" y="12391"/>
                        <a:pt x="16030" y="12538"/>
                        <a:pt x="15803" y="12685"/>
                      </a:cubicBezTo>
                      <a:cubicBezTo>
                        <a:pt x="15925" y="12399"/>
                        <a:pt x="16047" y="12110"/>
                        <a:pt x="16172" y="11820"/>
                      </a:cubicBezTo>
                      <a:cubicBezTo>
                        <a:pt x="16668" y="10658"/>
                        <a:pt x="17167" y="9491"/>
                        <a:pt x="17663" y="8328"/>
                      </a:cubicBezTo>
                      <a:lnTo>
                        <a:pt x="18355" y="6716"/>
                      </a:lnTo>
                      <a:close/>
                      <a:moveTo>
                        <a:pt x="27866" y="933"/>
                      </a:moveTo>
                      <a:lnTo>
                        <a:pt x="27866" y="933"/>
                      </a:lnTo>
                      <a:cubicBezTo>
                        <a:pt x="27085" y="2649"/>
                        <a:pt x="26326" y="4378"/>
                        <a:pt x="25419" y="6036"/>
                      </a:cubicBezTo>
                      <a:cubicBezTo>
                        <a:pt x="24789" y="7384"/>
                        <a:pt x="24353" y="8811"/>
                        <a:pt x="23828" y="10200"/>
                      </a:cubicBezTo>
                      <a:cubicBezTo>
                        <a:pt x="23476" y="11082"/>
                        <a:pt x="23169" y="11971"/>
                        <a:pt x="22876" y="12870"/>
                      </a:cubicBezTo>
                      <a:cubicBezTo>
                        <a:pt x="22489" y="12026"/>
                        <a:pt x="22095" y="11186"/>
                        <a:pt x="21717" y="10343"/>
                      </a:cubicBezTo>
                      <a:cubicBezTo>
                        <a:pt x="21709" y="10330"/>
                        <a:pt x="21704" y="10318"/>
                        <a:pt x="21696" y="10309"/>
                      </a:cubicBezTo>
                      <a:cubicBezTo>
                        <a:pt x="22175" y="8697"/>
                        <a:pt x="22863" y="7149"/>
                        <a:pt x="23791" y="5726"/>
                      </a:cubicBezTo>
                      <a:lnTo>
                        <a:pt x="23795" y="5722"/>
                      </a:lnTo>
                      <a:cubicBezTo>
                        <a:pt x="24739" y="3808"/>
                        <a:pt x="26363" y="2406"/>
                        <a:pt x="27866" y="933"/>
                      </a:cubicBezTo>
                      <a:close/>
                      <a:moveTo>
                        <a:pt x="27698" y="8534"/>
                      </a:moveTo>
                      <a:cubicBezTo>
                        <a:pt x="27337" y="10590"/>
                        <a:pt x="26292" y="12479"/>
                        <a:pt x="24945" y="14062"/>
                      </a:cubicBezTo>
                      <a:cubicBezTo>
                        <a:pt x="24026" y="15144"/>
                        <a:pt x="23052" y="16202"/>
                        <a:pt x="21977" y="17130"/>
                      </a:cubicBezTo>
                      <a:cubicBezTo>
                        <a:pt x="22103" y="16664"/>
                        <a:pt x="22233" y="16202"/>
                        <a:pt x="22351" y="15732"/>
                      </a:cubicBezTo>
                      <a:cubicBezTo>
                        <a:pt x="22787" y="13910"/>
                        <a:pt x="23421" y="12143"/>
                        <a:pt x="24089" y="10393"/>
                      </a:cubicBezTo>
                      <a:cubicBezTo>
                        <a:pt x="25192" y="9852"/>
                        <a:pt x="26292" y="9226"/>
                        <a:pt x="27404" y="8676"/>
                      </a:cubicBezTo>
                      <a:cubicBezTo>
                        <a:pt x="27497" y="8618"/>
                        <a:pt x="27593" y="8567"/>
                        <a:pt x="27698" y="8534"/>
                      </a:cubicBezTo>
                      <a:close/>
                      <a:moveTo>
                        <a:pt x="26317" y="15937"/>
                      </a:moveTo>
                      <a:cubicBezTo>
                        <a:pt x="27324" y="15937"/>
                        <a:pt x="28330" y="16021"/>
                        <a:pt x="29327" y="16190"/>
                      </a:cubicBezTo>
                      <a:cubicBezTo>
                        <a:pt x="28664" y="16567"/>
                        <a:pt x="28009" y="16962"/>
                        <a:pt x="27379" y="17394"/>
                      </a:cubicBezTo>
                      <a:cubicBezTo>
                        <a:pt x="27316" y="17419"/>
                        <a:pt x="27270" y="17466"/>
                        <a:pt x="27241" y="17524"/>
                      </a:cubicBezTo>
                      <a:cubicBezTo>
                        <a:pt x="25843" y="17180"/>
                        <a:pt x="24424" y="16899"/>
                        <a:pt x="22985" y="16832"/>
                      </a:cubicBezTo>
                      <a:lnTo>
                        <a:pt x="23925" y="16101"/>
                      </a:lnTo>
                      <a:cubicBezTo>
                        <a:pt x="24047" y="16085"/>
                        <a:pt x="24168" y="16068"/>
                        <a:pt x="24290" y="16051"/>
                      </a:cubicBezTo>
                      <a:cubicBezTo>
                        <a:pt x="24965" y="15975"/>
                        <a:pt x="25641" y="15937"/>
                        <a:pt x="26317" y="15937"/>
                      </a:cubicBezTo>
                      <a:close/>
                      <a:moveTo>
                        <a:pt x="29805" y="16274"/>
                      </a:moveTo>
                      <a:cubicBezTo>
                        <a:pt x="30116" y="16332"/>
                        <a:pt x="30426" y="16399"/>
                        <a:pt x="30737" y="16475"/>
                      </a:cubicBezTo>
                      <a:cubicBezTo>
                        <a:pt x="30053" y="16878"/>
                        <a:pt x="29369" y="17289"/>
                        <a:pt x="28693" y="17705"/>
                      </a:cubicBezTo>
                      <a:cubicBezTo>
                        <a:pt x="28617" y="17738"/>
                        <a:pt x="28546" y="17789"/>
                        <a:pt x="28487" y="17848"/>
                      </a:cubicBezTo>
                      <a:cubicBezTo>
                        <a:pt x="28193" y="17768"/>
                        <a:pt x="27900" y="17692"/>
                        <a:pt x="27602" y="17617"/>
                      </a:cubicBezTo>
                      <a:cubicBezTo>
                        <a:pt x="28013" y="17344"/>
                        <a:pt x="28433" y="17088"/>
                        <a:pt x="28852" y="16832"/>
                      </a:cubicBezTo>
                      <a:cubicBezTo>
                        <a:pt x="29167" y="16643"/>
                        <a:pt x="29482" y="16450"/>
                        <a:pt x="29805" y="16274"/>
                      </a:cubicBezTo>
                      <a:close/>
                      <a:moveTo>
                        <a:pt x="21562" y="10771"/>
                      </a:moveTo>
                      <a:cubicBezTo>
                        <a:pt x="21746" y="11174"/>
                        <a:pt x="21944" y="11568"/>
                        <a:pt x="22120" y="11980"/>
                      </a:cubicBezTo>
                      <a:cubicBezTo>
                        <a:pt x="22305" y="12412"/>
                        <a:pt x="22540" y="12823"/>
                        <a:pt x="22695" y="13264"/>
                      </a:cubicBezTo>
                      <a:cubicBezTo>
                        <a:pt x="22703" y="13285"/>
                        <a:pt x="22712" y="13306"/>
                        <a:pt x="22729" y="13323"/>
                      </a:cubicBezTo>
                      <a:cubicBezTo>
                        <a:pt x="22330" y="14599"/>
                        <a:pt x="21969" y="15887"/>
                        <a:pt x="21637" y="17184"/>
                      </a:cubicBezTo>
                      <a:cubicBezTo>
                        <a:pt x="21633" y="17276"/>
                        <a:pt x="21571" y="17385"/>
                        <a:pt x="21545" y="17490"/>
                      </a:cubicBezTo>
                      <a:lnTo>
                        <a:pt x="21545" y="17490"/>
                      </a:lnTo>
                      <a:cubicBezTo>
                        <a:pt x="21303" y="17686"/>
                        <a:pt x="21057" y="17878"/>
                        <a:pt x="20806" y="18062"/>
                      </a:cubicBezTo>
                      <a:cubicBezTo>
                        <a:pt x="20798" y="17877"/>
                        <a:pt x="20798" y="17696"/>
                        <a:pt x="20794" y="17516"/>
                      </a:cubicBezTo>
                      <a:cubicBezTo>
                        <a:pt x="20739" y="15254"/>
                        <a:pt x="20966" y="12958"/>
                        <a:pt x="21562" y="10771"/>
                      </a:cubicBezTo>
                      <a:close/>
                      <a:moveTo>
                        <a:pt x="18347" y="5940"/>
                      </a:moveTo>
                      <a:lnTo>
                        <a:pt x="18347" y="5940"/>
                      </a:lnTo>
                      <a:cubicBezTo>
                        <a:pt x="18200" y="6280"/>
                        <a:pt x="18053" y="6624"/>
                        <a:pt x="17906" y="6964"/>
                      </a:cubicBezTo>
                      <a:cubicBezTo>
                        <a:pt x="17427" y="8093"/>
                        <a:pt x="16941" y="9222"/>
                        <a:pt x="16458" y="10351"/>
                      </a:cubicBezTo>
                      <a:cubicBezTo>
                        <a:pt x="15954" y="11539"/>
                        <a:pt x="15446" y="12727"/>
                        <a:pt x="14938" y="13910"/>
                      </a:cubicBezTo>
                      <a:cubicBezTo>
                        <a:pt x="14435" y="15090"/>
                        <a:pt x="13931" y="16265"/>
                        <a:pt x="13427" y="17445"/>
                      </a:cubicBezTo>
                      <a:cubicBezTo>
                        <a:pt x="13239" y="17885"/>
                        <a:pt x="13050" y="18322"/>
                        <a:pt x="12865" y="18758"/>
                      </a:cubicBezTo>
                      <a:cubicBezTo>
                        <a:pt x="12861" y="18742"/>
                        <a:pt x="12857" y="18721"/>
                        <a:pt x="12857" y="18704"/>
                      </a:cubicBezTo>
                      <a:cubicBezTo>
                        <a:pt x="12496" y="16815"/>
                        <a:pt x="12076" y="14939"/>
                        <a:pt x="11845" y="13029"/>
                      </a:cubicBezTo>
                      <a:cubicBezTo>
                        <a:pt x="11904" y="12933"/>
                        <a:pt x="11963" y="12836"/>
                        <a:pt x="12021" y="12744"/>
                      </a:cubicBezTo>
                      <a:cubicBezTo>
                        <a:pt x="13213" y="10914"/>
                        <a:pt x="14611" y="9184"/>
                        <a:pt x="16202" y="7682"/>
                      </a:cubicBezTo>
                      <a:cubicBezTo>
                        <a:pt x="16894" y="7069"/>
                        <a:pt x="17616" y="6498"/>
                        <a:pt x="18347" y="5940"/>
                      </a:cubicBezTo>
                      <a:close/>
                      <a:moveTo>
                        <a:pt x="31165" y="16580"/>
                      </a:moveTo>
                      <a:cubicBezTo>
                        <a:pt x="32429" y="16912"/>
                        <a:pt x="33662" y="17361"/>
                        <a:pt x="34842" y="17923"/>
                      </a:cubicBezTo>
                      <a:cubicBezTo>
                        <a:pt x="36059" y="18565"/>
                        <a:pt x="37230" y="19417"/>
                        <a:pt x="38044" y="20546"/>
                      </a:cubicBezTo>
                      <a:cubicBezTo>
                        <a:pt x="37688" y="20450"/>
                        <a:pt x="37230" y="20391"/>
                        <a:pt x="37100" y="20336"/>
                      </a:cubicBezTo>
                      <a:cubicBezTo>
                        <a:pt x="36135" y="20064"/>
                        <a:pt x="35165" y="19803"/>
                        <a:pt x="34212" y="19489"/>
                      </a:cubicBezTo>
                      <a:cubicBezTo>
                        <a:pt x="32601" y="18943"/>
                        <a:pt x="30938" y="18532"/>
                        <a:pt x="29302" y="18070"/>
                      </a:cubicBezTo>
                      <a:lnTo>
                        <a:pt x="28878" y="17952"/>
                      </a:lnTo>
                      <a:cubicBezTo>
                        <a:pt x="29247" y="17730"/>
                        <a:pt x="29612" y="17508"/>
                        <a:pt x="29998" y="17285"/>
                      </a:cubicBezTo>
                      <a:cubicBezTo>
                        <a:pt x="30384" y="17058"/>
                        <a:pt x="30750" y="16807"/>
                        <a:pt x="31144" y="16601"/>
                      </a:cubicBezTo>
                      <a:cubicBezTo>
                        <a:pt x="31153" y="16597"/>
                        <a:pt x="31157" y="16588"/>
                        <a:pt x="31165" y="16580"/>
                      </a:cubicBezTo>
                      <a:close/>
                      <a:moveTo>
                        <a:pt x="11589" y="13449"/>
                      </a:moveTo>
                      <a:cubicBezTo>
                        <a:pt x="11711" y="14292"/>
                        <a:pt x="11820" y="15140"/>
                        <a:pt x="11996" y="15976"/>
                      </a:cubicBezTo>
                      <a:cubicBezTo>
                        <a:pt x="12227" y="17016"/>
                        <a:pt x="12403" y="18070"/>
                        <a:pt x="12630" y="19119"/>
                      </a:cubicBezTo>
                      <a:cubicBezTo>
                        <a:pt x="12638" y="19149"/>
                        <a:pt x="12655" y="19178"/>
                        <a:pt x="12680" y="19195"/>
                      </a:cubicBezTo>
                      <a:cubicBezTo>
                        <a:pt x="12454" y="19724"/>
                        <a:pt x="12227" y="20257"/>
                        <a:pt x="11996" y="20786"/>
                      </a:cubicBezTo>
                      <a:cubicBezTo>
                        <a:pt x="11803" y="19774"/>
                        <a:pt x="11614" y="18763"/>
                        <a:pt x="11421" y="17751"/>
                      </a:cubicBezTo>
                      <a:cubicBezTo>
                        <a:pt x="11308" y="17163"/>
                        <a:pt x="11195" y="16576"/>
                        <a:pt x="11085" y="15988"/>
                      </a:cubicBezTo>
                      <a:cubicBezTo>
                        <a:pt x="11018" y="15627"/>
                        <a:pt x="10947" y="15262"/>
                        <a:pt x="10880" y="14901"/>
                      </a:cubicBezTo>
                      <a:cubicBezTo>
                        <a:pt x="10871" y="14876"/>
                        <a:pt x="10859" y="14851"/>
                        <a:pt x="10842" y="14830"/>
                      </a:cubicBezTo>
                      <a:cubicBezTo>
                        <a:pt x="11077" y="14360"/>
                        <a:pt x="11325" y="13902"/>
                        <a:pt x="11589" y="13449"/>
                      </a:cubicBezTo>
                      <a:close/>
                      <a:moveTo>
                        <a:pt x="22603" y="17130"/>
                      </a:moveTo>
                      <a:cubicBezTo>
                        <a:pt x="24794" y="17176"/>
                        <a:pt x="26934" y="17751"/>
                        <a:pt x="29041" y="18322"/>
                      </a:cubicBezTo>
                      <a:cubicBezTo>
                        <a:pt x="29709" y="18486"/>
                        <a:pt x="30368" y="18670"/>
                        <a:pt x="31027" y="18863"/>
                      </a:cubicBezTo>
                      <a:cubicBezTo>
                        <a:pt x="31014" y="18905"/>
                        <a:pt x="31027" y="18951"/>
                        <a:pt x="31052" y="18989"/>
                      </a:cubicBezTo>
                      <a:cubicBezTo>
                        <a:pt x="31715" y="19900"/>
                        <a:pt x="32202" y="20937"/>
                        <a:pt x="32857" y="21848"/>
                      </a:cubicBezTo>
                      <a:cubicBezTo>
                        <a:pt x="30342" y="21810"/>
                        <a:pt x="27816" y="21134"/>
                        <a:pt x="25574" y="20022"/>
                      </a:cubicBezTo>
                      <a:lnTo>
                        <a:pt x="25579" y="20022"/>
                      </a:lnTo>
                      <a:cubicBezTo>
                        <a:pt x="24303" y="19430"/>
                        <a:pt x="23295" y="18406"/>
                        <a:pt x="22057" y="17759"/>
                      </a:cubicBezTo>
                      <a:cubicBezTo>
                        <a:pt x="22011" y="17743"/>
                        <a:pt x="21952" y="17713"/>
                        <a:pt x="21885" y="17684"/>
                      </a:cubicBezTo>
                      <a:lnTo>
                        <a:pt x="22603" y="17130"/>
                      </a:lnTo>
                      <a:close/>
                      <a:moveTo>
                        <a:pt x="31425" y="18972"/>
                      </a:moveTo>
                      <a:cubicBezTo>
                        <a:pt x="33654" y="19627"/>
                        <a:pt x="35862" y="20362"/>
                        <a:pt x="38124" y="20895"/>
                      </a:cubicBezTo>
                      <a:cubicBezTo>
                        <a:pt x="37969" y="20958"/>
                        <a:pt x="37818" y="21029"/>
                        <a:pt x="37658" y="21075"/>
                      </a:cubicBezTo>
                      <a:lnTo>
                        <a:pt x="37658" y="21071"/>
                      </a:lnTo>
                      <a:cubicBezTo>
                        <a:pt x="36235" y="21591"/>
                        <a:pt x="34745" y="21831"/>
                        <a:pt x="33243" y="21848"/>
                      </a:cubicBezTo>
                      <a:cubicBezTo>
                        <a:pt x="32571" y="20937"/>
                        <a:pt x="32072" y="19908"/>
                        <a:pt x="31425" y="18972"/>
                      </a:cubicBezTo>
                      <a:close/>
                      <a:moveTo>
                        <a:pt x="2666" y="20857"/>
                      </a:moveTo>
                      <a:cubicBezTo>
                        <a:pt x="2666" y="21730"/>
                        <a:pt x="2678" y="22611"/>
                        <a:pt x="2691" y="23484"/>
                      </a:cubicBezTo>
                      <a:cubicBezTo>
                        <a:pt x="2687" y="24311"/>
                        <a:pt x="2682" y="25138"/>
                        <a:pt x="2674" y="25969"/>
                      </a:cubicBezTo>
                      <a:cubicBezTo>
                        <a:pt x="2292" y="25239"/>
                        <a:pt x="1864" y="24530"/>
                        <a:pt x="1469" y="23808"/>
                      </a:cubicBezTo>
                      <a:cubicBezTo>
                        <a:pt x="1767" y="22838"/>
                        <a:pt x="2179" y="21864"/>
                        <a:pt x="2666" y="20857"/>
                      </a:cubicBezTo>
                      <a:close/>
                      <a:moveTo>
                        <a:pt x="17683" y="11938"/>
                      </a:moveTo>
                      <a:lnTo>
                        <a:pt x="17683" y="11938"/>
                      </a:lnTo>
                      <a:cubicBezTo>
                        <a:pt x="17469" y="12844"/>
                        <a:pt x="17268" y="13755"/>
                        <a:pt x="16991" y="14645"/>
                      </a:cubicBezTo>
                      <a:cubicBezTo>
                        <a:pt x="16315" y="16651"/>
                        <a:pt x="15467" y="18599"/>
                        <a:pt x="14561" y="20517"/>
                      </a:cubicBezTo>
                      <a:cubicBezTo>
                        <a:pt x="13851" y="21994"/>
                        <a:pt x="13092" y="23459"/>
                        <a:pt x="12114" y="24781"/>
                      </a:cubicBezTo>
                      <a:cubicBezTo>
                        <a:pt x="12072" y="24836"/>
                        <a:pt x="12034" y="24891"/>
                        <a:pt x="12000" y="24945"/>
                      </a:cubicBezTo>
                      <a:lnTo>
                        <a:pt x="9847" y="26616"/>
                      </a:lnTo>
                      <a:cubicBezTo>
                        <a:pt x="9990" y="26276"/>
                        <a:pt x="10137" y="25931"/>
                        <a:pt x="10284" y="25591"/>
                      </a:cubicBezTo>
                      <a:cubicBezTo>
                        <a:pt x="10745" y="24513"/>
                        <a:pt x="11207" y="23430"/>
                        <a:pt x="11669" y="22351"/>
                      </a:cubicBezTo>
                      <a:cubicBezTo>
                        <a:pt x="12156" y="21214"/>
                        <a:pt x="12643" y="20076"/>
                        <a:pt x="13125" y="18939"/>
                      </a:cubicBezTo>
                      <a:cubicBezTo>
                        <a:pt x="13637" y="17747"/>
                        <a:pt x="14145" y="16555"/>
                        <a:pt x="14657" y="15363"/>
                      </a:cubicBezTo>
                      <a:cubicBezTo>
                        <a:pt x="14968" y="14641"/>
                        <a:pt x="15278" y="13915"/>
                        <a:pt x="15585" y="13193"/>
                      </a:cubicBezTo>
                      <a:cubicBezTo>
                        <a:pt x="15593" y="13189"/>
                        <a:pt x="15602" y="13189"/>
                        <a:pt x="15610" y="13184"/>
                      </a:cubicBezTo>
                      <a:cubicBezTo>
                        <a:pt x="16282" y="12735"/>
                        <a:pt x="16974" y="12320"/>
                        <a:pt x="17683" y="11938"/>
                      </a:cubicBezTo>
                      <a:close/>
                      <a:moveTo>
                        <a:pt x="10628" y="15279"/>
                      </a:moveTo>
                      <a:cubicBezTo>
                        <a:pt x="10645" y="15346"/>
                        <a:pt x="10657" y="15417"/>
                        <a:pt x="10670" y="15489"/>
                      </a:cubicBezTo>
                      <a:cubicBezTo>
                        <a:pt x="10897" y="16668"/>
                        <a:pt x="11119" y="17852"/>
                        <a:pt x="11346" y="19035"/>
                      </a:cubicBezTo>
                      <a:cubicBezTo>
                        <a:pt x="11488" y="19774"/>
                        <a:pt x="11627" y="20517"/>
                        <a:pt x="11770" y="21260"/>
                      </a:cubicBezTo>
                      <a:cubicBezTo>
                        <a:pt x="11774" y="21268"/>
                        <a:pt x="11778" y="21281"/>
                        <a:pt x="11782" y="21289"/>
                      </a:cubicBezTo>
                      <a:cubicBezTo>
                        <a:pt x="11362" y="22267"/>
                        <a:pt x="10947" y="23249"/>
                        <a:pt x="10527" y="24227"/>
                      </a:cubicBezTo>
                      <a:cubicBezTo>
                        <a:pt x="10145" y="25117"/>
                        <a:pt x="9767" y="26011"/>
                        <a:pt x="9385" y="26901"/>
                      </a:cubicBezTo>
                      <a:lnTo>
                        <a:pt x="9381" y="26901"/>
                      </a:lnTo>
                      <a:cubicBezTo>
                        <a:pt x="9373" y="26926"/>
                        <a:pt x="9373" y="26951"/>
                        <a:pt x="9377" y="26977"/>
                      </a:cubicBezTo>
                      <a:lnTo>
                        <a:pt x="9167" y="27140"/>
                      </a:lnTo>
                      <a:lnTo>
                        <a:pt x="8643" y="27547"/>
                      </a:lnTo>
                      <a:cubicBezTo>
                        <a:pt x="8533" y="26880"/>
                        <a:pt x="8441" y="26208"/>
                        <a:pt x="8433" y="25533"/>
                      </a:cubicBezTo>
                      <a:cubicBezTo>
                        <a:pt x="8399" y="22028"/>
                        <a:pt x="9142" y="18469"/>
                        <a:pt x="10628" y="15279"/>
                      </a:cubicBezTo>
                      <a:close/>
                      <a:moveTo>
                        <a:pt x="16088" y="23677"/>
                      </a:moveTo>
                      <a:cubicBezTo>
                        <a:pt x="18151" y="23677"/>
                        <a:pt x="20228" y="24119"/>
                        <a:pt x="22137" y="24861"/>
                      </a:cubicBezTo>
                      <a:cubicBezTo>
                        <a:pt x="24542" y="25818"/>
                        <a:pt x="26573" y="27476"/>
                        <a:pt x="28408" y="29268"/>
                      </a:cubicBezTo>
                      <a:cubicBezTo>
                        <a:pt x="28097" y="29176"/>
                        <a:pt x="27795" y="29071"/>
                        <a:pt x="27484" y="28987"/>
                      </a:cubicBezTo>
                      <a:cubicBezTo>
                        <a:pt x="22540" y="27396"/>
                        <a:pt x="17579" y="25734"/>
                        <a:pt x="12412" y="25021"/>
                      </a:cubicBezTo>
                      <a:lnTo>
                        <a:pt x="13356" y="24286"/>
                      </a:lnTo>
                      <a:lnTo>
                        <a:pt x="13856" y="23900"/>
                      </a:lnTo>
                      <a:cubicBezTo>
                        <a:pt x="13874" y="23910"/>
                        <a:pt x="13895" y="23916"/>
                        <a:pt x="13916" y="23916"/>
                      </a:cubicBezTo>
                      <a:cubicBezTo>
                        <a:pt x="13937" y="23916"/>
                        <a:pt x="13958" y="23910"/>
                        <a:pt x="13977" y="23900"/>
                      </a:cubicBezTo>
                      <a:cubicBezTo>
                        <a:pt x="14082" y="23854"/>
                        <a:pt x="14196" y="23816"/>
                        <a:pt x="14309" y="23791"/>
                      </a:cubicBezTo>
                      <a:cubicBezTo>
                        <a:pt x="14898" y="23714"/>
                        <a:pt x="15492" y="23677"/>
                        <a:pt x="16088" y="23677"/>
                      </a:cubicBezTo>
                      <a:close/>
                      <a:moveTo>
                        <a:pt x="12114" y="25251"/>
                      </a:moveTo>
                      <a:cubicBezTo>
                        <a:pt x="12135" y="25272"/>
                        <a:pt x="12160" y="25289"/>
                        <a:pt x="12185" y="25298"/>
                      </a:cubicBezTo>
                      <a:cubicBezTo>
                        <a:pt x="13994" y="25562"/>
                        <a:pt x="15791" y="25923"/>
                        <a:pt x="17570" y="26351"/>
                      </a:cubicBezTo>
                      <a:cubicBezTo>
                        <a:pt x="17570" y="26364"/>
                        <a:pt x="17574" y="26372"/>
                        <a:pt x="17574" y="26381"/>
                      </a:cubicBezTo>
                      <a:cubicBezTo>
                        <a:pt x="17839" y="26876"/>
                        <a:pt x="18019" y="27380"/>
                        <a:pt x="18246" y="27908"/>
                      </a:cubicBezTo>
                      <a:cubicBezTo>
                        <a:pt x="18515" y="28517"/>
                        <a:pt x="18792" y="29117"/>
                        <a:pt x="19014" y="29738"/>
                      </a:cubicBezTo>
                      <a:cubicBezTo>
                        <a:pt x="16244" y="29205"/>
                        <a:pt x="13600" y="28017"/>
                        <a:pt x="11467" y="26154"/>
                      </a:cubicBezTo>
                      <a:cubicBezTo>
                        <a:pt x="11396" y="26099"/>
                        <a:pt x="11312" y="26003"/>
                        <a:pt x="11220" y="25944"/>
                      </a:cubicBezTo>
                      <a:lnTo>
                        <a:pt x="12114" y="25251"/>
                      </a:lnTo>
                      <a:close/>
                      <a:moveTo>
                        <a:pt x="17956" y="26452"/>
                      </a:moveTo>
                      <a:cubicBezTo>
                        <a:pt x="18330" y="26544"/>
                        <a:pt x="18699" y="26637"/>
                        <a:pt x="19069" y="26733"/>
                      </a:cubicBezTo>
                      <a:cubicBezTo>
                        <a:pt x="19069" y="26754"/>
                        <a:pt x="19073" y="26775"/>
                        <a:pt x="19081" y="26792"/>
                      </a:cubicBezTo>
                      <a:cubicBezTo>
                        <a:pt x="19589" y="27833"/>
                        <a:pt x="20026" y="28891"/>
                        <a:pt x="20483" y="29961"/>
                      </a:cubicBezTo>
                      <a:cubicBezTo>
                        <a:pt x="20110" y="29919"/>
                        <a:pt x="19740" y="29868"/>
                        <a:pt x="19375" y="29806"/>
                      </a:cubicBezTo>
                      <a:lnTo>
                        <a:pt x="19371" y="29806"/>
                      </a:lnTo>
                      <a:cubicBezTo>
                        <a:pt x="19236" y="29377"/>
                        <a:pt x="19048" y="28966"/>
                        <a:pt x="18880" y="28555"/>
                      </a:cubicBezTo>
                      <a:cubicBezTo>
                        <a:pt x="18544" y="27862"/>
                        <a:pt x="18292" y="27140"/>
                        <a:pt x="17956" y="26452"/>
                      </a:cubicBezTo>
                      <a:close/>
                      <a:moveTo>
                        <a:pt x="19451" y="26834"/>
                      </a:moveTo>
                      <a:lnTo>
                        <a:pt x="19451" y="26834"/>
                      </a:lnTo>
                      <a:cubicBezTo>
                        <a:pt x="19824" y="26935"/>
                        <a:pt x="20198" y="27040"/>
                        <a:pt x="20571" y="27144"/>
                      </a:cubicBezTo>
                      <a:cubicBezTo>
                        <a:pt x="21050" y="28106"/>
                        <a:pt x="21453" y="29096"/>
                        <a:pt x="21919" y="30066"/>
                      </a:cubicBezTo>
                      <a:cubicBezTo>
                        <a:pt x="21558" y="30053"/>
                        <a:pt x="21197" y="30036"/>
                        <a:pt x="20836" y="30003"/>
                      </a:cubicBezTo>
                      <a:cubicBezTo>
                        <a:pt x="20823" y="29952"/>
                        <a:pt x="20802" y="29906"/>
                        <a:pt x="20777" y="29864"/>
                      </a:cubicBezTo>
                      <a:cubicBezTo>
                        <a:pt x="20454" y="29096"/>
                        <a:pt x="20143" y="28307"/>
                        <a:pt x="19778" y="27547"/>
                      </a:cubicBezTo>
                      <a:cubicBezTo>
                        <a:pt x="19669" y="27312"/>
                        <a:pt x="19564" y="27069"/>
                        <a:pt x="19451" y="26834"/>
                      </a:cubicBezTo>
                      <a:close/>
                      <a:moveTo>
                        <a:pt x="20978" y="27258"/>
                      </a:moveTo>
                      <a:cubicBezTo>
                        <a:pt x="21486" y="27405"/>
                        <a:pt x="21994" y="27552"/>
                        <a:pt x="22502" y="27707"/>
                      </a:cubicBezTo>
                      <a:cubicBezTo>
                        <a:pt x="24403" y="28303"/>
                        <a:pt x="26292" y="29008"/>
                        <a:pt x="28219" y="29533"/>
                      </a:cubicBezTo>
                      <a:cubicBezTo>
                        <a:pt x="28189" y="29537"/>
                        <a:pt x="28160" y="29545"/>
                        <a:pt x="28126" y="29549"/>
                      </a:cubicBezTo>
                      <a:lnTo>
                        <a:pt x="28126" y="29545"/>
                      </a:lnTo>
                      <a:cubicBezTo>
                        <a:pt x="26842" y="29726"/>
                        <a:pt x="25545" y="29835"/>
                        <a:pt x="24256" y="29994"/>
                      </a:cubicBezTo>
                      <a:cubicBezTo>
                        <a:pt x="23704" y="30047"/>
                        <a:pt x="23148" y="30073"/>
                        <a:pt x="22592" y="30073"/>
                      </a:cubicBezTo>
                      <a:cubicBezTo>
                        <a:pt x="22481" y="30073"/>
                        <a:pt x="22370" y="30072"/>
                        <a:pt x="22259" y="30070"/>
                      </a:cubicBezTo>
                      <a:cubicBezTo>
                        <a:pt x="22250" y="30020"/>
                        <a:pt x="22233" y="29969"/>
                        <a:pt x="22204" y="29927"/>
                      </a:cubicBezTo>
                      <a:cubicBezTo>
                        <a:pt x="21898" y="29314"/>
                        <a:pt x="21650" y="28672"/>
                        <a:pt x="21348" y="28051"/>
                      </a:cubicBezTo>
                      <a:cubicBezTo>
                        <a:pt x="21226" y="27787"/>
                        <a:pt x="21104" y="27522"/>
                        <a:pt x="20978" y="27258"/>
                      </a:cubicBezTo>
                      <a:close/>
                      <a:moveTo>
                        <a:pt x="2972" y="20584"/>
                      </a:moveTo>
                      <a:lnTo>
                        <a:pt x="2972" y="20584"/>
                      </a:lnTo>
                      <a:cubicBezTo>
                        <a:pt x="4450" y="22867"/>
                        <a:pt x="5310" y="25684"/>
                        <a:pt x="4983" y="28404"/>
                      </a:cubicBezTo>
                      <a:cubicBezTo>
                        <a:pt x="4836" y="29298"/>
                        <a:pt x="4605" y="30187"/>
                        <a:pt x="4189" y="30998"/>
                      </a:cubicBezTo>
                      <a:lnTo>
                        <a:pt x="3048" y="31883"/>
                      </a:lnTo>
                      <a:cubicBezTo>
                        <a:pt x="3060" y="31233"/>
                        <a:pt x="2989" y="30565"/>
                        <a:pt x="2985" y="29906"/>
                      </a:cubicBezTo>
                      <a:cubicBezTo>
                        <a:pt x="2976" y="26800"/>
                        <a:pt x="3006" y="23694"/>
                        <a:pt x="2972" y="20584"/>
                      </a:cubicBezTo>
                      <a:close/>
                      <a:moveTo>
                        <a:pt x="1348" y="24219"/>
                      </a:moveTo>
                      <a:cubicBezTo>
                        <a:pt x="1784" y="24966"/>
                        <a:pt x="2246" y="25705"/>
                        <a:pt x="2670" y="26469"/>
                      </a:cubicBezTo>
                      <a:cubicBezTo>
                        <a:pt x="2666" y="26494"/>
                        <a:pt x="2666" y="26515"/>
                        <a:pt x="2674" y="26540"/>
                      </a:cubicBezTo>
                      <a:cubicBezTo>
                        <a:pt x="2670" y="28311"/>
                        <a:pt x="2682" y="30083"/>
                        <a:pt x="2783" y="31854"/>
                      </a:cubicBezTo>
                      <a:cubicBezTo>
                        <a:pt x="2787" y="31929"/>
                        <a:pt x="2762" y="32022"/>
                        <a:pt x="2783" y="32093"/>
                      </a:cubicBezTo>
                      <a:lnTo>
                        <a:pt x="2363" y="32416"/>
                      </a:lnTo>
                      <a:cubicBezTo>
                        <a:pt x="2254" y="32219"/>
                        <a:pt x="2154" y="32017"/>
                        <a:pt x="2065" y="31812"/>
                      </a:cubicBezTo>
                      <a:cubicBezTo>
                        <a:pt x="714" y="29033"/>
                        <a:pt x="672" y="26637"/>
                        <a:pt x="1348" y="24219"/>
                      </a:cubicBezTo>
                      <a:close/>
                      <a:moveTo>
                        <a:pt x="5953" y="31182"/>
                      </a:moveTo>
                      <a:cubicBezTo>
                        <a:pt x="7433" y="31182"/>
                        <a:pt x="8883" y="31583"/>
                        <a:pt x="10179" y="32282"/>
                      </a:cubicBezTo>
                      <a:cubicBezTo>
                        <a:pt x="10162" y="32290"/>
                        <a:pt x="10141" y="32299"/>
                        <a:pt x="10120" y="32307"/>
                      </a:cubicBezTo>
                      <a:cubicBezTo>
                        <a:pt x="9398" y="32618"/>
                        <a:pt x="8680" y="32932"/>
                        <a:pt x="7954" y="33218"/>
                      </a:cubicBezTo>
                      <a:cubicBezTo>
                        <a:pt x="7929" y="33230"/>
                        <a:pt x="7908" y="33243"/>
                        <a:pt x="7891" y="33264"/>
                      </a:cubicBezTo>
                      <a:cubicBezTo>
                        <a:pt x="6380" y="32823"/>
                        <a:pt x="4869" y="32387"/>
                        <a:pt x="3329" y="32059"/>
                      </a:cubicBezTo>
                      <a:lnTo>
                        <a:pt x="4219" y="31371"/>
                      </a:lnTo>
                      <a:cubicBezTo>
                        <a:pt x="4229" y="31374"/>
                        <a:pt x="4239" y="31375"/>
                        <a:pt x="4250" y="31375"/>
                      </a:cubicBezTo>
                      <a:cubicBezTo>
                        <a:pt x="4268" y="31375"/>
                        <a:pt x="4286" y="31371"/>
                        <a:pt x="4303" y="31363"/>
                      </a:cubicBezTo>
                      <a:cubicBezTo>
                        <a:pt x="4311" y="31359"/>
                        <a:pt x="4315" y="31350"/>
                        <a:pt x="4324" y="31346"/>
                      </a:cubicBezTo>
                      <a:cubicBezTo>
                        <a:pt x="4412" y="31333"/>
                        <a:pt x="4496" y="31321"/>
                        <a:pt x="4580" y="31300"/>
                      </a:cubicBezTo>
                      <a:cubicBezTo>
                        <a:pt x="5038" y="31221"/>
                        <a:pt x="5497" y="31182"/>
                        <a:pt x="5953" y="31182"/>
                      </a:cubicBezTo>
                      <a:close/>
                      <a:moveTo>
                        <a:pt x="10515" y="32467"/>
                      </a:moveTo>
                      <a:cubicBezTo>
                        <a:pt x="11480" y="33037"/>
                        <a:pt x="12340" y="33772"/>
                        <a:pt x="13058" y="34637"/>
                      </a:cubicBezTo>
                      <a:cubicBezTo>
                        <a:pt x="12403" y="34448"/>
                        <a:pt x="11740" y="34305"/>
                        <a:pt x="11073" y="34145"/>
                      </a:cubicBezTo>
                      <a:cubicBezTo>
                        <a:pt x="10611" y="34028"/>
                        <a:pt x="10154" y="33906"/>
                        <a:pt x="9692" y="33776"/>
                      </a:cubicBezTo>
                      <a:cubicBezTo>
                        <a:pt x="9667" y="33759"/>
                        <a:pt x="9637" y="33751"/>
                        <a:pt x="9604" y="33751"/>
                      </a:cubicBezTo>
                      <a:cubicBezTo>
                        <a:pt x="9184" y="33633"/>
                        <a:pt x="8764" y="33516"/>
                        <a:pt x="8345" y="33394"/>
                      </a:cubicBezTo>
                      <a:cubicBezTo>
                        <a:pt x="8974" y="33138"/>
                        <a:pt x="9604" y="32870"/>
                        <a:pt x="10229" y="32597"/>
                      </a:cubicBezTo>
                      <a:cubicBezTo>
                        <a:pt x="10305" y="32551"/>
                        <a:pt x="10422" y="32521"/>
                        <a:pt x="10515" y="32467"/>
                      </a:cubicBezTo>
                      <a:close/>
                      <a:moveTo>
                        <a:pt x="3018" y="32303"/>
                      </a:moveTo>
                      <a:cubicBezTo>
                        <a:pt x="3027" y="32303"/>
                        <a:pt x="3027" y="32307"/>
                        <a:pt x="3031" y="32311"/>
                      </a:cubicBezTo>
                      <a:cubicBezTo>
                        <a:pt x="3702" y="32462"/>
                        <a:pt x="4374" y="32630"/>
                        <a:pt x="5041" y="32802"/>
                      </a:cubicBezTo>
                      <a:cubicBezTo>
                        <a:pt x="5041" y="32802"/>
                        <a:pt x="5041" y="32807"/>
                        <a:pt x="5041" y="32807"/>
                      </a:cubicBezTo>
                      <a:cubicBezTo>
                        <a:pt x="5545" y="33596"/>
                        <a:pt x="5927" y="34460"/>
                        <a:pt x="6405" y="35266"/>
                      </a:cubicBezTo>
                      <a:cubicBezTo>
                        <a:pt x="5188" y="34842"/>
                        <a:pt x="4093" y="34095"/>
                        <a:pt x="3106" y="33268"/>
                      </a:cubicBezTo>
                      <a:cubicBezTo>
                        <a:pt x="2938" y="33109"/>
                        <a:pt x="2762" y="32962"/>
                        <a:pt x="2611" y="32773"/>
                      </a:cubicBezTo>
                      <a:cubicBezTo>
                        <a:pt x="2599" y="32735"/>
                        <a:pt x="2582" y="32697"/>
                        <a:pt x="2561" y="32660"/>
                      </a:cubicBezTo>
                      <a:lnTo>
                        <a:pt x="3018" y="32303"/>
                      </a:lnTo>
                      <a:close/>
                      <a:moveTo>
                        <a:pt x="9994" y="34162"/>
                      </a:moveTo>
                      <a:lnTo>
                        <a:pt x="9994" y="34162"/>
                      </a:lnTo>
                      <a:cubicBezTo>
                        <a:pt x="10997" y="34444"/>
                        <a:pt x="12005" y="34712"/>
                        <a:pt x="13012" y="34964"/>
                      </a:cubicBezTo>
                      <a:cubicBezTo>
                        <a:pt x="12941" y="34993"/>
                        <a:pt x="12869" y="35027"/>
                        <a:pt x="12798" y="35052"/>
                      </a:cubicBezTo>
                      <a:lnTo>
                        <a:pt x="12802" y="35052"/>
                      </a:lnTo>
                      <a:cubicBezTo>
                        <a:pt x="12206" y="35333"/>
                        <a:pt x="11576" y="35522"/>
                        <a:pt x="10926" y="35610"/>
                      </a:cubicBezTo>
                      <a:cubicBezTo>
                        <a:pt x="10758" y="35279"/>
                        <a:pt x="10519" y="34977"/>
                        <a:pt x="10334" y="34653"/>
                      </a:cubicBezTo>
                      <a:cubicBezTo>
                        <a:pt x="10229" y="34485"/>
                        <a:pt x="10112" y="34322"/>
                        <a:pt x="9994" y="34162"/>
                      </a:cubicBezTo>
                      <a:close/>
                      <a:moveTo>
                        <a:pt x="9012" y="33889"/>
                      </a:moveTo>
                      <a:lnTo>
                        <a:pt x="9503" y="34028"/>
                      </a:lnTo>
                      <a:cubicBezTo>
                        <a:pt x="9629" y="34192"/>
                        <a:pt x="9751" y="34360"/>
                        <a:pt x="9868" y="34527"/>
                      </a:cubicBezTo>
                      <a:cubicBezTo>
                        <a:pt x="10116" y="34888"/>
                        <a:pt x="10359" y="35275"/>
                        <a:pt x="10590" y="35652"/>
                      </a:cubicBezTo>
                      <a:cubicBezTo>
                        <a:pt x="10445" y="35669"/>
                        <a:pt x="10291" y="35677"/>
                        <a:pt x="10141" y="35686"/>
                      </a:cubicBezTo>
                      <a:lnTo>
                        <a:pt x="10141" y="35686"/>
                      </a:lnTo>
                      <a:cubicBezTo>
                        <a:pt x="10023" y="35505"/>
                        <a:pt x="9902" y="35325"/>
                        <a:pt x="9788" y="35140"/>
                      </a:cubicBezTo>
                      <a:cubicBezTo>
                        <a:pt x="9654" y="34993"/>
                        <a:pt x="9314" y="34326"/>
                        <a:pt x="9012" y="33889"/>
                      </a:cubicBezTo>
                      <a:close/>
                      <a:moveTo>
                        <a:pt x="5465" y="32916"/>
                      </a:moveTo>
                      <a:cubicBezTo>
                        <a:pt x="6481" y="33184"/>
                        <a:pt x="7493" y="33466"/>
                        <a:pt x="8504" y="33751"/>
                      </a:cubicBezTo>
                      <a:cubicBezTo>
                        <a:pt x="8974" y="34372"/>
                        <a:pt x="9352" y="35052"/>
                        <a:pt x="9772" y="35703"/>
                      </a:cubicBezTo>
                      <a:cubicBezTo>
                        <a:pt x="9739" y="35703"/>
                        <a:pt x="9706" y="35703"/>
                        <a:pt x="9673" y="35703"/>
                      </a:cubicBezTo>
                      <a:cubicBezTo>
                        <a:pt x="9047" y="35703"/>
                        <a:pt x="8421" y="35665"/>
                        <a:pt x="7799" y="35594"/>
                      </a:cubicBezTo>
                      <a:lnTo>
                        <a:pt x="7803" y="35594"/>
                      </a:lnTo>
                      <a:cubicBezTo>
                        <a:pt x="7467" y="35552"/>
                        <a:pt x="7140" y="35484"/>
                        <a:pt x="6817" y="35392"/>
                      </a:cubicBezTo>
                      <a:cubicBezTo>
                        <a:pt x="6817" y="35367"/>
                        <a:pt x="6808" y="35342"/>
                        <a:pt x="6796" y="35321"/>
                      </a:cubicBezTo>
                      <a:cubicBezTo>
                        <a:pt x="6649" y="35081"/>
                        <a:pt x="6506" y="34842"/>
                        <a:pt x="6376" y="34595"/>
                      </a:cubicBezTo>
                      <a:cubicBezTo>
                        <a:pt x="6091" y="34032"/>
                        <a:pt x="5793" y="33461"/>
                        <a:pt x="5465" y="32916"/>
                      </a:cubicBezTo>
                      <a:close/>
                      <a:moveTo>
                        <a:pt x="28567" y="1"/>
                      </a:moveTo>
                      <a:cubicBezTo>
                        <a:pt x="28521" y="30"/>
                        <a:pt x="28475" y="60"/>
                        <a:pt x="28433" y="89"/>
                      </a:cubicBezTo>
                      <a:cubicBezTo>
                        <a:pt x="28345" y="143"/>
                        <a:pt x="28261" y="202"/>
                        <a:pt x="28177" y="265"/>
                      </a:cubicBezTo>
                      <a:cubicBezTo>
                        <a:pt x="28089" y="328"/>
                        <a:pt x="28000" y="399"/>
                        <a:pt x="27912" y="467"/>
                      </a:cubicBezTo>
                      <a:lnTo>
                        <a:pt x="27791" y="567"/>
                      </a:lnTo>
                      <a:cubicBezTo>
                        <a:pt x="26754" y="1604"/>
                        <a:pt x="25654" y="2586"/>
                        <a:pt x="24710" y="3707"/>
                      </a:cubicBezTo>
                      <a:cubicBezTo>
                        <a:pt x="23606" y="5243"/>
                        <a:pt x="22682" y="6930"/>
                        <a:pt x="21902" y="8651"/>
                      </a:cubicBezTo>
                      <a:cubicBezTo>
                        <a:pt x="20995" y="11010"/>
                        <a:pt x="20588" y="13541"/>
                        <a:pt x="20479" y="16059"/>
                      </a:cubicBezTo>
                      <a:cubicBezTo>
                        <a:pt x="20429" y="16790"/>
                        <a:pt x="20483" y="17520"/>
                        <a:pt x="20496" y="18250"/>
                      </a:cubicBezTo>
                      <a:cubicBezTo>
                        <a:pt x="20496" y="18284"/>
                        <a:pt x="20500" y="18318"/>
                        <a:pt x="20512" y="18351"/>
                      </a:cubicBezTo>
                      <a:lnTo>
                        <a:pt x="20277" y="18536"/>
                      </a:lnTo>
                      <a:lnTo>
                        <a:pt x="16605" y="21377"/>
                      </a:lnTo>
                      <a:lnTo>
                        <a:pt x="12827" y="24307"/>
                      </a:lnTo>
                      <a:cubicBezTo>
                        <a:pt x="13793" y="22851"/>
                        <a:pt x="14561" y="21272"/>
                        <a:pt x="15295" y="19690"/>
                      </a:cubicBezTo>
                      <a:cubicBezTo>
                        <a:pt x="15979" y="18150"/>
                        <a:pt x="16647" y="16597"/>
                        <a:pt x="17201" y="15002"/>
                      </a:cubicBezTo>
                      <a:cubicBezTo>
                        <a:pt x="17663" y="13579"/>
                        <a:pt x="17935" y="12110"/>
                        <a:pt x="18321" y="10666"/>
                      </a:cubicBezTo>
                      <a:cubicBezTo>
                        <a:pt x="18561" y="9155"/>
                        <a:pt x="18632" y="7610"/>
                        <a:pt x="18687" y="6078"/>
                      </a:cubicBezTo>
                      <a:cubicBezTo>
                        <a:pt x="18682" y="6062"/>
                        <a:pt x="18678" y="6045"/>
                        <a:pt x="18682" y="6024"/>
                      </a:cubicBezTo>
                      <a:cubicBezTo>
                        <a:pt x="18682" y="5994"/>
                        <a:pt x="18682" y="5961"/>
                        <a:pt x="18687" y="5927"/>
                      </a:cubicBezTo>
                      <a:cubicBezTo>
                        <a:pt x="18687" y="5890"/>
                        <a:pt x="18691" y="5852"/>
                        <a:pt x="18691" y="5814"/>
                      </a:cubicBezTo>
                      <a:lnTo>
                        <a:pt x="18691" y="5801"/>
                      </a:lnTo>
                      <a:lnTo>
                        <a:pt x="18691" y="5654"/>
                      </a:lnTo>
                      <a:lnTo>
                        <a:pt x="18691" y="5415"/>
                      </a:lnTo>
                      <a:lnTo>
                        <a:pt x="18691" y="5323"/>
                      </a:lnTo>
                      <a:cubicBezTo>
                        <a:pt x="18682" y="5327"/>
                        <a:pt x="18674" y="5331"/>
                        <a:pt x="18666" y="5340"/>
                      </a:cubicBezTo>
                      <a:lnTo>
                        <a:pt x="18645" y="5352"/>
                      </a:lnTo>
                      <a:lnTo>
                        <a:pt x="18632" y="5361"/>
                      </a:lnTo>
                      <a:lnTo>
                        <a:pt x="18594" y="5382"/>
                      </a:lnTo>
                      <a:cubicBezTo>
                        <a:pt x="18552" y="5407"/>
                        <a:pt x="18506" y="5432"/>
                        <a:pt x="18464" y="5461"/>
                      </a:cubicBezTo>
                      <a:lnTo>
                        <a:pt x="18456" y="5470"/>
                      </a:lnTo>
                      <a:lnTo>
                        <a:pt x="18410" y="5499"/>
                      </a:lnTo>
                      <a:lnTo>
                        <a:pt x="18405" y="5503"/>
                      </a:lnTo>
                      <a:lnTo>
                        <a:pt x="18376" y="5524"/>
                      </a:lnTo>
                      <a:cubicBezTo>
                        <a:pt x="18296" y="5583"/>
                        <a:pt x="18221" y="5646"/>
                        <a:pt x="18137" y="5701"/>
                      </a:cubicBezTo>
                      <a:cubicBezTo>
                        <a:pt x="13197" y="9327"/>
                        <a:pt x="9595" y="14800"/>
                        <a:pt x="8538" y="20865"/>
                      </a:cubicBezTo>
                      <a:cubicBezTo>
                        <a:pt x="8164" y="22632"/>
                        <a:pt x="8034" y="24446"/>
                        <a:pt x="8152" y="26250"/>
                      </a:cubicBezTo>
                      <a:cubicBezTo>
                        <a:pt x="8152" y="26662"/>
                        <a:pt x="8265" y="27056"/>
                        <a:pt x="8307" y="27463"/>
                      </a:cubicBezTo>
                      <a:cubicBezTo>
                        <a:pt x="8328" y="27547"/>
                        <a:pt x="8324" y="27673"/>
                        <a:pt x="8349" y="27774"/>
                      </a:cubicBezTo>
                      <a:lnTo>
                        <a:pt x="5406" y="30053"/>
                      </a:lnTo>
                      <a:lnTo>
                        <a:pt x="4718" y="30586"/>
                      </a:lnTo>
                      <a:cubicBezTo>
                        <a:pt x="6086" y="27161"/>
                        <a:pt x="5125" y="23086"/>
                        <a:pt x="3039" y="20152"/>
                      </a:cubicBezTo>
                      <a:lnTo>
                        <a:pt x="3027" y="20135"/>
                      </a:lnTo>
                      <a:lnTo>
                        <a:pt x="3022" y="20131"/>
                      </a:lnTo>
                      <a:cubicBezTo>
                        <a:pt x="2959" y="20064"/>
                        <a:pt x="2897" y="19997"/>
                        <a:pt x="2838" y="19925"/>
                      </a:cubicBezTo>
                      <a:cubicBezTo>
                        <a:pt x="2821" y="19913"/>
                        <a:pt x="2808" y="19896"/>
                        <a:pt x="2792" y="19879"/>
                      </a:cubicBezTo>
                      <a:cubicBezTo>
                        <a:pt x="2557" y="20332"/>
                        <a:pt x="2326" y="20790"/>
                        <a:pt x="2162" y="21281"/>
                      </a:cubicBezTo>
                      <a:cubicBezTo>
                        <a:pt x="219" y="24932"/>
                        <a:pt x="0" y="28966"/>
                        <a:pt x="2154" y="32576"/>
                      </a:cubicBezTo>
                      <a:lnTo>
                        <a:pt x="1965" y="32723"/>
                      </a:lnTo>
                      <a:cubicBezTo>
                        <a:pt x="1848" y="32821"/>
                        <a:pt x="1931" y="33000"/>
                        <a:pt x="2066" y="33000"/>
                      </a:cubicBezTo>
                      <a:cubicBezTo>
                        <a:pt x="2086" y="33000"/>
                        <a:pt x="2107" y="32996"/>
                        <a:pt x="2128" y="32987"/>
                      </a:cubicBezTo>
                      <a:cubicBezTo>
                        <a:pt x="2137" y="32983"/>
                        <a:pt x="2149" y="32974"/>
                        <a:pt x="2158" y="32970"/>
                      </a:cubicBezTo>
                      <a:cubicBezTo>
                        <a:pt x="2208" y="32932"/>
                        <a:pt x="2254" y="32895"/>
                        <a:pt x="2305" y="32857"/>
                      </a:cubicBezTo>
                      <a:cubicBezTo>
                        <a:pt x="2313" y="32878"/>
                        <a:pt x="2326" y="32899"/>
                        <a:pt x="2338" y="32920"/>
                      </a:cubicBezTo>
                      <a:cubicBezTo>
                        <a:pt x="3602" y="34276"/>
                        <a:pt x="5289" y="35363"/>
                        <a:pt x="7106" y="35791"/>
                      </a:cubicBezTo>
                      <a:cubicBezTo>
                        <a:pt x="7910" y="35927"/>
                        <a:pt x="8743" y="36020"/>
                        <a:pt x="9572" y="36020"/>
                      </a:cubicBezTo>
                      <a:cubicBezTo>
                        <a:pt x="10713" y="36020"/>
                        <a:pt x="11846" y="35843"/>
                        <a:pt x="12882" y="35354"/>
                      </a:cubicBezTo>
                      <a:cubicBezTo>
                        <a:pt x="12936" y="35325"/>
                        <a:pt x="13050" y="35283"/>
                        <a:pt x="13180" y="35228"/>
                      </a:cubicBezTo>
                      <a:cubicBezTo>
                        <a:pt x="13285" y="35186"/>
                        <a:pt x="13411" y="35136"/>
                        <a:pt x="13524" y="35086"/>
                      </a:cubicBezTo>
                      <a:cubicBezTo>
                        <a:pt x="13600" y="35052"/>
                        <a:pt x="13671" y="35014"/>
                        <a:pt x="13734" y="34981"/>
                      </a:cubicBezTo>
                      <a:lnTo>
                        <a:pt x="13683" y="34909"/>
                      </a:lnTo>
                      <a:lnTo>
                        <a:pt x="13608" y="34821"/>
                      </a:lnTo>
                      <a:lnTo>
                        <a:pt x="13558" y="34762"/>
                      </a:lnTo>
                      <a:cubicBezTo>
                        <a:pt x="13453" y="34641"/>
                        <a:pt x="13352" y="34519"/>
                        <a:pt x="13255" y="34389"/>
                      </a:cubicBezTo>
                      <a:cubicBezTo>
                        <a:pt x="13247" y="34381"/>
                        <a:pt x="13243" y="34368"/>
                        <a:pt x="13239" y="34360"/>
                      </a:cubicBezTo>
                      <a:cubicBezTo>
                        <a:pt x="11439" y="32231"/>
                        <a:pt x="8750" y="30873"/>
                        <a:pt x="5975" y="30873"/>
                      </a:cubicBezTo>
                      <a:cubicBezTo>
                        <a:pt x="5565" y="30873"/>
                        <a:pt x="5154" y="30903"/>
                        <a:pt x="4743" y="30964"/>
                      </a:cubicBezTo>
                      <a:lnTo>
                        <a:pt x="5956" y="30024"/>
                      </a:lnTo>
                      <a:cubicBezTo>
                        <a:pt x="7211" y="29054"/>
                        <a:pt x="8462" y="28085"/>
                        <a:pt x="9713" y="27115"/>
                      </a:cubicBezTo>
                      <a:lnTo>
                        <a:pt x="10972" y="26141"/>
                      </a:lnTo>
                      <a:cubicBezTo>
                        <a:pt x="11031" y="26208"/>
                        <a:pt x="11132" y="26267"/>
                        <a:pt x="11199" y="26326"/>
                      </a:cubicBezTo>
                      <a:cubicBezTo>
                        <a:pt x="13856" y="28723"/>
                        <a:pt x="17402" y="29990"/>
                        <a:pt x="20928" y="30343"/>
                      </a:cubicBezTo>
                      <a:cubicBezTo>
                        <a:pt x="21366" y="30371"/>
                        <a:pt x="21804" y="30383"/>
                        <a:pt x="22242" y="30383"/>
                      </a:cubicBezTo>
                      <a:cubicBezTo>
                        <a:pt x="24576" y="30383"/>
                        <a:pt x="26900" y="30024"/>
                        <a:pt x="29201" y="29688"/>
                      </a:cubicBezTo>
                      <a:cubicBezTo>
                        <a:pt x="29150" y="29633"/>
                        <a:pt x="29096" y="29575"/>
                        <a:pt x="29050" y="29520"/>
                      </a:cubicBezTo>
                      <a:lnTo>
                        <a:pt x="29041" y="29512"/>
                      </a:lnTo>
                      <a:lnTo>
                        <a:pt x="29033" y="29503"/>
                      </a:lnTo>
                      <a:lnTo>
                        <a:pt x="29008" y="29474"/>
                      </a:lnTo>
                      <a:lnTo>
                        <a:pt x="28957" y="29415"/>
                      </a:lnTo>
                      <a:lnTo>
                        <a:pt x="28941" y="29398"/>
                      </a:lnTo>
                      <a:lnTo>
                        <a:pt x="28941" y="29394"/>
                      </a:lnTo>
                      <a:lnTo>
                        <a:pt x="28936" y="29394"/>
                      </a:lnTo>
                      <a:cubicBezTo>
                        <a:pt x="28861" y="29306"/>
                        <a:pt x="28785" y="29218"/>
                        <a:pt x="28706" y="29134"/>
                      </a:cubicBezTo>
                      <a:cubicBezTo>
                        <a:pt x="28668" y="29100"/>
                        <a:pt x="28634" y="29063"/>
                        <a:pt x="28601" y="29029"/>
                      </a:cubicBezTo>
                      <a:cubicBezTo>
                        <a:pt x="28563" y="28995"/>
                        <a:pt x="28538" y="28974"/>
                        <a:pt x="28508" y="28945"/>
                      </a:cubicBezTo>
                      <a:cubicBezTo>
                        <a:pt x="28449" y="28899"/>
                        <a:pt x="28395" y="28853"/>
                        <a:pt x="28345" y="28798"/>
                      </a:cubicBezTo>
                      <a:cubicBezTo>
                        <a:pt x="25688" y="26053"/>
                        <a:pt x="22187" y="23980"/>
                        <a:pt x="18338" y="23552"/>
                      </a:cubicBezTo>
                      <a:cubicBezTo>
                        <a:pt x="17502" y="23464"/>
                        <a:pt x="16631" y="23346"/>
                        <a:pt x="15773" y="23346"/>
                      </a:cubicBezTo>
                      <a:cubicBezTo>
                        <a:pt x="15317" y="23346"/>
                        <a:pt x="14865" y="23379"/>
                        <a:pt x="14422" y="23468"/>
                      </a:cubicBezTo>
                      <a:lnTo>
                        <a:pt x="17163" y="21348"/>
                      </a:lnTo>
                      <a:cubicBezTo>
                        <a:pt x="18372" y="20408"/>
                        <a:pt x="19585" y="19468"/>
                        <a:pt x="20798" y="18527"/>
                      </a:cubicBezTo>
                      <a:lnTo>
                        <a:pt x="21595" y="17910"/>
                      </a:lnTo>
                      <a:cubicBezTo>
                        <a:pt x="21721" y="17986"/>
                        <a:pt x="21902" y="18003"/>
                        <a:pt x="22019" y="18091"/>
                      </a:cubicBezTo>
                      <a:cubicBezTo>
                        <a:pt x="23144" y="18716"/>
                        <a:pt x="24089" y="19636"/>
                        <a:pt x="25255" y="20202"/>
                      </a:cubicBezTo>
                      <a:cubicBezTo>
                        <a:pt x="27649" y="21443"/>
                        <a:pt x="30368" y="22158"/>
                        <a:pt x="33073" y="22158"/>
                      </a:cubicBezTo>
                      <a:cubicBezTo>
                        <a:pt x="33105" y="22158"/>
                        <a:pt x="33136" y="22158"/>
                        <a:pt x="33167" y="22158"/>
                      </a:cubicBezTo>
                      <a:lnTo>
                        <a:pt x="33171" y="22158"/>
                      </a:lnTo>
                      <a:cubicBezTo>
                        <a:pt x="34934" y="22150"/>
                        <a:pt x="36689" y="21835"/>
                        <a:pt x="38338" y="21159"/>
                      </a:cubicBezTo>
                      <a:cubicBezTo>
                        <a:pt x="38368" y="21155"/>
                        <a:pt x="38393" y="21147"/>
                        <a:pt x="38414" y="21130"/>
                      </a:cubicBezTo>
                      <a:lnTo>
                        <a:pt x="38414" y="21134"/>
                      </a:lnTo>
                      <a:cubicBezTo>
                        <a:pt x="38481" y="21100"/>
                        <a:pt x="38544" y="21071"/>
                        <a:pt x="38607" y="21037"/>
                      </a:cubicBezTo>
                      <a:lnTo>
                        <a:pt x="38695" y="20991"/>
                      </a:lnTo>
                      <a:cubicBezTo>
                        <a:pt x="38460" y="20462"/>
                        <a:pt x="37675" y="19598"/>
                        <a:pt x="37507" y="19417"/>
                      </a:cubicBezTo>
                      <a:cubicBezTo>
                        <a:pt x="35560" y="17621"/>
                        <a:pt x="32718" y="16479"/>
                        <a:pt x="29830" y="15959"/>
                      </a:cubicBezTo>
                      <a:lnTo>
                        <a:pt x="29814" y="15959"/>
                      </a:lnTo>
                      <a:cubicBezTo>
                        <a:pt x="28603" y="15743"/>
                        <a:pt x="27387" y="15636"/>
                        <a:pt x="26224" y="15636"/>
                      </a:cubicBezTo>
                      <a:cubicBezTo>
                        <a:pt x="25600" y="15636"/>
                        <a:pt x="24992" y="15666"/>
                        <a:pt x="24408" y="15728"/>
                      </a:cubicBezTo>
                      <a:lnTo>
                        <a:pt x="24441" y="15703"/>
                      </a:lnTo>
                      <a:cubicBezTo>
                        <a:pt x="25658" y="14758"/>
                        <a:pt x="26876" y="13814"/>
                        <a:pt x="28097" y="12870"/>
                      </a:cubicBezTo>
                      <a:cubicBezTo>
                        <a:pt x="29129" y="12072"/>
                        <a:pt x="30162" y="11270"/>
                        <a:pt x="31195" y="10469"/>
                      </a:cubicBezTo>
                      <a:cubicBezTo>
                        <a:pt x="31199" y="10465"/>
                        <a:pt x="31203" y="10465"/>
                        <a:pt x="31207" y="10460"/>
                      </a:cubicBezTo>
                      <a:lnTo>
                        <a:pt x="31438" y="10280"/>
                      </a:lnTo>
                      <a:cubicBezTo>
                        <a:pt x="31597" y="10184"/>
                        <a:pt x="31492" y="9983"/>
                        <a:pt x="31358" y="9983"/>
                      </a:cubicBezTo>
                      <a:cubicBezTo>
                        <a:pt x="31322" y="9983"/>
                        <a:pt x="31285" y="9998"/>
                        <a:pt x="31249" y="10032"/>
                      </a:cubicBezTo>
                      <a:lnTo>
                        <a:pt x="31094" y="10154"/>
                      </a:lnTo>
                      <a:lnTo>
                        <a:pt x="31014" y="10213"/>
                      </a:lnTo>
                      <a:lnTo>
                        <a:pt x="31006" y="10221"/>
                      </a:lnTo>
                      <a:cubicBezTo>
                        <a:pt x="29839" y="11123"/>
                        <a:pt x="28676" y="12026"/>
                        <a:pt x="27513" y="12928"/>
                      </a:cubicBezTo>
                      <a:cubicBezTo>
                        <a:pt x="26326" y="13848"/>
                        <a:pt x="25138" y="14767"/>
                        <a:pt x="23950" y="15686"/>
                      </a:cubicBezTo>
                      <a:lnTo>
                        <a:pt x="23891" y="15736"/>
                      </a:lnTo>
                      <a:cubicBezTo>
                        <a:pt x="25793" y="13730"/>
                        <a:pt x="27509" y="11417"/>
                        <a:pt x="28013" y="8639"/>
                      </a:cubicBezTo>
                      <a:cubicBezTo>
                        <a:pt x="28177" y="7472"/>
                        <a:pt x="28328" y="6301"/>
                        <a:pt x="28282" y="5126"/>
                      </a:cubicBezTo>
                      <a:cubicBezTo>
                        <a:pt x="28156" y="3451"/>
                        <a:pt x="28147" y="1738"/>
                        <a:pt x="28538" y="114"/>
                      </a:cubicBezTo>
                      <a:cubicBezTo>
                        <a:pt x="28542" y="76"/>
                        <a:pt x="28554" y="39"/>
                        <a:pt x="2856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2134" name="Google Shape;2134;p38"/>
              <p:cNvGrpSpPr/>
              <p:nvPr/>
            </p:nvGrpSpPr>
            <p:grpSpPr>
              <a:xfrm rot="1768319" flipH="1">
                <a:off x="7673677" y="1467603"/>
                <a:ext cx="1979875" cy="1955673"/>
                <a:chOff x="2586112" y="1360841"/>
                <a:chExt cx="1979867" cy="1955665"/>
              </a:xfrm>
            </p:grpSpPr>
            <p:grpSp>
              <p:nvGrpSpPr>
                <p:cNvPr id="2135" name="Google Shape;2135;p38"/>
                <p:cNvGrpSpPr/>
                <p:nvPr/>
              </p:nvGrpSpPr>
              <p:grpSpPr>
                <a:xfrm>
                  <a:off x="3057764" y="1617019"/>
                  <a:ext cx="1201536" cy="1657981"/>
                  <a:chOff x="3057764" y="1617019"/>
                  <a:chExt cx="1201536" cy="1657981"/>
                </a:xfrm>
              </p:grpSpPr>
              <p:sp>
                <p:nvSpPr>
                  <p:cNvPr id="2136" name="Google Shape;2136;p38"/>
                  <p:cNvSpPr/>
                  <p:nvPr/>
                </p:nvSpPr>
                <p:spPr>
                  <a:xfrm rot="-2115209">
                    <a:off x="3216752" y="2886929"/>
                    <a:ext cx="80003" cy="30999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17" h="8203" extrusionOk="0">
                        <a:moveTo>
                          <a:pt x="677" y="1"/>
                        </a:moveTo>
                        <a:lnTo>
                          <a:pt x="677" y="1"/>
                        </a:lnTo>
                        <a:cubicBezTo>
                          <a:pt x="1" y="2414"/>
                          <a:pt x="47" y="4815"/>
                          <a:pt x="1398" y="7594"/>
                        </a:cubicBezTo>
                        <a:cubicBezTo>
                          <a:pt x="1482" y="7799"/>
                          <a:pt x="1583" y="8005"/>
                          <a:pt x="1692" y="8202"/>
                        </a:cubicBezTo>
                        <a:cubicBezTo>
                          <a:pt x="1831" y="8093"/>
                          <a:pt x="1973" y="7984"/>
                          <a:pt x="2112" y="7875"/>
                        </a:cubicBezTo>
                        <a:cubicBezTo>
                          <a:pt x="2091" y="7804"/>
                          <a:pt x="2116" y="7711"/>
                          <a:pt x="2116" y="7636"/>
                        </a:cubicBezTo>
                        <a:cubicBezTo>
                          <a:pt x="2015" y="5869"/>
                          <a:pt x="1999" y="4093"/>
                          <a:pt x="2007" y="2322"/>
                        </a:cubicBezTo>
                        <a:cubicBezTo>
                          <a:pt x="1999" y="2301"/>
                          <a:pt x="1994" y="2276"/>
                          <a:pt x="1999" y="2251"/>
                        </a:cubicBezTo>
                        <a:cubicBezTo>
                          <a:pt x="1579" y="1487"/>
                          <a:pt x="1113" y="748"/>
                          <a:pt x="67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7" name="Google Shape;2137;p38"/>
                  <p:cNvSpPr/>
                  <p:nvPr/>
                </p:nvSpPr>
                <p:spPr>
                  <a:xfrm rot="-2115209">
                    <a:off x="3137345" y="2786224"/>
                    <a:ext cx="46331" cy="19292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26" h="5105" extrusionOk="0">
                        <a:moveTo>
                          <a:pt x="1196" y="1"/>
                        </a:moveTo>
                        <a:cubicBezTo>
                          <a:pt x="714" y="1008"/>
                          <a:pt x="302" y="1982"/>
                          <a:pt x="0" y="2952"/>
                        </a:cubicBezTo>
                        <a:cubicBezTo>
                          <a:pt x="395" y="3674"/>
                          <a:pt x="827" y="4375"/>
                          <a:pt x="1209" y="5105"/>
                        </a:cubicBezTo>
                        <a:cubicBezTo>
                          <a:pt x="1213" y="4278"/>
                          <a:pt x="1222" y="3455"/>
                          <a:pt x="1226" y="2628"/>
                        </a:cubicBezTo>
                        <a:cubicBezTo>
                          <a:pt x="1209" y="1755"/>
                          <a:pt x="1196" y="874"/>
                          <a:pt x="119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8" name="Google Shape;2138;p38"/>
                  <p:cNvSpPr/>
                  <p:nvPr/>
                </p:nvSpPr>
                <p:spPr>
                  <a:xfrm rot="-2115209">
                    <a:off x="3241711" y="2711149"/>
                    <a:ext cx="88203" cy="42722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34" h="11305" extrusionOk="0">
                        <a:moveTo>
                          <a:pt x="0" y="1"/>
                        </a:moveTo>
                        <a:lnTo>
                          <a:pt x="0" y="1"/>
                        </a:lnTo>
                        <a:cubicBezTo>
                          <a:pt x="30" y="3111"/>
                          <a:pt x="0" y="6217"/>
                          <a:pt x="9" y="9327"/>
                        </a:cubicBezTo>
                        <a:cubicBezTo>
                          <a:pt x="13" y="9982"/>
                          <a:pt x="88" y="10654"/>
                          <a:pt x="72" y="11304"/>
                        </a:cubicBezTo>
                        <a:cubicBezTo>
                          <a:pt x="458" y="11010"/>
                          <a:pt x="840" y="10712"/>
                          <a:pt x="1222" y="10414"/>
                        </a:cubicBezTo>
                        <a:cubicBezTo>
                          <a:pt x="1633" y="9608"/>
                          <a:pt x="1860" y="8714"/>
                          <a:pt x="2007" y="7825"/>
                        </a:cubicBezTo>
                        <a:cubicBezTo>
                          <a:pt x="2334" y="5105"/>
                          <a:pt x="1478" y="2284"/>
                          <a:pt x="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39" name="Google Shape;2139;p38"/>
                  <p:cNvSpPr/>
                  <p:nvPr/>
                </p:nvSpPr>
                <p:spPr>
                  <a:xfrm rot="-2115209">
                    <a:off x="3388372" y="3094693"/>
                    <a:ext cx="145191" cy="1120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42" h="2964" extrusionOk="0">
                        <a:moveTo>
                          <a:pt x="458" y="0"/>
                        </a:moveTo>
                        <a:cubicBezTo>
                          <a:pt x="307" y="118"/>
                          <a:pt x="156" y="235"/>
                          <a:pt x="1" y="353"/>
                        </a:cubicBezTo>
                        <a:cubicBezTo>
                          <a:pt x="22" y="390"/>
                          <a:pt x="38" y="428"/>
                          <a:pt x="55" y="466"/>
                        </a:cubicBezTo>
                        <a:cubicBezTo>
                          <a:pt x="202" y="655"/>
                          <a:pt x="378" y="802"/>
                          <a:pt x="550" y="961"/>
                        </a:cubicBezTo>
                        <a:cubicBezTo>
                          <a:pt x="1533" y="1784"/>
                          <a:pt x="2628" y="2539"/>
                          <a:pt x="3841" y="2963"/>
                        </a:cubicBezTo>
                        <a:cubicBezTo>
                          <a:pt x="3363" y="2157"/>
                          <a:pt x="2985" y="1293"/>
                          <a:pt x="2481" y="500"/>
                        </a:cubicBezTo>
                        <a:cubicBezTo>
                          <a:pt x="2481" y="500"/>
                          <a:pt x="2477" y="495"/>
                          <a:pt x="2477" y="491"/>
                        </a:cubicBezTo>
                        <a:cubicBezTo>
                          <a:pt x="1810" y="319"/>
                          <a:pt x="1142" y="155"/>
                          <a:pt x="471" y="4"/>
                        </a:cubicBezTo>
                        <a:cubicBezTo>
                          <a:pt x="466" y="4"/>
                          <a:pt x="462" y="0"/>
                          <a:pt x="45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0" name="Google Shape;2140;p38"/>
                  <p:cNvSpPr/>
                  <p:nvPr/>
                </p:nvSpPr>
                <p:spPr>
                  <a:xfrm rot="-2115209">
                    <a:off x="3367769" y="3013240"/>
                    <a:ext cx="258865" cy="787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50" h="2084" extrusionOk="0">
                        <a:moveTo>
                          <a:pt x="2627" y="1"/>
                        </a:moveTo>
                        <a:cubicBezTo>
                          <a:pt x="2169" y="1"/>
                          <a:pt x="1707" y="39"/>
                          <a:pt x="1247" y="119"/>
                        </a:cubicBezTo>
                        <a:cubicBezTo>
                          <a:pt x="1167" y="140"/>
                          <a:pt x="1083" y="152"/>
                          <a:pt x="999" y="165"/>
                        </a:cubicBezTo>
                        <a:cubicBezTo>
                          <a:pt x="991" y="173"/>
                          <a:pt x="978" y="178"/>
                          <a:pt x="970" y="182"/>
                        </a:cubicBezTo>
                        <a:cubicBezTo>
                          <a:pt x="953" y="190"/>
                          <a:pt x="935" y="194"/>
                          <a:pt x="917" y="194"/>
                        </a:cubicBezTo>
                        <a:cubicBezTo>
                          <a:pt x="906" y="194"/>
                          <a:pt x="896" y="193"/>
                          <a:pt x="886" y="190"/>
                        </a:cubicBezTo>
                        <a:cubicBezTo>
                          <a:pt x="592" y="421"/>
                          <a:pt x="294" y="652"/>
                          <a:pt x="0" y="878"/>
                        </a:cubicBezTo>
                        <a:cubicBezTo>
                          <a:pt x="1540" y="1202"/>
                          <a:pt x="3047" y="1642"/>
                          <a:pt x="4558" y="2083"/>
                        </a:cubicBezTo>
                        <a:cubicBezTo>
                          <a:pt x="4575" y="2062"/>
                          <a:pt x="4596" y="2049"/>
                          <a:pt x="4617" y="2037"/>
                        </a:cubicBezTo>
                        <a:cubicBezTo>
                          <a:pt x="5347" y="1751"/>
                          <a:pt x="6065" y="1437"/>
                          <a:pt x="6787" y="1126"/>
                        </a:cubicBezTo>
                        <a:cubicBezTo>
                          <a:pt x="6808" y="1118"/>
                          <a:pt x="6829" y="1109"/>
                          <a:pt x="6850" y="1097"/>
                        </a:cubicBezTo>
                        <a:cubicBezTo>
                          <a:pt x="5556" y="398"/>
                          <a:pt x="4106" y="1"/>
                          <a:pt x="26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1" name="Google Shape;2141;p38"/>
                  <p:cNvSpPr/>
                  <p:nvPr/>
                </p:nvSpPr>
                <p:spPr>
                  <a:xfrm rot="-2115209">
                    <a:off x="3487813" y="3045459"/>
                    <a:ext cx="162613" cy="10539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03" h="2789" extrusionOk="0">
                        <a:moveTo>
                          <a:pt x="0" y="0"/>
                        </a:moveTo>
                        <a:cubicBezTo>
                          <a:pt x="328" y="550"/>
                          <a:pt x="626" y="1121"/>
                          <a:pt x="911" y="1684"/>
                        </a:cubicBezTo>
                        <a:cubicBezTo>
                          <a:pt x="1041" y="1931"/>
                          <a:pt x="1184" y="2170"/>
                          <a:pt x="1331" y="2410"/>
                        </a:cubicBezTo>
                        <a:cubicBezTo>
                          <a:pt x="1343" y="2435"/>
                          <a:pt x="1352" y="2464"/>
                          <a:pt x="1352" y="2489"/>
                        </a:cubicBezTo>
                        <a:cubicBezTo>
                          <a:pt x="1675" y="2582"/>
                          <a:pt x="2002" y="2645"/>
                          <a:pt x="2334" y="2683"/>
                        </a:cubicBezTo>
                        <a:cubicBezTo>
                          <a:pt x="2929" y="2751"/>
                          <a:pt x="3527" y="2789"/>
                          <a:pt x="4122" y="2789"/>
                        </a:cubicBezTo>
                        <a:cubicBezTo>
                          <a:pt x="4182" y="2789"/>
                          <a:pt x="4242" y="2788"/>
                          <a:pt x="4302" y="2787"/>
                        </a:cubicBezTo>
                        <a:cubicBezTo>
                          <a:pt x="3883" y="2137"/>
                          <a:pt x="3509" y="1453"/>
                          <a:pt x="3039" y="836"/>
                        </a:cubicBezTo>
                        <a:cubicBezTo>
                          <a:pt x="2028" y="550"/>
                          <a:pt x="1016" y="269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2" name="Google Shape;2142;p38"/>
                  <p:cNvSpPr/>
                  <p:nvPr/>
                </p:nvSpPr>
                <p:spPr>
                  <a:xfrm rot="-2115209">
                    <a:off x="3558908" y="2966489"/>
                    <a:ext cx="178182" cy="8204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15" h="2171" extrusionOk="0">
                        <a:moveTo>
                          <a:pt x="2171" y="1"/>
                        </a:moveTo>
                        <a:cubicBezTo>
                          <a:pt x="2083" y="55"/>
                          <a:pt x="1957" y="85"/>
                          <a:pt x="1885" y="135"/>
                        </a:cubicBezTo>
                        <a:cubicBezTo>
                          <a:pt x="1260" y="404"/>
                          <a:pt x="630" y="676"/>
                          <a:pt x="1" y="932"/>
                        </a:cubicBezTo>
                        <a:cubicBezTo>
                          <a:pt x="416" y="1050"/>
                          <a:pt x="828" y="1172"/>
                          <a:pt x="1243" y="1285"/>
                        </a:cubicBezTo>
                        <a:cubicBezTo>
                          <a:pt x="1248" y="1284"/>
                          <a:pt x="1253" y="1284"/>
                          <a:pt x="1258" y="1284"/>
                        </a:cubicBezTo>
                        <a:cubicBezTo>
                          <a:pt x="1292" y="1284"/>
                          <a:pt x="1327" y="1296"/>
                          <a:pt x="1352" y="1314"/>
                        </a:cubicBezTo>
                        <a:cubicBezTo>
                          <a:pt x="1806" y="1440"/>
                          <a:pt x="2263" y="1562"/>
                          <a:pt x="2725" y="1679"/>
                        </a:cubicBezTo>
                        <a:cubicBezTo>
                          <a:pt x="3392" y="1839"/>
                          <a:pt x="4060" y="1978"/>
                          <a:pt x="4714" y="2171"/>
                        </a:cubicBezTo>
                        <a:cubicBezTo>
                          <a:pt x="3997" y="1306"/>
                          <a:pt x="3136" y="571"/>
                          <a:pt x="217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3" name="Google Shape;2143;p38"/>
                  <p:cNvSpPr/>
                  <p:nvPr/>
                </p:nvSpPr>
                <p:spPr>
                  <a:xfrm rot="-2115209">
                    <a:off x="3617178" y="3031384"/>
                    <a:ext cx="59860" cy="679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84" h="1797" extrusionOk="0">
                        <a:moveTo>
                          <a:pt x="1" y="0"/>
                        </a:moveTo>
                        <a:cubicBezTo>
                          <a:pt x="307" y="437"/>
                          <a:pt x="643" y="1104"/>
                          <a:pt x="773" y="1251"/>
                        </a:cubicBezTo>
                        <a:cubicBezTo>
                          <a:pt x="891" y="1436"/>
                          <a:pt x="1012" y="1616"/>
                          <a:pt x="1130" y="1797"/>
                        </a:cubicBezTo>
                        <a:cubicBezTo>
                          <a:pt x="1281" y="1793"/>
                          <a:pt x="1432" y="1780"/>
                          <a:pt x="1583" y="1763"/>
                        </a:cubicBezTo>
                        <a:cubicBezTo>
                          <a:pt x="1352" y="1386"/>
                          <a:pt x="1105" y="999"/>
                          <a:pt x="861" y="638"/>
                        </a:cubicBezTo>
                        <a:cubicBezTo>
                          <a:pt x="740" y="471"/>
                          <a:pt x="614" y="307"/>
                          <a:pt x="492" y="139"/>
                        </a:cubicBezTo>
                        <a:cubicBezTo>
                          <a:pt x="328" y="93"/>
                          <a:pt x="165" y="47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4" name="Google Shape;2144;p38"/>
                  <p:cNvSpPr/>
                  <p:nvPr/>
                </p:nvSpPr>
                <p:spPr>
                  <a:xfrm rot="-2115209">
                    <a:off x="3644589" y="3004169"/>
                    <a:ext cx="114090" cy="546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019" h="1445" extrusionOk="0">
                        <a:moveTo>
                          <a:pt x="1" y="0"/>
                        </a:moveTo>
                        <a:lnTo>
                          <a:pt x="1" y="0"/>
                        </a:lnTo>
                        <a:cubicBezTo>
                          <a:pt x="118" y="160"/>
                          <a:pt x="236" y="319"/>
                          <a:pt x="341" y="487"/>
                        </a:cubicBezTo>
                        <a:cubicBezTo>
                          <a:pt x="530" y="811"/>
                          <a:pt x="769" y="1113"/>
                          <a:pt x="937" y="1444"/>
                        </a:cubicBezTo>
                        <a:cubicBezTo>
                          <a:pt x="1587" y="1356"/>
                          <a:pt x="2217" y="1167"/>
                          <a:pt x="2809" y="886"/>
                        </a:cubicBezTo>
                        <a:cubicBezTo>
                          <a:pt x="2880" y="861"/>
                          <a:pt x="2952" y="832"/>
                          <a:pt x="3019" y="802"/>
                        </a:cubicBezTo>
                        <a:cubicBezTo>
                          <a:pt x="2011" y="550"/>
                          <a:pt x="1004" y="278"/>
                          <a:pt x="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5" name="Google Shape;2145;p38"/>
                  <p:cNvSpPr/>
                  <p:nvPr/>
                </p:nvSpPr>
                <p:spPr>
                  <a:xfrm rot="-2115209">
                    <a:off x="3300373" y="2414157"/>
                    <a:ext cx="127732" cy="46399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80" h="12278" extrusionOk="0">
                        <a:moveTo>
                          <a:pt x="2229" y="0"/>
                        </a:moveTo>
                        <a:cubicBezTo>
                          <a:pt x="739" y="3195"/>
                          <a:pt x="0" y="6758"/>
                          <a:pt x="34" y="10263"/>
                        </a:cubicBezTo>
                        <a:cubicBezTo>
                          <a:pt x="38" y="10938"/>
                          <a:pt x="130" y="11610"/>
                          <a:pt x="244" y="12277"/>
                        </a:cubicBezTo>
                        <a:cubicBezTo>
                          <a:pt x="416" y="12143"/>
                          <a:pt x="596" y="12009"/>
                          <a:pt x="768" y="11870"/>
                        </a:cubicBezTo>
                        <a:cubicBezTo>
                          <a:pt x="836" y="11816"/>
                          <a:pt x="907" y="11761"/>
                          <a:pt x="978" y="11711"/>
                        </a:cubicBezTo>
                        <a:cubicBezTo>
                          <a:pt x="970" y="11686"/>
                          <a:pt x="974" y="11656"/>
                          <a:pt x="982" y="11631"/>
                        </a:cubicBezTo>
                        <a:cubicBezTo>
                          <a:pt x="1364" y="10741"/>
                          <a:pt x="1746" y="9847"/>
                          <a:pt x="2128" y="8957"/>
                        </a:cubicBezTo>
                        <a:cubicBezTo>
                          <a:pt x="2544" y="7975"/>
                          <a:pt x="2964" y="6997"/>
                          <a:pt x="3379" y="6023"/>
                        </a:cubicBezTo>
                        <a:cubicBezTo>
                          <a:pt x="3375" y="6011"/>
                          <a:pt x="3371" y="5998"/>
                          <a:pt x="3371" y="5986"/>
                        </a:cubicBezTo>
                        <a:cubicBezTo>
                          <a:pt x="3224" y="5247"/>
                          <a:pt x="3090" y="4504"/>
                          <a:pt x="2947" y="3761"/>
                        </a:cubicBezTo>
                        <a:cubicBezTo>
                          <a:pt x="2720" y="2582"/>
                          <a:pt x="2498" y="1398"/>
                          <a:pt x="2271" y="214"/>
                        </a:cubicBezTo>
                        <a:cubicBezTo>
                          <a:pt x="2254" y="143"/>
                          <a:pt x="2242" y="72"/>
                          <a:pt x="222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6" name="Google Shape;2146;p38"/>
                  <p:cNvSpPr/>
                  <p:nvPr/>
                </p:nvSpPr>
                <p:spPr>
                  <a:xfrm rot="-2115209">
                    <a:off x="3287341" y="2338709"/>
                    <a:ext cx="69383" cy="2773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6" h="7338" extrusionOk="0">
                        <a:moveTo>
                          <a:pt x="744" y="1"/>
                        </a:moveTo>
                        <a:cubicBezTo>
                          <a:pt x="479" y="450"/>
                          <a:pt x="232" y="912"/>
                          <a:pt x="1" y="1377"/>
                        </a:cubicBezTo>
                        <a:cubicBezTo>
                          <a:pt x="18" y="1398"/>
                          <a:pt x="30" y="1428"/>
                          <a:pt x="35" y="1453"/>
                        </a:cubicBezTo>
                        <a:cubicBezTo>
                          <a:pt x="106" y="1814"/>
                          <a:pt x="173" y="2179"/>
                          <a:pt x="244" y="2540"/>
                        </a:cubicBezTo>
                        <a:cubicBezTo>
                          <a:pt x="358" y="3128"/>
                          <a:pt x="467" y="3715"/>
                          <a:pt x="580" y="4303"/>
                        </a:cubicBezTo>
                        <a:cubicBezTo>
                          <a:pt x="773" y="5315"/>
                          <a:pt x="966" y="6326"/>
                          <a:pt x="1159" y="7338"/>
                        </a:cubicBezTo>
                        <a:cubicBezTo>
                          <a:pt x="1382" y="6809"/>
                          <a:pt x="1609" y="6280"/>
                          <a:pt x="1835" y="5751"/>
                        </a:cubicBezTo>
                        <a:cubicBezTo>
                          <a:pt x="1810" y="5730"/>
                          <a:pt x="1793" y="5701"/>
                          <a:pt x="1785" y="5671"/>
                        </a:cubicBezTo>
                        <a:cubicBezTo>
                          <a:pt x="1558" y="4622"/>
                          <a:pt x="1386" y="3568"/>
                          <a:pt x="1155" y="2528"/>
                        </a:cubicBezTo>
                        <a:cubicBezTo>
                          <a:pt x="979" y="1692"/>
                          <a:pt x="870" y="844"/>
                          <a:pt x="74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7" name="Google Shape;2147;p38"/>
                  <p:cNvSpPr/>
                  <p:nvPr/>
                </p:nvSpPr>
                <p:spPr>
                  <a:xfrm rot="-2115209">
                    <a:off x="3198197" y="2015182"/>
                    <a:ext cx="245714" cy="48462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502" h="12824" extrusionOk="0">
                        <a:moveTo>
                          <a:pt x="6502" y="1"/>
                        </a:moveTo>
                        <a:lnTo>
                          <a:pt x="6502" y="1"/>
                        </a:lnTo>
                        <a:cubicBezTo>
                          <a:pt x="5771" y="559"/>
                          <a:pt x="5049" y="1130"/>
                          <a:pt x="4357" y="1743"/>
                        </a:cubicBezTo>
                        <a:cubicBezTo>
                          <a:pt x="2766" y="3245"/>
                          <a:pt x="1368" y="4975"/>
                          <a:pt x="176" y="6805"/>
                        </a:cubicBezTo>
                        <a:cubicBezTo>
                          <a:pt x="118" y="6897"/>
                          <a:pt x="59" y="6989"/>
                          <a:pt x="0" y="7086"/>
                        </a:cubicBezTo>
                        <a:cubicBezTo>
                          <a:pt x="231" y="8996"/>
                          <a:pt x="655" y="10876"/>
                          <a:pt x="1012" y="12765"/>
                        </a:cubicBezTo>
                        <a:cubicBezTo>
                          <a:pt x="1016" y="12786"/>
                          <a:pt x="1016" y="12803"/>
                          <a:pt x="1020" y="12824"/>
                        </a:cubicBezTo>
                        <a:cubicBezTo>
                          <a:pt x="1209" y="12383"/>
                          <a:pt x="1398" y="11942"/>
                          <a:pt x="1582" y="11506"/>
                        </a:cubicBezTo>
                        <a:cubicBezTo>
                          <a:pt x="2086" y="10330"/>
                          <a:pt x="2590" y="9151"/>
                          <a:pt x="3093" y="7971"/>
                        </a:cubicBezTo>
                        <a:cubicBezTo>
                          <a:pt x="3601" y="6788"/>
                          <a:pt x="4109" y="5600"/>
                          <a:pt x="4617" y="4412"/>
                        </a:cubicBezTo>
                        <a:cubicBezTo>
                          <a:pt x="5100" y="3283"/>
                          <a:pt x="5582" y="2154"/>
                          <a:pt x="6065" y="1025"/>
                        </a:cubicBezTo>
                        <a:cubicBezTo>
                          <a:pt x="6212" y="685"/>
                          <a:pt x="6355" y="345"/>
                          <a:pt x="650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8" name="Google Shape;2148;p38"/>
                  <p:cNvSpPr/>
                  <p:nvPr/>
                </p:nvSpPr>
                <p:spPr>
                  <a:xfrm rot="-2115209">
                    <a:off x="3282931" y="2222737"/>
                    <a:ext cx="296164" cy="55487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37" h="14683" extrusionOk="0">
                        <a:moveTo>
                          <a:pt x="7836" y="1"/>
                        </a:moveTo>
                        <a:lnTo>
                          <a:pt x="7836" y="1"/>
                        </a:lnTo>
                        <a:cubicBezTo>
                          <a:pt x="7127" y="383"/>
                          <a:pt x="6435" y="798"/>
                          <a:pt x="5763" y="1251"/>
                        </a:cubicBezTo>
                        <a:cubicBezTo>
                          <a:pt x="5755" y="1256"/>
                          <a:pt x="5746" y="1260"/>
                          <a:pt x="5738" y="1264"/>
                        </a:cubicBezTo>
                        <a:cubicBezTo>
                          <a:pt x="5427" y="1986"/>
                          <a:pt x="5121" y="2708"/>
                          <a:pt x="4810" y="3430"/>
                        </a:cubicBezTo>
                        <a:cubicBezTo>
                          <a:pt x="4302" y="4622"/>
                          <a:pt x="3790" y="5814"/>
                          <a:pt x="3282" y="7006"/>
                        </a:cubicBezTo>
                        <a:cubicBezTo>
                          <a:pt x="2796" y="8143"/>
                          <a:pt x="2309" y="9281"/>
                          <a:pt x="1826" y="10414"/>
                        </a:cubicBezTo>
                        <a:cubicBezTo>
                          <a:pt x="1360" y="11497"/>
                          <a:pt x="898" y="12576"/>
                          <a:pt x="437" y="13658"/>
                        </a:cubicBezTo>
                        <a:cubicBezTo>
                          <a:pt x="294" y="14003"/>
                          <a:pt x="147" y="14343"/>
                          <a:pt x="0" y="14683"/>
                        </a:cubicBezTo>
                        <a:cubicBezTo>
                          <a:pt x="718" y="14129"/>
                          <a:pt x="1436" y="13570"/>
                          <a:pt x="2153" y="13016"/>
                        </a:cubicBezTo>
                        <a:cubicBezTo>
                          <a:pt x="2187" y="12958"/>
                          <a:pt x="2225" y="12903"/>
                          <a:pt x="2267" y="12848"/>
                        </a:cubicBezTo>
                        <a:cubicBezTo>
                          <a:pt x="3249" y="11526"/>
                          <a:pt x="4004" y="10061"/>
                          <a:pt x="4714" y="8584"/>
                        </a:cubicBezTo>
                        <a:cubicBezTo>
                          <a:pt x="5620" y="6666"/>
                          <a:pt x="6468" y="4718"/>
                          <a:pt x="7144" y="2712"/>
                        </a:cubicBezTo>
                        <a:cubicBezTo>
                          <a:pt x="7425" y="1818"/>
                          <a:pt x="7622" y="907"/>
                          <a:pt x="783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49" name="Google Shape;2149;p38"/>
                  <p:cNvSpPr/>
                  <p:nvPr/>
                </p:nvSpPr>
                <p:spPr>
                  <a:xfrm rot="-2115209">
                    <a:off x="3276348" y="2019606"/>
                    <a:ext cx="96328" cy="2255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49" h="5969" extrusionOk="0">
                        <a:moveTo>
                          <a:pt x="2548" y="0"/>
                        </a:moveTo>
                        <a:cubicBezTo>
                          <a:pt x="2317" y="538"/>
                          <a:pt x="2086" y="1075"/>
                          <a:pt x="1856" y="1612"/>
                        </a:cubicBezTo>
                        <a:cubicBezTo>
                          <a:pt x="1360" y="2779"/>
                          <a:pt x="861" y="3942"/>
                          <a:pt x="365" y="5104"/>
                        </a:cubicBezTo>
                        <a:cubicBezTo>
                          <a:pt x="244" y="5390"/>
                          <a:pt x="118" y="5679"/>
                          <a:pt x="0" y="5969"/>
                        </a:cubicBezTo>
                        <a:cubicBezTo>
                          <a:pt x="227" y="5818"/>
                          <a:pt x="458" y="5675"/>
                          <a:pt x="693" y="5532"/>
                        </a:cubicBezTo>
                        <a:cubicBezTo>
                          <a:pt x="1100" y="5281"/>
                          <a:pt x="1520" y="5050"/>
                          <a:pt x="1948" y="4831"/>
                        </a:cubicBezTo>
                        <a:cubicBezTo>
                          <a:pt x="1956" y="4827"/>
                          <a:pt x="1965" y="4823"/>
                          <a:pt x="1977" y="4819"/>
                        </a:cubicBezTo>
                        <a:cubicBezTo>
                          <a:pt x="2036" y="4567"/>
                          <a:pt x="2099" y="4319"/>
                          <a:pt x="2170" y="4072"/>
                        </a:cubicBezTo>
                        <a:cubicBezTo>
                          <a:pt x="2410" y="2737"/>
                          <a:pt x="2502" y="1360"/>
                          <a:pt x="254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0" name="Google Shape;2150;p38"/>
                  <p:cNvSpPr/>
                  <p:nvPr/>
                </p:nvSpPr>
                <p:spPr>
                  <a:xfrm rot="-2115209">
                    <a:off x="3504906" y="2639377"/>
                    <a:ext cx="294917" cy="16990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804" h="4496" extrusionOk="0">
                        <a:moveTo>
                          <a:pt x="895" y="0"/>
                        </a:moveTo>
                        <a:cubicBezTo>
                          <a:pt x="597" y="231"/>
                          <a:pt x="299" y="462"/>
                          <a:pt x="1" y="693"/>
                        </a:cubicBezTo>
                        <a:cubicBezTo>
                          <a:pt x="93" y="752"/>
                          <a:pt x="173" y="853"/>
                          <a:pt x="249" y="903"/>
                        </a:cubicBezTo>
                        <a:cubicBezTo>
                          <a:pt x="2381" y="2771"/>
                          <a:pt x="5025" y="3959"/>
                          <a:pt x="7804" y="4496"/>
                        </a:cubicBezTo>
                        <a:cubicBezTo>
                          <a:pt x="7581" y="3866"/>
                          <a:pt x="7300" y="3270"/>
                          <a:pt x="7031" y="2657"/>
                        </a:cubicBezTo>
                        <a:cubicBezTo>
                          <a:pt x="6805" y="2133"/>
                          <a:pt x="6624" y="1629"/>
                          <a:pt x="6360" y="1130"/>
                        </a:cubicBezTo>
                        <a:cubicBezTo>
                          <a:pt x="6356" y="1121"/>
                          <a:pt x="6347" y="1113"/>
                          <a:pt x="6347" y="1100"/>
                        </a:cubicBezTo>
                        <a:cubicBezTo>
                          <a:pt x="4568" y="672"/>
                          <a:pt x="2775" y="311"/>
                          <a:pt x="966" y="51"/>
                        </a:cubicBezTo>
                        <a:cubicBezTo>
                          <a:pt x="937" y="42"/>
                          <a:pt x="912" y="26"/>
                          <a:pt x="8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1" name="Google Shape;2151;p38"/>
                  <p:cNvSpPr/>
                  <p:nvPr/>
                </p:nvSpPr>
                <p:spPr>
                  <a:xfrm rot="-2115209">
                    <a:off x="3490961" y="2471627"/>
                    <a:ext cx="604686" cy="21143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001" h="5595" extrusionOk="0">
                        <a:moveTo>
                          <a:pt x="3689" y="1"/>
                        </a:moveTo>
                        <a:cubicBezTo>
                          <a:pt x="3089" y="1"/>
                          <a:pt x="2491" y="38"/>
                          <a:pt x="1898" y="117"/>
                        </a:cubicBezTo>
                        <a:cubicBezTo>
                          <a:pt x="1781" y="142"/>
                          <a:pt x="1671" y="176"/>
                          <a:pt x="1562" y="226"/>
                        </a:cubicBezTo>
                        <a:cubicBezTo>
                          <a:pt x="1543" y="235"/>
                          <a:pt x="1522" y="239"/>
                          <a:pt x="1501" y="239"/>
                        </a:cubicBezTo>
                        <a:cubicBezTo>
                          <a:pt x="1480" y="239"/>
                          <a:pt x="1459" y="235"/>
                          <a:pt x="1441" y="226"/>
                        </a:cubicBezTo>
                        <a:cubicBezTo>
                          <a:pt x="1277" y="352"/>
                          <a:pt x="1109" y="482"/>
                          <a:pt x="945" y="612"/>
                        </a:cubicBezTo>
                        <a:cubicBezTo>
                          <a:pt x="631" y="856"/>
                          <a:pt x="316" y="1099"/>
                          <a:pt x="1" y="1347"/>
                        </a:cubicBezTo>
                        <a:cubicBezTo>
                          <a:pt x="5168" y="2056"/>
                          <a:pt x="10125" y="3718"/>
                          <a:pt x="15069" y="5309"/>
                        </a:cubicBezTo>
                        <a:cubicBezTo>
                          <a:pt x="15380" y="5393"/>
                          <a:pt x="15690" y="5506"/>
                          <a:pt x="16001" y="5594"/>
                        </a:cubicBezTo>
                        <a:cubicBezTo>
                          <a:pt x="14163" y="3802"/>
                          <a:pt x="12131" y="2140"/>
                          <a:pt x="9722" y="1183"/>
                        </a:cubicBezTo>
                        <a:cubicBezTo>
                          <a:pt x="7818" y="442"/>
                          <a:pt x="5745" y="1"/>
                          <a:pt x="368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2" name="Google Shape;2152;p38"/>
                  <p:cNvSpPr/>
                  <p:nvPr/>
                </p:nvSpPr>
                <p:spPr>
                  <a:xfrm rot="-2115209">
                    <a:off x="3746662" y="2590218"/>
                    <a:ext cx="95383" cy="13298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24" h="3519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332" y="693"/>
                          <a:pt x="584" y="1419"/>
                          <a:pt x="916" y="2108"/>
                        </a:cubicBezTo>
                        <a:cubicBezTo>
                          <a:pt x="1088" y="2523"/>
                          <a:pt x="1277" y="2935"/>
                          <a:pt x="1411" y="3363"/>
                        </a:cubicBezTo>
                        <a:cubicBezTo>
                          <a:pt x="1780" y="3426"/>
                          <a:pt x="2150" y="3480"/>
                          <a:pt x="2523" y="3518"/>
                        </a:cubicBezTo>
                        <a:cubicBezTo>
                          <a:pt x="2070" y="2448"/>
                          <a:pt x="1629" y="1390"/>
                          <a:pt x="1121" y="345"/>
                        </a:cubicBezTo>
                        <a:cubicBezTo>
                          <a:pt x="1113" y="328"/>
                          <a:pt x="1105" y="307"/>
                          <a:pt x="1105" y="286"/>
                        </a:cubicBezTo>
                        <a:cubicBezTo>
                          <a:pt x="739" y="185"/>
                          <a:pt x="370" y="93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3" name="Google Shape;2153;p38"/>
                  <p:cNvSpPr/>
                  <p:nvPr/>
                </p:nvSpPr>
                <p:spPr>
                  <a:xfrm rot="-2115209">
                    <a:off x="3798178" y="2571206"/>
                    <a:ext cx="93305" cy="12232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469" h="3237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114" y="236"/>
                          <a:pt x="215" y="479"/>
                          <a:pt x="324" y="714"/>
                        </a:cubicBezTo>
                        <a:cubicBezTo>
                          <a:pt x="693" y="1474"/>
                          <a:pt x="1000" y="2263"/>
                          <a:pt x="1323" y="3031"/>
                        </a:cubicBezTo>
                        <a:cubicBezTo>
                          <a:pt x="1348" y="3073"/>
                          <a:pt x="1369" y="3119"/>
                          <a:pt x="1386" y="3170"/>
                        </a:cubicBezTo>
                        <a:cubicBezTo>
                          <a:pt x="1747" y="3203"/>
                          <a:pt x="2104" y="3220"/>
                          <a:pt x="2469" y="3237"/>
                        </a:cubicBezTo>
                        <a:cubicBezTo>
                          <a:pt x="1999" y="2267"/>
                          <a:pt x="1600" y="1268"/>
                          <a:pt x="1117" y="307"/>
                        </a:cubicBezTo>
                        <a:cubicBezTo>
                          <a:pt x="748" y="202"/>
                          <a:pt x="374" y="102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4" name="Google Shape;2154;p38"/>
                  <p:cNvSpPr/>
                  <p:nvPr/>
                </p:nvSpPr>
                <p:spPr>
                  <a:xfrm rot="-2115209">
                    <a:off x="3833468" y="2500311"/>
                    <a:ext cx="273830" cy="10653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46" h="2819" extrusionOk="0">
                        <a:moveTo>
                          <a:pt x="1" y="1"/>
                        </a:moveTo>
                        <a:lnTo>
                          <a:pt x="1" y="1"/>
                        </a:lnTo>
                        <a:cubicBezTo>
                          <a:pt x="126" y="261"/>
                          <a:pt x="244" y="530"/>
                          <a:pt x="362" y="794"/>
                        </a:cubicBezTo>
                        <a:cubicBezTo>
                          <a:pt x="664" y="1415"/>
                          <a:pt x="911" y="2057"/>
                          <a:pt x="1218" y="2670"/>
                        </a:cubicBezTo>
                        <a:cubicBezTo>
                          <a:pt x="1251" y="2712"/>
                          <a:pt x="1268" y="2767"/>
                          <a:pt x="1277" y="2817"/>
                        </a:cubicBezTo>
                        <a:cubicBezTo>
                          <a:pt x="1359" y="2818"/>
                          <a:pt x="1442" y="2819"/>
                          <a:pt x="1525" y="2819"/>
                        </a:cubicBezTo>
                        <a:cubicBezTo>
                          <a:pt x="2108" y="2819"/>
                          <a:pt x="2690" y="2793"/>
                          <a:pt x="3274" y="2737"/>
                        </a:cubicBezTo>
                        <a:cubicBezTo>
                          <a:pt x="4563" y="2582"/>
                          <a:pt x="5860" y="2469"/>
                          <a:pt x="7144" y="2292"/>
                        </a:cubicBezTo>
                        <a:cubicBezTo>
                          <a:pt x="7178" y="2288"/>
                          <a:pt x="7211" y="2280"/>
                          <a:pt x="7245" y="2276"/>
                        </a:cubicBezTo>
                        <a:cubicBezTo>
                          <a:pt x="5314" y="1751"/>
                          <a:pt x="3421" y="1046"/>
                          <a:pt x="1520" y="446"/>
                        </a:cubicBezTo>
                        <a:cubicBezTo>
                          <a:pt x="1012" y="295"/>
                          <a:pt x="508" y="148"/>
                          <a:pt x="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5" name="Google Shape;2155;p38"/>
                  <p:cNvSpPr/>
                  <p:nvPr/>
                </p:nvSpPr>
                <p:spPr>
                  <a:xfrm rot="-2115209">
                    <a:off x="3533156" y="2038650"/>
                    <a:ext cx="75090" cy="2757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87" h="7296" extrusionOk="0">
                        <a:moveTo>
                          <a:pt x="828" y="1"/>
                        </a:moveTo>
                        <a:cubicBezTo>
                          <a:pt x="228" y="2192"/>
                          <a:pt x="1" y="4488"/>
                          <a:pt x="60" y="6754"/>
                        </a:cubicBezTo>
                        <a:cubicBezTo>
                          <a:pt x="60" y="6935"/>
                          <a:pt x="60" y="7115"/>
                          <a:pt x="68" y="7296"/>
                        </a:cubicBezTo>
                        <a:cubicBezTo>
                          <a:pt x="320" y="7111"/>
                          <a:pt x="568" y="6922"/>
                          <a:pt x="811" y="6725"/>
                        </a:cubicBezTo>
                        <a:cubicBezTo>
                          <a:pt x="836" y="6620"/>
                          <a:pt x="899" y="6511"/>
                          <a:pt x="903" y="6418"/>
                        </a:cubicBezTo>
                        <a:cubicBezTo>
                          <a:pt x="1235" y="5121"/>
                          <a:pt x="1583" y="3829"/>
                          <a:pt x="1986" y="2553"/>
                        </a:cubicBezTo>
                        <a:cubicBezTo>
                          <a:pt x="1974" y="2536"/>
                          <a:pt x="1965" y="2519"/>
                          <a:pt x="1957" y="2498"/>
                        </a:cubicBezTo>
                        <a:cubicBezTo>
                          <a:pt x="1802" y="2057"/>
                          <a:pt x="1566" y="1646"/>
                          <a:pt x="1382" y="1214"/>
                        </a:cubicBezTo>
                        <a:cubicBezTo>
                          <a:pt x="1210" y="807"/>
                          <a:pt x="1008" y="408"/>
                          <a:pt x="828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6" name="Google Shape;2156;p38"/>
                  <p:cNvSpPr/>
                  <p:nvPr/>
                </p:nvSpPr>
                <p:spPr>
                  <a:xfrm rot="-2115209">
                    <a:off x="3384284" y="1652789"/>
                    <a:ext cx="233054" cy="4506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67" h="11926" extrusionOk="0">
                        <a:moveTo>
                          <a:pt x="6167" y="1"/>
                        </a:moveTo>
                        <a:lnTo>
                          <a:pt x="6167" y="1"/>
                        </a:lnTo>
                        <a:cubicBezTo>
                          <a:pt x="4668" y="1474"/>
                          <a:pt x="3040" y="2872"/>
                          <a:pt x="2100" y="4786"/>
                        </a:cubicBezTo>
                        <a:cubicBezTo>
                          <a:pt x="1180" y="6204"/>
                          <a:pt x="475" y="7749"/>
                          <a:pt x="1" y="9365"/>
                        </a:cubicBezTo>
                        <a:cubicBezTo>
                          <a:pt x="9" y="9377"/>
                          <a:pt x="13" y="9390"/>
                          <a:pt x="18" y="9407"/>
                        </a:cubicBezTo>
                        <a:cubicBezTo>
                          <a:pt x="395" y="10246"/>
                          <a:pt x="794" y="11086"/>
                          <a:pt x="1176" y="11925"/>
                        </a:cubicBezTo>
                        <a:cubicBezTo>
                          <a:pt x="1466" y="11027"/>
                          <a:pt x="1785" y="10141"/>
                          <a:pt x="2133" y="9268"/>
                        </a:cubicBezTo>
                        <a:cubicBezTo>
                          <a:pt x="2658" y="7875"/>
                          <a:pt x="3094" y="6448"/>
                          <a:pt x="3724" y="5105"/>
                        </a:cubicBezTo>
                        <a:cubicBezTo>
                          <a:pt x="4630" y="3447"/>
                          <a:pt x="5390" y="1713"/>
                          <a:pt x="616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7" name="Google Shape;2157;p38"/>
                  <p:cNvSpPr/>
                  <p:nvPr/>
                </p:nvSpPr>
                <p:spPr>
                  <a:xfrm rot="-2115209">
                    <a:off x="3523889" y="1897189"/>
                    <a:ext cx="216691" cy="325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734" h="8605" extrusionOk="0">
                        <a:moveTo>
                          <a:pt x="5734" y="1"/>
                        </a:moveTo>
                        <a:cubicBezTo>
                          <a:pt x="5616" y="51"/>
                          <a:pt x="5499" y="93"/>
                          <a:pt x="5431" y="147"/>
                        </a:cubicBezTo>
                        <a:cubicBezTo>
                          <a:pt x="4315" y="697"/>
                          <a:pt x="3219" y="1323"/>
                          <a:pt x="2116" y="1864"/>
                        </a:cubicBezTo>
                        <a:cubicBezTo>
                          <a:pt x="1448" y="3614"/>
                          <a:pt x="814" y="5381"/>
                          <a:pt x="378" y="7203"/>
                        </a:cubicBezTo>
                        <a:cubicBezTo>
                          <a:pt x="260" y="7673"/>
                          <a:pt x="130" y="8139"/>
                          <a:pt x="0" y="8605"/>
                        </a:cubicBezTo>
                        <a:cubicBezTo>
                          <a:pt x="1079" y="7673"/>
                          <a:pt x="2053" y="6615"/>
                          <a:pt x="2972" y="5533"/>
                        </a:cubicBezTo>
                        <a:cubicBezTo>
                          <a:pt x="4319" y="3946"/>
                          <a:pt x="5377" y="2057"/>
                          <a:pt x="573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8" name="Google Shape;2158;p38"/>
                  <p:cNvSpPr/>
                  <p:nvPr/>
                </p:nvSpPr>
                <p:spPr>
                  <a:xfrm rot="-2115209">
                    <a:off x="3510072" y="1854769"/>
                    <a:ext cx="137558" cy="9935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640" h="2629" extrusionOk="0">
                        <a:moveTo>
                          <a:pt x="3640" y="1"/>
                        </a:moveTo>
                        <a:lnTo>
                          <a:pt x="3640" y="1"/>
                        </a:lnTo>
                        <a:cubicBezTo>
                          <a:pt x="2515" y="530"/>
                          <a:pt x="1428" y="1122"/>
                          <a:pt x="370" y="1772"/>
                        </a:cubicBezTo>
                        <a:cubicBezTo>
                          <a:pt x="349" y="1785"/>
                          <a:pt x="328" y="1789"/>
                          <a:pt x="303" y="1789"/>
                        </a:cubicBezTo>
                        <a:cubicBezTo>
                          <a:pt x="202" y="2066"/>
                          <a:pt x="101" y="2347"/>
                          <a:pt x="1" y="2628"/>
                        </a:cubicBezTo>
                        <a:cubicBezTo>
                          <a:pt x="580" y="2288"/>
                          <a:pt x="1193" y="2016"/>
                          <a:pt x="1784" y="1697"/>
                        </a:cubicBezTo>
                        <a:cubicBezTo>
                          <a:pt x="2364" y="1386"/>
                          <a:pt x="2943" y="1092"/>
                          <a:pt x="3522" y="794"/>
                        </a:cubicBezTo>
                        <a:cubicBezTo>
                          <a:pt x="3535" y="723"/>
                          <a:pt x="3543" y="647"/>
                          <a:pt x="3552" y="568"/>
                        </a:cubicBezTo>
                        <a:cubicBezTo>
                          <a:pt x="3585" y="379"/>
                          <a:pt x="3614" y="190"/>
                          <a:pt x="364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59" name="Google Shape;2159;p38"/>
                  <p:cNvSpPr/>
                  <p:nvPr/>
                </p:nvSpPr>
                <p:spPr>
                  <a:xfrm rot="-2115209">
                    <a:off x="3499566" y="1814822"/>
                    <a:ext cx="123122" cy="936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258" h="2477" extrusionOk="0">
                        <a:moveTo>
                          <a:pt x="3257" y="0"/>
                        </a:moveTo>
                        <a:cubicBezTo>
                          <a:pt x="2922" y="160"/>
                          <a:pt x="2582" y="311"/>
                          <a:pt x="2250" y="483"/>
                        </a:cubicBezTo>
                        <a:cubicBezTo>
                          <a:pt x="1658" y="810"/>
                          <a:pt x="1033" y="1096"/>
                          <a:pt x="445" y="1436"/>
                        </a:cubicBezTo>
                        <a:cubicBezTo>
                          <a:pt x="424" y="1457"/>
                          <a:pt x="395" y="1469"/>
                          <a:pt x="365" y="1474"/>
                        </a:cubicBezTo>
                        <a:cubicBezTo>
                          <a:pt x="240" y="1809"/>
                          <a:pt x="118" y="2141"/>
                          <a:pt x="0" y="2477"/>
                        </a:cubicBezTo>
                        <a:cubicBezTo>
                          <a:pt x="1029" y="1847"/>
                          <a:pt x="2095" y="1276"/>
                          <a:pt x="3194" y="768"/>
                        </a:cubicBezTo>
                        <a:cubicBezTo>
                          <a:pt x="3203" y="764"/>
                          <a:pt x="3211" y="760"/>
                          <a:pt x="3215" y="756"/>
                        </a:cubicBezTo>
                        <a:cubicBezTo>
                          <a:pt x="3241" y="504"/>
                          <a:pt x="3253" y="252"/>
                          <a:pt x="325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0" name="Google Shape;2160;p38"/>
                  <p:cNvSpPr/>
                  <p:nvPr/>
                </p:nvSpPr>
                <p:spPr>
                  <a:xfrm rot="-2115209">
                    <a:off x="3449748" y="1648880"/>
                    <a:ext cx="103773" cy="22035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746" h="5831" extrusionOk="0">
                        <a:moveTo>
                          <a:pt x="2746" y="1"/>
                        </a:moveTo>
                        <a:lnTo>
                          <a:pt x="2746" y="1"/>
                        </a:lnTo>
                        <a:cubicBezTo>
                          <a:pt x="1973" y="1738"/>
                          <a:pt x="1151" y="3447"/>
                          <a:pt x="282" y="5134"/>
                        </a:cubicBezTo>
                        <a:cubicBezTo>
                          <a:pt x="181" y="5365"/>
                          <a:pt x="89" y="5596"/>
                          <a:pt x="1" y="5831"/>
                        </a:cubicBezTo>
                        <a:cubicBezTo>
                          <a:pt x="433" y="5596"/>
                          <a:pt x="886" y="5377"/>
                          <a:pt x="1310" y="5146"/>
                        </a:cubicBezTo>
                        <a:cubicBezTo>
                          <a:pt x="1768" y="4895"/>
                          <a:pt x="2255" y="4685"/>
                          <a:pt x="2729" y="4454"/>
                        </a:cubicBezTo>
                        <a:cubicBezTo>
                          <a:pt x="2733" y="2968"/>
                          <a:pt x="2561" y="1474"/>
                          <a:pt x="2746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1" name="Google Shape;2161;p38"/>
                  <p:cNvSpPr/>
                  <p:nvPr/>
                </p:nvSpPr>
                <p:spPr>
                  <a:xfrm rot="-2115209">
                    <a:off x="3638334" y="2121289"/>
                    <a:ext cx="239365" cy="6004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334" h="1589" extrusionOk="0">
                        <a:moveTo>
                          <a:pt x="3333" y="1"/>
                        </a:moveTo>
                        <a:cubicBezTo>
                          <a:pt x="2654" y="1"/>
                          <a:pt x="1974" y="39"/>
                          <a:pt x="1297" y="115"/>
                        </a:cubicBezTo>
                        <a:cubicBezTo>
                          <a:pt x="1175" y="132"/>
                          <a:pt x="1058" y="144"/>
                          <a:pt x="936" y="161"/>
                        </a:cubicBezTo>
                        <a:cubicBezTo>
                          <a:pt x="625" y="405"/>
                          <a:pt x="311" y="648"/>
                          <a:pt x="0" y="892"/>
                        </a:cubicBezTo>
                        <a:cubicBezTo>
                          <a:pt x="1436" y="959"/>
                          <a:pt x="2850" y="1240"/>
                          <a:pt x="4243" y="1588"/>
                        </a:cubicBezTo>
                        <a:cubicBezTo>
                          <a:pt x="4273" y="1525"/>
                          <a:pt x="4319" y="1479"/>
                          <a:pt x="4382" y="1458"/>
                        </a:cubicBezTo>
                        <a:cubicBezTo>
                          <a:pt x="5012" y="1026"/>
                          <a:pt x="5671" y="636"/>
                          <a:pt x="6334" y="249"/>
                        </a:cubicBezTo>
                        <a:cubicBezTo>
                          <a:pt x="5342" y="84"/>
                          <a:pt x="4338" y="1"/>
                          <a:pt x="3333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2" name="Google Shape;2162;p38"/>
                  <p:cNvSpPr/>
                  <p:nvPr/>
                </p:nvSpPr>
                <p:spPr>
                  <a:xfrm rot="-2115209">
                    <a:off x="3798680" y="2066147"/>
                    <a:ext cx="118662" cy="5952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140" h="1575" extrusionOk="0">
                        <a:moveTo>
                          <a:pt x="2204" y="1"/>
                        </a:moveTo>
                        <a:cubicBezTo>
                          <a:pt x="1881" y="173"/>
                          <a:pt x="1566" y="366"/>
                          <a:pt x="1255" y="559"/>
                        </a:cubicBezTo>
                        <a:cubicBezTo>
                          <a:pt x="832" y="815"/>
                          <a:pt x="408" y="1067"/>
                          <a:pt x="0" y="1339"/>
                        </a:cubicBezTo>
                        <a:cubicBezTo>
                          <a:pt x="294" y="1415"/>
                          <a:pt x="592" y="1495"/>
                          <a:pt x="886" y="1575"/>
                        </a:cubicBezTo>
                        <a:cubicBezTo>
                          <a:pt x="945" y="1516"/>
                          <a:pt x="1016" y="1465"/>
                          <a:pt x="1092" y="1432"/>
                        </a:cubicBezTo>
                        <a:cubicBezTo>
                          <a:pt x="1776" y="1016"/>
                          <a:pt x="2456" y="601"/>
                          <a:pt x="3140" y="198"/>
                        </a:cubicBezTo>
                        <a:cubicBezTo>
                          <a:pt x="2829" y="126"/>
                          <a:pt x="2519" y="59"/>
                          <a:pt x="2204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3" name="Google Shape;2163;p38"/>
                  <p:cNvSpPr/>
                  <p:nvPr/>
                </p:nvSpPr>
                <p:spPr>
                  <a:xfrm rot="-2115209">
                    <a:off x="3850065" y="1973635"/>
                    <a:ext cx="346464" cy="14995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168" h="3968" extrusionOk="0">
                        <a:moveTo>
                          <a:pt x="2292" y="1"/>
                        </a:moveTo>
                        <a:cubicBezTo>
                          <a:pt x="2284" y="9"/>
                          <a:pt x="2276" y="14"/>
                          <a:pt x="2267" y="18"/>
                        </a:cubicBezTo>
                        <a:cubicBezTo>
                          <a:pt x="1877" y="228"/>
                          <a:pt x="1512" y="479"/>
                          <a:pt x="1125" y="702"/>
                        </a:cubicBezTo>
                        <a:cubicBezTo>
                          <a:pt x="739" y="920"/>
                          <a:pt x="370" y="1147"/>
                          <a:pt x="1" y="1369"/>
                        </a:cubicBezTo>
                        <a:cubicBezTo>
                          <a:pt x="143" y="1407"/>
                          <a:pt x="286" y="1449"/>
                          <a:pt x="429" y="1487"/>
                        </a:cubicBezTo>
                        <a:cubicBezTo>
                          <a:pt x="2066" y="1948"/>
                          <a:pt x="3728" y="2364"/>
                          <a:pt x="5335" y="2910"/>
                        </a:cubicBezTo>
                        <a:cubicBezTo>
                          <a:pt x="6288" y="3224"/>
                          <a:pt x="7258" y="3485"/>
                          <a:pt x="8223" y="3753"/>
                        </a:cubicBezTo>
                        <a:cubicBezTo>
                          <a:pt x="8353" y="3816"/>
                          <a:pt x="8811" y="3871"/>
                          <a:pt x="9167" y="3967"/>
                        </a:cubicBezTo>
                        <a:cubicBezTo>
                          <a:pt x="8357" y="2838"/>
                          <a:pt x="7182" y="1986"/>
                          <a:pt x="5965" y="1344"/>
                        </a:cubicBezTo>
                        <a:cubicBezTo>
                          <a:pt x="4785" y="782"/>
                          <a:pt x="3556" y="333"/>
                          <a:pt x="229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4" name="Google Shape;2164;p38"/>
                  <p:cNvSpPr/>
                  <p:nvPr/>
                </p:nvSpPr>
                <p:spPr>
                  <a:xfrm rot="-2115209">
                    <a:off x="3648057" y="2120747"/>
                    <a:ext cx="414827" cy="17863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977" h="4727" extrusionOk="0">
                        <a:moveTo>
                          <a:pt x="727" y="1"/>
                        </a:moveTo>
                        <a:lnTo>
                          <a:pt x="1" y="563"/>
                        </a:lnTo>
                        <a:cubicBezTo>
                          <a:pt x="68" y="592"/>
                          <a:pt x="127" y="622"/>
                          <a:pt x="173" y="639"/>
                        </a:cubicBezTo>
                        <a:cubicBezTo>
                          <a:pt x="1415" y="1281"/>
                          <a:pt x="2423" y="2305"/>
                          <a:pt x="3694" y="2897"/>
                        </a:cubicBezTo>
                        <a:cubicBezTo>
                          <a:pt x="5936" y="4009"/>
                          <a:pt x="8462" y="4689"/>
                          <a:pt x="10977" y="4727"/>
                        </a:cubicBezTo>
                        <a:cubicBezTo>
                          <a:pt x="10322" y="3816"/>
                          <a:pt x="9839" y="2779"/>
                          <a:pt x="9172" y="1864"/>
                        </a:cubicBezTo>
                        <a:cubicBezTo>
                          <a:pt x="9142" y="1831"/>
                          <a:pt x="9134" y="1780"/>
                          <a:pt x="9147" y="1734"/>
                        </a:cubicBezTo>
                        <a:cubicBezTo>
                          <a:pt x="8488" y="1545"/>
                          <a:pt x="7829" y="1361"/>
                          <a:pt x="7161" y="1197"/>
                        </a:cubicBezTo>
                        <a:cubicBezTo>
                          <a:pt x="5054" y="630"/>
                          <a:pt x="2918" y="47"/>
                          <a:pt x="727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5" name="Google Shape;2165;p38"/>
                  <p:cNvSpPr/>
                  <p:nvPr/>
                </p:nvSpPr>
                <p:spPr>
                  <a:xfrm rot="-2115209">
                    <a:off x="3977685" y="2022769"/>
                    <a:ext cx="253008" cy="10883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95" h="2880" extrusionOk="0">
                        <a:moveTo>
                          <a:pt x="0" y="1"/>
                        </a:moveTo>
                        <a:lnTo>
                          <a:pt x="0" y="1"/>
                        </a:lnTo>
                        <a:cubicBezTo>
                          <a:pt x="647" y="932"/>
                          <a:pt x="1146" y="1969"/>
                          <a:pt x="1818" y="2880"/>
                        </a:cubicBezTo>
                        <a:cubicBezTo>
                          <a:pt x="3320" y="2872"/>
                          <a:pt x="4815" y="2607"/>
                          <a:pt x="6233" y="2099"/>
                        </a:cubicBezTo>
                        <a:cubicBezTo>
                          <a:pt x="6389" y="2053"/>
                          <a:pt x="6540" y="1982"/>
                          <a:pt x="6695" y="1923"/>
                        </a:cubicBezTo>
                        <a:cubicBezTo>
                          <a:pt x="4433" y="1390"/>
                          <a:pt x="2229" y="655"/>
                          <a:pt x="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6" name="Google Shape;2166;p38"/>
                  <p:cNvSpPr/>
                  <p:nvPr/>
                </p:nvSpPr>
                <p:spPr>
                  <a:xfrm rot="-2115209">
                    <a:off x="3277264" y="2954407"/>
                    <a:ext cx="268426" cy="26767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103" h="7083" extrusionOk="0">
                        <a:moveTo>
                          <a:pt x="2494" y="1"/>
                        </a:moveTo>
                        <a:cubicBezTo>
                          <a:pt x="2021" y="1"/>
                          <a:pt x="1552" y="83"/>
                          <a:pt x="1109" y="278"/>
                        </a:cubicBezTo>
                        <a:cubicBezTo>
                          <a:pt x="899" y="367"/>
                          <a:pt x="0" y="820"/>
                          <a:pt x="181" y="1084"/>
                        </a:cubicBezTo>
                        <a:cubicBezTo>
                          <a:pt x="210" y="1118"/>
                          <a:pt x="252" y="1139"/>
                          <a:pt x="294" y="1143"/>
                        </a:cubicBezTo>
                        <a:cubicBezTo>
                          <a:pt x="294" y="1147"/>
                          <a:pt x="290" y="1151"/>
                          <a:pt x="290" y="1156"/>
                        </a:cubicBezTo>
                        <a:cubicBezTo>
                          <a:pt x="324" y="1785"/>
                          <a:pt x="638" y="2381"/>
                          <a:pt x="806" y="2986"/>
                        </a:cubicBezTo>
                        <a:cubicBezTo>
                          <a:pt x="1025" y="3552"/>
                          <a:pt x="1415" y="3989"/>
                          <a:pt x="1654" y="4555"/>
                        </a:cubicBezTo>
                        <a:cubicBezTo>
                          <a:pt x="2569" y="5643"/>
                          <a:pt x="3816" y="6465"/>
                          <a:pt x="5125" y="6998"/>
                        </a:cubicBezTo>
                        <a:cubicBezTo>
                          <a:pt x="5142" y="7002"/>
                          <a:pt x="5159" y="7007"/>
                          <a:pt x="5180" y="7007"/>
                        </a:cubicBezTo>
                        <a:lnTo>
                          <a:pt x="5184" y="7019"/>
                        </a:lnTo>
                        <a:cubicBezTo>
                          <a:pt x="5216" y="7061"/>
                          <a:pt x="5262" y="7082"/>
                          <a:pt x="5308" y="7082"/>
                        </a:cubicBezTo>
                        <a:cubicBezTo>
                          <a:pt x="5341" y="7082"/>
                          <a:pt x="5374" y="7071"/>
                          <a:pt x="5402" y="7049"/>
                        </a:cubicBezTo>
                        <a:cubicBezTo>
                          <a:pt x="6695" y="6247"/>
                          <a:pt x="7102" y="4572"/>
                          <a:pt x="6649" y="3179"/>
                        </a:cubicBezTo>
                        <a:cubicBezTo>
                          <a:pt x="6627" y="3081"/>
                          <a:pt x="6567" y="3042"/>
                          <a:pt x="6505" y="3042"/>
                        </a:cubicBezTo>
                        <a:cubicBezTo>
                          <a:pt x="6447" y="3042"/>
                          <a:pt x="6388" y="3076"/>
                          <a:pt x="6355" y="3128"/>
                        </a:cubicBezTo>
                        <a:cubicBezTo>
                          <a:pt x="5974" y="3026"/>
                          <a:pt x="5233" y="2988"/>
                          <a:pt x="4583" y="2988"/>
                        </a:cubicBezTo>
                        <a:cubicBezTo>
                          <a:pt x="4108" y="2988"/>
                          <a:pt x="3682" y="3008"/>
                          <a:pt x="3480" y="3040"/>
                        </a:cubicBezTo>
                        <a:cubicBezTo>
                          <a:pt x="3606" y="2872"/>
                          <a:pt x="3677" y="2650"/>
                          <a:pt x="3791" y="2474"/>
                        </a:cubicBezTo>
                        <a:cubicBezTo>
                          <a:pt x="4101" y="1848"/>
                          <a:pt x="4324" y="1168"/>
                          <a:pt x="4282" y="463"/>
                        </a:cubicBezTo>
                        <a:cubicBezTo>
                          <a:pt x="4277" y="383"/>
                          <a:pt x="4227" y="316"/>
                          <a:pt x="4152" y="291"/>
                        </a:cubicBezTo>
                        <a:cubicBezTo>
                          <a:pt x="3619" y="116"/>
                          <a:pt x="3054" y="1"/>
                          <a:pt x="2494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7" name="Google Shape;2167;p38"/>
                  <p:cNvSpPr/>
                  <p:nvPr/>
                </p:nvSpPr>
                <p:spPr>
                  <a:xfrm rot="-2115209">
                    <a:off x="3289729" y="2966841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1" y="1"/>
                        </a:moveTo>
                        <a:cubicBezTo>
                          <a:pt x="86" y="1"/>
                          <a:pt x="1" y="110"/>
                          <a:pt x="43" y="219"/>
                        </a:cubicBezTo>
                        <a:cubicBezTo>
                          <a:pt x="69" y="281"/>
                          <a:pt x="130" y="317"/>
                          <a:pt x="193" y="317"/>
                        </a:cubicBezTo>
                        <a:cubicBezTo>
                          <a:pt x="211" y="317"/>
                          <a:pt x="230" y="314"/>
                          <a:pt x="249" y="307"/>
                        </a:cubicBezTo>
                        <a:cubicBezTo>
                          <a:pt x="379" y="253"/>
                          <a:pt x="383" y="68"/>
                          <a:pt x="253" y="14"/>
                        </a:cubicBezTo>
                        <a:cubicBezTo>
                          <a:pt x="232" y="5"/>
                          <a:pt x="21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8" name="Google Shape;2168;p38"/>
                  <p:cNvSpPr/>
                  <p:nvPr/>
                </p:nvSpPr>
                <p:spPr>
                  <a:xfrm rot="-2115209">
                    <a:off x="3305023" y="2959321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7"/>
                          <a:pt x="46" y="220"/>
                        </a:cubicBezTo>
                        <a:cubicBezTo>
                          <a:pt x="71" y="280"/>
                          <a:pt x="127" y="316"/>
                          <a:pt x="188" y="316"/>
                        </a:cubicBezTo>
                        <a:cubicBezTo>
                          <a:pt x="207" y="316"/>
                          <a:pt x="228" y="312"/>
                          <a:pt x="248" y="304"/>
                        </a:cubicBezTo>
                        <a:cubicBezTo>
                          <a:pt x="382" y="253"/>
                          <a:pt x="382" y="68"/>
                          <a:pt x="252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69" name="Google Shape;2169;p38"/>
                  <p:cNvSpPr/>
                  <p:nvPr/>
                </p:nvSpPr>
                <p:spPr>
                  <a:xfrm rot="-2115209">
                    <a:off x="3289420" y="2950167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2" y="1"/>
                        </a:moveTo>
                        <a:cubicBezTo>
                          <a:pt x="88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5" y="317"/>
                        </a:cubicBezTo>
                        <a:cubicBezTo>
                          <a:pt x="214" y="317"/>
                          <a:pt x="233" y="314"/>
                          <a:pt x="252" y="307"/>
                        </a:cubicBezTo>
                        <a:cubicBezTo>
                          <a:pt x="383" y="253"/>
                          <a:pt x="383" y="72"/>
                          <a:pt x="252" y="13"/>
                        </a:cubicBezTo>
                        <a:cubicBezTo>
                          <a:pt x="232" y="5"/>
                          <a:pt x="212" y="1"/>
                          <a:pt x="192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0" name="Google Shape;2170;p38"/>
                  <p:cNvSpPr/>
                  <p:nvPr/>
                </p:nvSpPr>
                <p:spPr>
                  <a:xfrm rot="-2115209">
                    <a:off x="3201655" y="2972177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6"/>
                          <a:pt x="46" y="215"/>
                        </a:cubicBezTo>
                        <a:cubicBezTo>
                          <a:pt x="71" y="276"/>
                          <a:pt x="129" y="315"/>
                          <a:pt x="190" y="315"/>
                        </a:cubicBezTo>
                        <a:cubicBezTo>
                          <a:pt x="209" y="315"/>
                          <a:pt x="228" y="311"/>
                          <a:pt x="247" y="303"/>
                        </a:cubicBezTo>
                        <a:cubicBezTo>
                          <a:pt x="382" y="253"/>
                          <a:pt x="382" y="68"/>
                          <a:pt x="251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1" name="Google Shape;2171;p38"/>
                  <p:cNvSpPr/>
                  <p:nvPr/>
                </p:nvSpPr>
                <p:spPr>
                  <a:xfrm rot="-2115209">
                    <a:off x="3569161" y="3094849"/>
                    <a:ext cx="14436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5" extrusionOk="0">
                        <a:moveTo>
                          <a:pt x="187" y="0"/>
                        </a:moveTo>
                        <a:cubicBezTo>
                          <a:pt x="168" y="0"/>
                          <a:pt x="149" y="3"/>
                          <a:pt x="131" y="10"/>
                        </a:cubicBezTo>
                        <a:cubicBezTo>
                          <a:pt x="1" y="60"/>
                          <a:pt x="1" y="245"/>
                          <a:pt x="127" y="300"/>
                        </a:cubicBezTo>
                        <a:cubicBezTo>
                          <a:pt x="149" y="310"/>
                          <a:pt x="171" y="314"/>
                          <a:pt x="193" y="314"/>
                        </a:cubicBezTo>
                        <a:cubicBezTo>
                          <a:pt x="297" y="314"/>
                          <a:pt x="382" y="206"/>
                          <a:pt x="337" y="98"/>
                        </a:cubicBezTo>
                        <a:cubicBezTo>
                          <a:pt x="311" y="37"/>
                          <a:pt x="250" y="0"/>
                          <a:pt x="18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2" name="Google Shape;2172;p38"/>
                  <p:cNvSpPr/>
                  <p:nvPr/>
                </p:nvSpPr>
                <p:spPr>
                  <a:xfrm rot="-2115209">
                    <a:off x="3569626" y="3110095"/>
                    <a:ext cx="13982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6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3"/>
                        </a:cubicBezTo>
                        <a:cubicBezTo>
                          <a:pt x="38" y="46"/>
                          <a:pt x="0" y="134"/>
                          <a:pt x="30" y="214"/>
                        </a:cubicBezTo>
                        <a:cubicBezTo>
                          <a:pt x="57" y="282"/>
                          <a:pt x="117" y="315"/>
                          <a:pt x="177" y="315"/>
                        </a:cubicBezTo>
                        <a:cubicBezTo>
                          <a:pt x="235" y="315"/>
                          <a:pt x="294" y="283"/>
                          <a:pt x="324" y="218"/>
                        </a:cubicBezTo>
                        <a:cubicBezTo>
                          <a:pt x="370" y="112"/>
                          <a:pt x="284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3" name="Google Shape;2173;p38"/>
                  <p:cNvSpPr/>
                  <p:nvPr/>
                </p:nvSpPr>
                <p:spPr>
                  <a:xfrm rot="-2115209">
                    <a:off x="3313191" y="2591451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1" y="1"/>
                        </a:moveTo>
                        <a:cubicBezTo>
                          <a:pt x="133" y="1"/>
                          <a:pt x="74" y="33"/>
                          <a:pt x="46" y="98"/>
                        </a:cubicBezTo>
                        <a:cubicBezTo>
                          <a:pt x="1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4"/>
                        </a:cubicBezTo>
                        <a:cubicBezTo>
                          <a:pt x="332" y="270"/>
                          <a:pt x="370" y="182"/>
                          <a:pt x="336" y="102"/>
                        </a:cubicBezTo>
                        <a:cubicBezTo>
                          <a:pt x="311" y="34"/>
                          <a:pt x="25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4" name="Google Shape;2174;p38"/>
                  <p:cNvSpPr/>
                  <p:nvPr/>
                </p:nvSpPr>
                <p:spPr>
                  <a:xfrm rot="-2115209">
                    <a:off x="3326218" y="2581883"/>
                    <a:ext cx="14776" cy="11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09" extrusionOk="0">
                        <a:moveTo>
                          <a:pt x="211" y="1"/>
                        </a:moveTo>
                        <a:cubicBezTo>
                          <a:pt x="193" y="1"/>
                          <a:pt x="174" y="4"/>
                          <a:pt x="156" y="11"/>
                        </a:cubicBezTo>
                        <a:cubicBezTo>
                          <a:pt x="1" y="90"/>
                          <a:pt x="70" y="309"/>
                          <a:pt x="221" y="309"/>
                        </a:cubicBezTo>
                        <a:cubicBezTo>
                          <a:pt x="237" y="309"/>
                          <a:pt x="255" y="306"/>
                          <a:pt x="273" y="300"/>
                        </a:cubicBezTo>
                        <a:cubicBezTo>
                          <a:pt x="353" y="267"/>
                          <a:pt x="391" y="179"/>
                          <a:pt x="357" y="99"/>
                        </a:cubicBezTo>
                        <a:cubicBezTo>
                          <a:pt x="331" y="37"/>
                          <a:pt x="273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5" name="Google Shape;2175;p38"/>
                  <p:cNvSpPr/>
                  <p:nvPr/>
                </p:nvSpPr>
                <p:spPr>
                  <a:xfrm rot="-2115209">
                    <a:off x="3433348" y="2443453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1" y="13"/>
                        </a:cubicBezTo>
                        <a:cubicBezTo>
                          <a:pt x="1" y="63"/>
                          <a:pt x="1" y="248"/>
                          <a:pt x="131" y="303"/>
                        </a:cubicBezTo>
                        <a:cubicBezTo>
                          <a:pt x="152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6"/>
                          <a:pt x="336" y="97"/>
                        </a:cubicBezTo>
                        <a:cubicBezTo>
                          <a:pt x="311" y="37"/>
                          <a:pt x="253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6" name="Google Shape;2176;p38"/>
                  <p:cNvSpPr/>
                  <p:nvPr/>
                </p:nvSpPr>
                <p:spPr>
                  <a:xfrm rot="-2115209">
                    <a:off x="3429355" y="242738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3" y="0"/>
                        </a:moveTo>
                        <a:cubicBezTo>
                          <a:pt x="133" y="0"/>
                          <a:pt x="73" y="33"/>
                          <a:pt x="46" y="98"/>
                        </a:cubicBezTo>
                        <a:cubicBezTo>
                          <a:pt x="0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3"/>
                        </a:cubicBezTo>
                        <a:cubicBezTo>
                          <a:pt x="332" y="270"/>
                          <a:pt x="369" y="177"/>
                          <a:pt x="340" y="98"/>
                        </a:cubicBezTo>
                        <a:cubicBezTo>
                          <a:pt x="313" y="33"/>
                          <a:pt x="253" y="0"/>
                          <a:pt x="193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7" name="Google Shape;2177;p38"/>
                  <p:cNvSpPr/>
                  <p:nvPr/>
                </p:nvSpPr>
                <p:spPr>
                  <a:xfrm rot="-2115209">
                    <a:off x="3415784" y="2438375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2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48"/>
                          <a:pt x="382" y="68"/>
                          <a:pt x="252" y="13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8" name="Google Shape;2178;p38"/>
                  <p:cNvSpPr/>
                  <p:nvPr/>
                </p:nvSpPr>
                <p:spPr>
                  <a:xfrm rot="-2115209">
                    <a:off x="3673792" y="2566452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5" y="1"/>
                        </a:moveTo>
                        <a:cubicBezTo>
                          <a:pt x="156" y="1"/>
                          <a:pt x="137" y="4"/>
                          <a:pt x="118" y="12"/>
                        </a:cubicBezTo>
                        <a:cubicBezTo>
                          <a:pt x="38" y="46"/>
                          <a:pt x="1" y="138"/>
                          <a:pt x="30" y="218"/>
                        </a:cubicBezTo>
                        <a:cubicBezTo>
                          <a:pt x="55" y="278"/>
                          <a:pt x="114" y="314"/>
                          <a:pt x="175" y="314"/>
                        </a:cubicBezTo>
                        <a:cubicBezTo>
                          <a:pt x="195" y="314"/>
                          <a:pt x="216" y="310"/>
                          <a:pt x="236" y="302"/>
                        </a:cubicBezTo>
                        <a:cubicBezTo>
                          <a:pt x="315" y="268"/>
                          <a:pt x="353" y="180"/>
                          <a:pt x="320" y="100"/>
                        </a:cubicBezTo>
                        <a:cubicBezTo>
                          <a:pt x="294" y="39"/>
                          <a:pt x="236" y="1"/>
                          <a:pt x="17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79" name="Google Shape;2179;p38"/>
                  <p:cNvSpPr/>
                  <p:nvPr/>
                </p:nvSpPr>
                <p:spPr>
                  <a:xfrm rot="-2115209">
                    <a:off x="3687809" y="255885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3"/>
                          <a:pt x="0" y="248"/>
                          <a:pt x="130" y="303"/>
                        </a:cubicBezTo>
                        <a:cubicBezTo>
                          <a:pt x="151" y="311"/>
                          <a:pt x="172" y="315"/>
                          <a:pt x="192" y="315"/>
                        </a:cubicBezTo>
                        <a:cubicBezTo>
                          <a:pt x="297" y="315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0" name="Google Shape;2180;p38"/>
                  <p:cNvSpPr/>
                  <p:nvPr/>
                </p:nvSpPr>
                <p:spPr>
                  <a:xfrm rot="-2115209">
                    <a:off x="3741138" y="2703108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83" y="1"/>
                        </a:moveTo>
                        <a:cubicBezTo>
                          <a:pt x="163" y="1"/>
                          <a:pt x="143" y="5"/>
                          <a:pt x="123" y="14"/>
                        </a:cubicBezTo>
                        <a:cubicBezTo>
                          <a:pt x="39" y="47"/>
                          <a:pt x="1" y="139"/>
                          <a:pt x="34" y="219"/>
                        </a:cubicBezTo>
                        <a:cubicBezTo>
                          <a:pt x="62" y="284"/>
                          <a:pt x="121" y="317"/>
                          <a:pt x="181" y="317"/>
                        </a:cubicBezTo>
                        <a:cubicBezTo>
                          <a:pt x="240" y="317"/>
                          <a:pt x="299" y="284"/>
                          <a:pt x="324" y="219"/>
                        </a:cubicBezTo>
                        <a:cubicBezTo>
                          <a:pt x="370" y="110"/>
                          <a:pt x="285" y="1"/>
                          <a:pt x="183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1" name="Google Shape;2181;p38"/>
                  <p:cNvSpPr/>
                  <p:nvPr/>
                </p:nvSpPr>
                <p:spPr>
                  <a:xfrm rot="-2115209">
                    <a:off x="3878666" y="259448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8"/>
                          <a:pt x="0" y="248"/>
                          <a:pt x="130" y="303"/>
                        </a:cubicBezTo>
                        <a:cubicBezTo>
                          <a:pt x="151" y="312"/>
                          <a:pt x="172" y="316"/>
                          <a:pt x="192" y="316"/>
                        </a:cubicBezTo>
                        <a:cubicBezTo>
                          <a:pt x="298" y="316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2" name="Google Shape;2182;p38"/>
                  <p:cNvSpPr/>
                  <p:nvPr/>
                </p:nvSpPr>
                <p:spPr>
                  <a:xfrm rot="-2115209">
                    <a:off x="3892401" y="2602673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5" y="0"/>
                        </a:moveTo>
                        <a:cubicBezTo>
                          <a:pt x="175" y="0"/>
                          <a:pt x="155" y="4"/>
                          <a:pt x="135" y="12"/>
                        </a:cubicBezTo>
                        <a:cubicBezTo>
                          <a:pt x="0" y="63"/>
                          <a:pt x="0" y="247"/>
                          <a:pt x="131" y="302"/>
                        </a:cubicBezTo>
                        <a:cubicBezTo>
                          <a:pt x="151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5"/>
                          <a:pt x="336" y="96"/>
                        </a:cubicBezTo>
                        <a:cubicBezTo>
                          <a:pt x="311" y="36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3" name="Google Shape;2183;p38"/>
                  <p:cNvSpPr/>
                  <p:nvPr/>
                </p:nvSpPr>
                <p:spPr>
                  <a:xfrm rot="-2115209">
                    <a:off x="3891552" y="2584252"/>
                    <a:ext cx="16288" cy="122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" h="324" extrusionOk="0">
                        <a:moveTo>
                          <a:pt x="201" y="1"/>
                        </a:moveTo>
                        <a:cubicBezTo>
                          <a:pt x="175" y="1"/>
                          <a:pt x="147" y="8"/>
                          <a:pt x="118" y="24"/>
                        </a:cubicBezTo>
                        <a:cubicBezTo>
                          <a:pt x="38" y="54"/>
                          <a:pt x="0" y="146"/>
                          <a:pt x="34" y="226"/>
                        </a:cubicBezTo>
                        <a:cubicBezTo>
                          <a:pt x="60" y="287"/>
                          <a:pt x="121" y="324"/>
                          <a:pt x="184" y="324"/>
                        </a:cubicBezTo>
                        <a:cubicBezTo>
                          <a:pt x="203" y="324"/>
                          <a:pt x="222" y="320"/>
                          <a:pt x="240" y="314"/>
                        </a:cubicBezTo>
                        <a:cubicBezTo>
                          <a:pt x="431" y="256"/>
                          <a:pt x="3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4" name="Google Shape;2184;p38"/>
                  <p:cNvSpPr/>
                  <p:nvPr/>
                </p:nvSpPr>
                <p:spPr>
                  <a:xfrm rot="-2115209">
                    <a:off x="3297941" y="2356741"/>
                    <a:ext cx="13529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8" h="315" extrusionOk="0">
                        <a:moveTo>
                          <a:pt x="179" y="1"/>
                        </a:moveTo>
                        <a:cubicBezTo>
                          <a:pt x="160" y="1"/>
                          <a:pt x="141" y="5"/>
                          <a:pt x="122" y="12"/>
                        </a:cubicBezTo>
                        <a:cubicBezTo>
                          <a:pt x="42" y="46"/>
                          <a:pt x="0" y="138"/>
                          <a:pt x="34" y="218"/>
                        </a:cubicBezTo>
                        <a:cubicBezTo>
                          <a:pt x="59" y="278"/>
                          <a:pt x="118" y="314"/>
                          <a:pt x="179" y="314"/>
                        </a:cubicBezTo>
                        <a:cubicBezTo>
                          <a:pt x="199" y="314"/>
                          <a:pt x="220" y="310"/>
                          <a:pt x="240" y="302"/>
                        </a:cubicBezTo>
                        <a:cubicBezTo>
                          <a:pt x="319" y="269"/>
                          <a:pt x="357" y="180"/>
                          <a:pt x="324" y="101"/>
                        </a:cubicBezTo>
                        <a:cubicBezTo>
                          <a:pt x="298" y="40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5" name="Google Shape;2185;p38"/>
                  <p:cNvSpPr/>
                  <p:nvPr/>
                </p:nvSpPr>
                <p:spPr>
                  <a:xfrm rot="-2115209">
                    <a:off x="3497922" y="2029126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3" y="317"/>
                        </a:cubicBezTo>
                        <a:cubicBezTo>
                          <a:pt x="211" y="317"/>
                          <a:pt x="230" y="314"/>
                          <a:pt x="248" y="307"/>
                        </a:cubicBezTo>
                        <a:cubicBezTo>
                          <a:pt x="378" y="253"/>
                          <a:pt x="382" y="68"/>
                          <a:pt x="252" y="14"/>
                        </a:cubicBezTo>
                        <a:cubicBezTo>
                          <a:pt x="231" y="5"/>
                          <a:pt x="211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6" name="Google Shape;2186;p38"/>
                  <p:cNvSpPr/>
                  <p:nvPr/>
                </p:nvSpPr>
                <p:spPr>
                  <a:xfrm rot="-2115209">
                    <a:off x="3512911" y="2036029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9" y="47"/>
                          <a:pt x="1" y="139"/>
                          <a:pt x="35" y="219"/>
                        </a:cubicBezTo>
                        <a:cubicBezTo>
                          <a:pt x="60" y="279"/>
                          <a:pt x="116" y="315"/>
                          <a:pt x="176" y="315"/>
                        </a:cubicBezTo>
                        <a:cubicBezTo>
                          <a:pt x="196" y="315"/>
                          <a:pt x="216" y="311"/>
                          <a:pt x="236" y="303"/>
                        </a:cubicBezTo>
                        <a:cubicBezTo>
                          <a:pt x="316" y="269"/>
                          <a:pt x="354" y="177"/>
                          <a:pt x="324" y="97"/>
                        </a:cubicBezTo>
                        <a:cubicBezTo>
                          <a:pt x="299" y="37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7" name="Google Shape;2187;p38"/>
                  <p:cNvSpPr/>
                  <p:nvPr/>
                </p:nvSpPr>
                <p:spPr>
                  <a:xfrm rot="-2115209">
                    <a:off x="3592199" y="1982305"/>
                    <a:ext cx="14889" cy="12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4" h="333" extrusionOk="0">
                        <a:moveTo>
                          <a:pt x="217" y="0"/>
                        </a:moveTo>
                        <a:cubicBezTo>
                          <a:pt x="111" y="0"/>
                          <a:pt x="1" y="104"/>
                          <a:pt x="70" y="234"/>
                        </a:cubicBezTo>
                        <a:cubicBezTo>
                          <a:pt x="96" y="296"/>
                          <a:pt x="157" y="332"/>
                          <a:pt x="220" y="332"/>
                        </a:cubicBezTo>
                        <a:cubicBezTo>
                          <a:pt x="238" y="332"/>
                          <a:pt x="257" y="329"/>
                          <a:pt x="276" y="322"/>
                        </a:cubicBezTo>
                        <a:cubicBezTo>
                          <a:pt x="355" y="289"/>
                          <a:pt x="393" y="196"/>
                          <a:pt x="359" y="117"/>
                        </a:cubicBezTo>
                        <a:cubicBezTo>
                          <a:pt x="337" y="34"/>
                          <a:pt x="277" y="0"/>
                          <a:pt x="217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8" name="Google Shape;2188;p38"/>
                  <p:cNvSpPr/>
                  <p:nvPr/>
                </p:nvSpPr>
                <p:spPr>
                  <a:xfrm rot="-2115209">
                    <a:off x="3602077" y="196909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8" y="47"/>
                          <a:pt x="0" y="139"/>
                          <a:pt x="34" y="219"/>
                        </a:cubicBezTo>
                        <a:cubicBezTo>
                          <a:pt x="59" y="284"/>
                          <a:pt x="118" y="317"/>
                          <a:pt x="177" y="317"/>
                        </a:cubicBezTo>
                        <a:cubicBezTo>
                          <a:pt x="237" y="317"/>
                          <a:pt x="296" y="284"/>
                          <a:pt x="324" y="219"/>
                        </a:cubicBezTo>
                        <a:cubicBezTo>
                          <a:pt x="370" y="113"/>
                          <a:pt x="284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89" name="Google Shape;2189;p38"/>
                  <p:cNvSpPr/>
                  <p:nvPr/>
                </p:nvSpPr>
                <p:spPr>
                  <a:xfrm rot="-2115209">
                    <a:off x="3609302" y="1983073"/>
                    <a:ext cx="13378" cy="11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4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2"/>
                        </a:cubicBezTo>
                        <a:cubicBezTo>
                          <a:pt x="39" y="46"/>
                          <a:pt x="1" y="134"/>
                          <a:pt x="34" y="218"/>
                        </a:cubicBezTo>
                        <a:cubicBezTo>
                          <a:pt x="60" y="276"/>
                          <a:pt x="117" y="314"/>
                          <a:pt x="178" y="314"/>
                        </a:cubicBezTo>
                        <a:cubicBezTo>
                          <a:pt x="197" y="314"/>
                          <a:pt x="217" y="310"/>
                          <a:pt x="236" y="302"/>
                        </a:cubicBezTo>
                        <a:cubicBezTo>
                          <a:pt x="316" y="268"/>
                          <a:pt x="353" y="176"/>
                          <a:pt x="324" y="96"/>
                        </a:cubicBezTo>
                        <a:cubicBezTo>
                          <a:pt x="299" y="36"/>
                          <a:pt x="240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0" name="Google Shape;2190;p38"/>
                  <p:cNvSpPr/>
                  <p:nvPr/>
                </p:nvSpPr>
                <p:spPr>
                  <a:xfrm rot="-2115209">
                    <a:off x="3481706" y="1928722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1" y="0"/>
                        </a:moveTo>
                        <a:cubicBezTo>
                          <a:pt x="88" y="0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1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52"/>
                          <a:pt x="382" y="68"/>
                          <a:pt x="252" y="13"/>
                        </a:cubicBezTo>
                        <a:cubicBezTo>
                          <a:pt x="232" y="4"/>
                          <a:pt x="211" y="0"/>
                          <a:pt x="191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1" name="Google Shape;2191;p38"/>
                  <p:cNvSpPr/>
                  <p:nvPr/>
                </p:nvSpPr>
                <p:spPr>
                  <a:xfrm rot="-2115209">
                    <a:off x="3869934" y="2170331"/>
                    <a:ext cx="14020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" h="315" extrusionOk="0">
                        <a:moveTo>
                          <a:pt x="190" y="0"/>
                        </a:moveTo>
                        <a:cubicBezTo>
                          <a:pt x="127" y="0"/>
                          <a:pt x="65" y="36"/>
                          <a:pt x="39" y="106"/>
                        </a:cubicBezTo>
                        <a:cubicBezTo>
                          <a:pt x="1" y="213"/>
                          <a:pt x="85" y="315"/>
                          <a:pt x="188" y="315"/>
                        </a:cubicBezTo>
                        <a:cubicBezTo>
                          <a:pt x="211" y="315"/>
                          <a:pt x="234" y="310"/>
                          <a:pt x="257" y="299"/>
                        </a:cubicBezTo>
                        <a:cubicBezTo>
                          <a:pt x="333" y="262"/>
                          <a:pt x="370" y="169"/>
                          <a:pt x="333" y="90"/>
                        </a:cubicBezTo>
                        <a:cubicBezTo>
                          <a:pt x="303" y="30"/>
                          <a:pt x="246" y="0"/>
                          <a:pt x="190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2" name="Google Shape;2192;p38"/>
                  <p:cNvSpPr/>
                  <p:nvPr/>
                </p:nvSpPr>
                <p:spPr>
                  <a:xfrm rot="-2115209">
                    <a:off x="3871288" y="2186885"/>
                    <a:ext cx="14776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0" y="75"/>
                          <a:pt x="9" y="260"/>
                          <a:pt x="143" y="306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3" name="Google Shape;2193;p38"/>
                  <p:cNvSpPr/>
                  <p:nvPr/>
                </p:nvSpPr>
                <p:spPr>
                  <a:xfrm rot="-2115209">
                    <a:off x="3883588" y="2174951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1" y="75"/>
                          <a:pt x="9" y="259"/>
                          <a:pt x="139" y="305"/>
                        </a:cubicBezTo>
                        <a:cubicBezTo>
                          <a:pt x="157" y="312"/>
                          <a:pt x="175" y="315"/>
                          <a:pt x="192" y="315"/>
                        </a:cubicBezTo>
                        <a:cubicBezTo>
                          <a:pt x="300" y="315"/>
                          <a:pt x="387" y="200"/>
                          <a:pt x="336" y="91"/>
                        </a:cubicBezTo>
                        <a:cubicBezTo>
                          <a:pt x="309" y="34"/>
                          <a:pt x="25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4" name="Google Shape;2194;p38"/>
                  <p:cNvSpPr/>
                  <p:nvPr/>
                </p:nvSpPr>
                <p:spPr>
                  <a:xfrm rot="-2115209">
                    <a:off x="3959708" y="2183677"/>
                    <a:ext cx="14625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1" y="75"/>
                          <a:pt x="9" y="260"/>
                          <a:pt x="139" y="306"/>
                        </a:cubicBezTo>
                        <a:cubicBezTo>
                          <a:pt x="158" y="313"/>
                          <a:pt x="178" y="317"/>
                          <a:pt x="196" y="317"/>
                        </a:cubicBezTo>
                        <a:cubicBezTo>
                          <a:pt x="305" y="317"/>
                          <a:pt x="387" y="200"/>
                          <a:pt x="336" y="92"/>
                        </a:cubicBezTo>
                        <a:cubicBezTo>
                          <a:pt x="309" y="34"/>
                          <a:pt x="253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5" name="Google Shape;2195;p38"/>
                  <p:cNvSpPr/>
                  <p:nvPr/>
                </p:nvSpPr>
                <p:spPr>
                  <a:xfrm rot="-2115209">
                    <a:off x="3917433" y="2047456"/>
                    <a:ext cx="1477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6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0" y="74"/>
                          <a:pt x="9" y="259"/>
                          <a:pt x="143" y="305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1"/>
                        </a:cubicBezTo>
                        <a:cubicBezTo>
                          <a:pt x="312" y="34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6" name="Google Shape;2196;p38"/>
                  <p:cNvSpPr/>
                  <p:nvPr/>
                </p:nvSpPr>
                <p:spPr>
                  <a:xfrm rot="-2115209">
                    <a:off x="3912723" y="2064995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1"/>
                        </a:moveTo>
                        <a:cubicBezTo>
                          <a:pt x="172" y="1"/>
                          <a:pt x="148" y="6"/>
                          <a:pt x="126" y="16"/>
                        </a:cubicBezTo>
                        <a:cubicBezTo>
                          <a:pt x="0" y="75"/>
                          <a:pt x="8" y="259"/>
                          <a:pt x="143" y="306"/>
                        </a:cubicBezTo>
                        <a:cubicBezTo>
                          <a:pt x="161" y="312"/>
                          <a:pt x="178" y="315"/>
                          <a:pt x="196" y="315"/>
                        </a:cubicBezTo>
                        <a:cubicBezTo>
                          <a:pt x="303" y="315"/>
                          <a:pt x="386" y="200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7" name="Google Shape;2197;p38"/>
                  <p:cNvSpPr/>
                  <p:nvPr/>
                </p:nvSpPr>
                <p:spPr>
                  <a:xfrm rot="-2115209">
                    <a:off x="3627377" y="2940550"/>
                    <a:ext cx="132720" cy="1290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2" h="3415" extrusionOk="0">
                        <a:moveTo>
                          <a:pt x="1006" y="0"/>
                        </a:moveTo>
                        <a:cubicBezTo>
                          <a:pt x="972" y="0"/>
                          <a:pt x="935" y="15"/>
                          <a:pt x="896" y="48"/>
                        </a:cubicBezTo>
                        <a:cubicBezTo>
                          <a:pt x="838" y="107"/>
                          <a:pt x="838" y="203"/>
                          <a:pt x="896" y="266"/>
                        </a:cubicBezTo>
                        <a:cubicBezTo>
                          <a:pt x="955" y="363"/>
                          <a:pt x="968" y="480"/>
                          <a:pt x="993" y="589"/>
                        </a:cubicBezTo>
                        <a:cubicBezTo>
                          <a:pt x="1098" y="1521"/>
                          <a:pt x="716" y="2512"/>
                          <a:pt x="57" y="3179"/>
                        </a:cubicBezTo>
                        <a:cubicBezTo>
                          <a:pt x="0" y="3289"/>
                          <a:pt x="83" y="3415"/>
                          <a:pt x="195" y="3415"/>
                        </a:cubicBezTo>
                        <a:cubicBezTo>
                          <a:pt x="207" y="3415"/>
                          <a:pt x="220" y="3413"/>
                          <a:pt x="233" y="3410"/>
                        </a:cubicBezTo>
                        <a:cubicBezTo>
                          <a:pt x="930" y="3154"/>
                          <a:pt x="1690" y="3129"/>
                          <a:pt x="2386" y="2869"/>
                        </a:cubicBezTo>
                        <a:cubicBezTo>
                          <a:pt x="2642" y="2738"/>
                          <a:pt x="3511" y="2524"/>
                          <a:pt x="3255" y="2130"/>
                        </a:cubicBezTo>
                        <a:cubicBezTo>
                          <a:pt x="2638" y="1504"/>
                          <a:pt x="2156" y="472"/>
                          <a:pt x="1241" y="283"/>
                        </a:cubicBezTo>
                        <a:cubicBezTo>
                          <a:pt x="1218" y="163"/>
                          <a:pt x="1125" y="0"/>
                          <a:pt x="1006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8" name="Google Shape;2198;p38"/>
                  <p:cNvSpPr/>
                  <p:nvPr/>
                </p:nvSpPr>
                <p:spPr>
                  <a:xfrm rot="-2115209">
                    <a:off x="3276850" y="2020316"/>
                    <a:ext cx="96328" cy="22557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49" h="5969" extrusionOk="0">
                        <a:moveTo>
                          <a:pt x="2548" y="0"/>
                        </a:moveTo>
                        <a:cubicBezTo>
                          <a:pt x="2317" y="538"/>
                          <a:pt x="2086" y="1075"/>
                          <a:pt x="1856" y="1612"/>
                        </a:cubicBezTo>
                        <a:cubicBezTo>
                          <a:pt x="1360" y="2779"/>
                          <a:pt x="861" y="3942"/>
                          <a:pt x="365" y="5104"/>
                        </a:cubicBezTo>
                        <a:cubicBezTo>
                          <a:pt x="244" y="5390"/>
                          <a:pt x="118" y="5679"/>
                          <a:pt x="0" y="5969"/>
                        </a:cubicBezTo>
                        <a:cubicBezTo>
                          <a:pt x="227" y="5818"/>
                          <a:pt x="458" y="5675"/>
                          <a:pt x="693" y="5532"/>
                        </a:cubicBezTo>
                        <a:cubicBezTo>
                          <a:pt x="1100" y="5281"/>
                          <a:pt x="1520" y="5050"/>
                          <a:pt x="1948" y="4831"/>
                        </a:cubicBezTo>
                        <a:cubicBezTo>
                          <a:pt x="1956" y="4827"/>
                          <a:pt x="1965" y="4823"/>
                          <a:pt x="1977" y="4819"/>
                        </a:cubicBezTo>
                        <a:cubicBezTo>
                          <a:pt x="2036" y="4567"/>
                          <a:pt x="2099" y="4319"/>
                          <a:pt x="2170" y="4072"/>
                        </a:cubicBezTo>
                        <a:cubicBezTo>
                          <a:pt x="2410" y="2737"/>
                          <a:pt x="2502" y="1360"/>
                          <a:pt x="2548" y="0"/>
                        </a:cubicBezTo>
                        <a:close/>
                      </a:path>
                    </a:pathLst>
                  </a:custGeom>
                  <a:solidFill>
                    <a:schemeClr val="dk2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199" name="Google Shape;2199;p38"/>
                  <p:cNvSpPr/>
                  <p:nvPr/>
                </p:nvSpPr>
                <p:spPr>
                  <a:xfrm rot="-2115209">
                    <a:off x="3290230" y="2967550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1" y="1"/>
                        </a:moveTo>
                        <a:cubicBezTo>
                          <a:pt x="86" y="1"/>
                          <a:pt x="1" y="110"/>
                          <a:pt x="43" y="219"/>
                        </a:cubicBezTo>
                        <a:cubicBezTo>
                          <a:pt x="69" y="281"/>
                          <a:pt x="130" y="317"/>
                          <a:pt x="193" y="317"/>
                        </a:cubicBezTo>
                        <a:cubicBezTo>
                          <a:pt x="211" y="317"/>
                          <a:pt x="230" y="314"/>
                          <a:pt x="249" y="307"/>
                        </a:cubicBezTo>
                        <a:cubicBezTo>
                          <a:pt x="379" y="253"/>
                          <a:pt x="383" y="68"/>
                          <a:pt x="253" y="14"/>
                        </a:cubicBezTo>
                        <a:cubicBezTo>
                          <a:pt x="232" y="5"/>
                          <a:pt x="21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0" name="Google Shape;2200;p38"/>
                  <p:cNvSpPr/>
                  <p:nvPr/>
                </p:nvSpPr>
                <p:spPr>
                  <a:xfrm rot="-2115209">
                    <a:off x="3305524" y="2960031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7"/>
                          <a:pt x="46" y="220"/>
                        </a:cubicBezTo>
                        <a:cubicBezTo>
                          <a:pt x="71" y="280"/>
                          <a:pt x="127" y="316"/>
                          <a:pt x="188" y="316"/>
                        </a:cubicBezTo>
                        <a:cubicBezTo>
                          <a:pt x="207" y="316"/>
                          <a:pt x="228" y="312"/>
                          <a:pt x="248" y="304"/>
                        </a:cubicBezTo>
                        <a:cubicBezTo>
                          <a:pt x="382" y="253"/>
                          <a:pt x="382" y="68"/>
                          <a:pt x="252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1" name="Google Shape;2201;p38"/>
                  <p:cNvSpPr/>
                  <p:nvPr/>
                </p:nvSpPr>
                <p:spPr>
                  <a:xfrm rot="-2115209">
                    <a:off x="3289922" y="2950877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2" y="1"/>
                        </a:moveTo>
                        <a:cubicBezTo>
                          <a:pt x="88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5" y="317"/>
                        </a:cubicBezTo>
                        <a:cubicBezTo>
                          <a:pt x="214" y="317"/>
                          <a:pt x="233" y="314"/>
                          <a:pt x="252" y="307"/>
                        </a:cubicBezTo>
                        <a:cubicBezTo>
                          <a:pt x="383" y="253"/>
                          <a:pt x="383" y="72"/>
                          <a:pt x="252" y="13"/>
                        </a:cubicBezTo>
                        <a:cubicBezTo>
                          <a:pt x="232" y="5"/>
                          <a:pt x="212" y="1"/>
                          <a:pt x="192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2" name="Google Shape;2202;p38"/>
                  <p:cNvSpPr/>
                  <p:nvPr/>
                </p:nvSpPr>
                <p:spPr>
                  <a:xfrm rot="-2115209">
                    <a:off x="3202156" y="2972887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0" y="1"/>
                        </a:moveTo>
                        <a:cubicBezTo>
                          <a:pt x="87" y="1"/>
                          <a:pt x="0" y="106"/>
                          <a:pt x="46" y="215"/>
                        </a:cubicBezTo>
                        <a:cubicBezTo>
                          <a:pt x="71" y="276"/>
                          <a:pt x="129" y="315"/>
                          <a:pt x="190" y="315"/>
                        </a:cubicBezTo>
                        <a:cubicBezTo>
                          <a:pt x="209" y="315"/>
                          <a:pt x="228" y="311"/>
                          <a:pt x="247" y="303"/>
                        </a:cubicBezTo>
                        <a:cubicBezTo>
                          <a:pt x="382" y="253"/>
                          <a:pt x="382" y="68"/>
                          <a:pt x="251" y="14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3" name="Google Shape;2203;p38"/>
                  <p:cNvSpPr/>
                  <p:nvPr/>
                </p:nvSpPr>
                <p:spPr>
                  <a:xfrm rot="-2115209">
                    <a:off x="3569662" y="3095559"/>
                    <a:ext cx="14436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5" extrusionOk="0">
                        <a:moveTo>
                          <a:pt x="187" y="0"/>
                        </a:moveTo>
                        <a:cubicBezTo>
                          <a:pt x="168" y="0"/>
                          <a:pt x="149" y="3"/>
                          <a:pt x="131" y="10"/>
                        </a:cubicBezTo>
                        <a:cubicBezTo>
                          <a:pt x="1" y="60"/>
                          <a:pt x="1" y="245"/>
                          <a:pt x="127" y="300"/>
                        </a:cubicBezTo>
                        <a:cubicBezTo>
                          <a:pt x="149" y="310"/>
                          <a:pt x="171" y="314"/>
                          <a:pt x="193" y="314"/>
                        </a:cubicBezTo>
                        <a:cubicBezTo>
                          <a:pt x="297" y="314"/>
                          <a:pt x="382" y="206"/>
                          <a:pt x="337" y="98"/>
                        </a:cubicBezTo>
                        <a:cubicBezTo>
                          <a:pt x="311" y="37"/>
                          <a:pt x="250" y="0"/>
                          <a:pt x="187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4" name="Google Shape;2204;p38"/>
                  <p:cNvSpPr/>
                  <p:nvPr/>
                </p:nvSpPr>
                <p:spPr>
                  <a:xfrm rot="-2115209">
                    <a:off x="3570128" y="3110805"/>
                    <a:ext cx="13982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6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3"/>
                        </a:cubicBezTo>
                        <a:cubicBezTo>
                          <a:pt x="38" y="46"/>
                          <a:pt x="0" y="134"/>
                          <a:pt x="30" y="214"/>
                        </a:cubicBezTo>
                        <a:cubicBezTo>
                          <a:pt x="57" y="282"/>
                          <a:pt x="117" y="315"/>
                          <a:pt x="177" y="315"/>
                        </a:cubicBezTo>
                        <a:cubicBezTo>
                          <a:pt x="235" y="315"/>
                          <a:pt x="294" y="283"/>
                          <a:pt x="324" y="218"/>
                        </a:cubicBezTo>
                        <a:cubicBezTo>
                          <a:pt x="370" y="112"/>
                          <a:pt x="284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5" name="Google Shape;2205;p38"/>
                  <p:cNvSpPr/>
                  <p:nvPr/>
                </p:nvSpPr>
                <p:spPr>
                  <a:xfrm rot="-2115209">
                    <a:off x="3340930" y="2570644"/>
                    <a:ext cx="228595" cy="2650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049" h="7013" extrusionOk="0">
                        <a:moveTo>
                          <a:pt x="2702" y="0"/>
                        </a:moveTo>
                        <a:cubicBezTo>
                          <a:pt x="1980" y="0"/>
                          <a:pt x="1256" y="166"/>
                          <a:pt x="604" y="507"/>
                        </a:cubicBezTo>
                        <a:cubicBezTo>
                          <a:pt x="458" y="536"/>
                          <a:pt x="357" y="721"/>
                          <a:pt x="504" y="818"/>
                        </a:cubicBezTo>
                        <a:cubicBezTo>
                          <a:pt x="13" y="2463"/>
                          <a:pt x="0" y="4180"/>
                          <a:pt x="269" y="5867"/>
                        </a:cubicBezTo>
                        <a:cubicBezTo>
                          <a:pt x="235" y="6224"/>
                          <a:pt x="319" y="6585"/>
                          <a:pt x="374" y="6933"/>
                        </a:cubicBezTo>
                        <a:cubicBezTo>
                          <a:pt x="395" y="6975"/>
                          <a:pt x="441" y="7004"/>
                          <a:pt x="491" y="7013"/>
                        </a:cubicBezTo>
                        <a:cubicBezTo>
                          <a:pt x="1142" y="6698"/>
                          <a:pt x="1633" y="6056"/>
                          <a:pt x="2246" y="5649"/>
                        </a:cubicBezTo>
                        <a:cubicBezTo>
                          <a:pt x="2628" y="5351"/>
                          <a:pt x="3014" y="5057"/>
                          <a:pt x="3417" y="4788"/>
                        </a:cubicBezTo>
                        <a:cubicBezTo>
                          <a:pt x="3673" y="4625"/>
                          <a:pt x="3971" y="4465"/>
                          <a:pt x="4126" y="4180"/>
                        </a:cubicBezTo>
                        <a:cubicBezTo>
                          <a:pt x="4659" y="3470"/>
                          <a:pt x="5163" y="2736"/>
                          <a:pt x="5624" y="1972"/>
                        </a:cubicBezTo>
                        <a:cubicBezTo>
                          <a:pt x="5729" y="1770"/>
                          <a:pt x="6048" y="1464"/>
                          <a:pt x="5864" y="1221"/>
                        </a:cubicBezTo>
                        <a:cubicBezTo>
                          <a:pt x="5005" y="421"/>
                          <a:pt x="3854" y="0"/>
                          <a:pt x="2702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6" name="Google Shape;2206;p38"/>
                  <p:cNvSpPr/>
                  <p:nvPr/>
                </p:nvSpPr>
                <p:spPr>
                  <a:xfrm rot="-2115209">
                    <a:off x="3478252" y="2594902"/>
                    <a:ext cx="250665" cy="2090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33" h="5531" extrusionOk="0">
                        <a:moveTo>
                          <a:pt x="5491" y="1"/>
                        </a:moveTo>
                        <a:cubicBezTo>
                          <a:pt x="5435" y="1"/>
                          <a:pt x="5384" y="40"/>
                          <a:pt x="5344" y="137"/>
                        </a:cubicBezTo>
                        <a:cubicBezTo>
                          <a:pt x="4504" y="146"/>
                          <a:pt x="3682" y="196"/>
                          <a:pt x="2842" y="246"/>
                        </a:cubicBezTo>
                        <a:cubicBezTo>
                          <a:pt x="2351" y="351"/>
                          <a:pt x="1940" y="712"/>
                          <a:pt x="1566" y="1031"/>
                        </a:cubicBezTo>
                        <a:cubicBezTo>
                          <a:pt x="1109" y="1468"/>
                          <a:pt x="618" y="1866"/>
                          <a:pt x="156" y="2303"/>
                        </a:cubicBezTo>
                        <a:cubicBezTo>
                          <a:pt x="89" y="2370"/>
                          <a:pt x="1" y="2450"/>
                          <a:pt x="30" y="2555"/>
                        </a:cubicBezTo>
                        <a:cubicBezTo>
                          <a:pt x="744" y="3352"/>
                          <a:pt x="1713" y="3919"/>
                          <a:pt x="2616" y="4490"/>
                        </a:cubicBezTo>
                        <a:cubicBezTo>
                          <a:pt x="3170" y="4842"/>
                          <a:pt x="3757" y="5157"/>
                          <a:pt x="4324" y="5489"/>
                        </a:cubicBezTo>
                        <a:cubicBezTo>
                          <a:pt x="4354" y="5516"/>
                          <a:pt x="4395" y="5531"/>
                          <a:pt x="4436" y="5531"/>
                        </a:cubicBezTo>
                        <a:cubicBezTo>
                          <a:pt x="4458" y="5531"/>
                          <a:pt x="4480" y="5527"/>
                          <a:pt x="4500" y="5518"/>
                        </a:cubicBezTo>
                        <a:cubicBezTo>
                          <a:pt x="5969" y="4406"/>
                          <a:pt x="6632" y="2307"/>
                          <a:pt x="5961" y="574"/>
                        </a:cubicBezTo>
                        <a:cubicBezTo>
                          <a:pt x="5913" y="426"/>
                          <a:pt x="5676" y="1"/>
                          <a:pt x="54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7" name="Google Shape;2207;p38"/>
                  <p:cNvSpPr/>
                  <p:nvPr/>
                </p:nvSpPr>
                <p:spPr>
                  <a:xfrm rot="-2115209">
                    <a:off x="3313693" y="2592161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1" y="1"/>
                        </a:moveTo>
                        <a:cubicBezTo>
                          <a:pt x="133" y="1"/>
                          <a:pt x="74" y="33"/>
                          <a:pt x="46" y="98"/>
                        </a:cubicBezTo>
                        <a:cubicBezTo>
                          <a:pt x="1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4"/>
                        </a:cubicBezTo>
                        <a:cubicBezTo>
                          <a:pt x="332" y="270"/>
                          <a:pt x="370" y="182"/>
                          <a:pt x="336" y="102"/>
                        </a:cubicBezTo>
                        <a:cubicBezTo>
                          <a:pt x="311" y="34"/>
                          <a:pt x="251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8" name="Google Shape;2208;p38"/>
                  <p:cNvSpPr/>
                  <p:nvPr/>
                </p:nvSpPr>
                <p:spPr>
                  <a:xfrm rot="-2115209">
                    <a:off x="3326719" y="2582593"/>
                    <a:ext cx="14776" cy="1167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09" extrusionOk="0">
                        <a:moveTo>
                          <a:pt x="211" y="1"/>
                        </a:moveTo>
                        <a:cubicBezTo>
                          <a:pt x="193" y="1"/>
                          <a:pt x="174" y="4"/>
                          <a:pt x="156" y="11"/>
                        </a:cubicBezTo>
                        <a:cubicBezTo>
                          <a:pt x="1" y="90"/>
                          <a:pt x="70" y="309"/>
                          <a:pt x="221" y="309"/>
                        </a:cubicBezTo>
                        <a:cubicBezTo>
                          <a:pt x="237" y="309"/>
                          <a:pt x="255" y="306"/>
                          <a:pt x="273" y="300"/>
                        </a:cubicBezTo>
                        <a:cubicBezTo>
                          <a:pt x="353" y="267"/>
                          <a:pt x="391" y="179"/>
                          <a:pt x="357" y="99"/>
                        </a:cubicBezTo>
                        <a:cubicBezTo>
                          <a:pt x="331" y="37"/>
                          <a:pt x="273" y="1"/>
                          <a:pt x="21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09" name="Google Shape;2209;p38"/>
                  <p:cNvSpPr/>
                  <p:nvPr/>
                </p:nvSpPr>
                <p:spPr>
                  <a:xfrm rot="-2115209">
                    <a:off x="3433850" y="2444163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1" y="13"/>
                        </a:cubicBezTo>
                        <a:cubicBezTo>
                          <a:pt x="1" y="63"/>
                          <a:pt x="1" y="248"/>
                          <a:pt x="131" y="303"/>
                        </a:cubicBezTo>
                        <a:cubicBezTo>
                          <a:pt x="152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6"/>
                          <a:pt x="336" y="97"/>
                        </a:cubicBezTo>
                        <a:cubicBezTo>
                          <a:pt x="311" y="37"/>
                          <a:pt x="253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0" name="Google Shape;2210;p38"/>
                  <p:cNvSpPr/>
                  <p:nvPr/>
                </p:nvSpPr>
                <p:spPr>
                  <a:xfrm rot="-2115209">
                    <a:off x="3429857" y="242809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93" y="0"/>
                        </a:moveTo>
                        <a:cubicBezTo>
                          <a:pt x="133" y="0"/>
                          <a:pt x="73" y="33"/>
                          <a:pt x="46" y="98"/>
                        </a:cubicBezTo>
                        <a:cubicBezTo>
                          <a:pt x="0" y="207"/>
                          <a:pt x="85" y="316"/>
                          <a:pt x="190" y="316"/>
                        </a:cubicBezTo>
                        <a:cubicBezTo>
                          <a:pt x="210" y="316"/>
                          <a:pt x="231" y="312"/>
                          <a:pt x="252" y="303"/>
                        </a:cubicBezTo>
                        <a:cubicBezTo>
                          <a:pt x="332" y="270"/>
                          <a:pt x="369" y="177"/>
                          <a:pt x="340" y="98"/>
                        </a:cubicBezTo>
                        <a:cubicBezTo>
                          <a:pt x="313" y="33"/>
                          <a:pt x="253" y="0"/>
                          <a:pt x="193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1" name="Google Shape;2211;p38"/>
                  <p:cNvSpPr/>
                  <p:nvPr/>
                </p:nvSpPr>
                <p:spPr>
                  <a:xfrm rot="-2115209">
                    <a:off x="3416285" y="2439085"/>
                    <a:ext cx="14474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6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2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48"/>
                          <a:pt x="382" y="68"/>
                          <a:pt x="252" y="13"/>
                        </a:cubicBezTo>
                        <a:cubicBezTo>
                          <a:pt x="231" y="5"/>
                          <a:pt x="210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2" name="Google Shape;2212;p38"/>
                  <p:cNvSpPr/>
                  <p:nvPr/>
                </p:nvSpPr>
                <p:spPr>
                  <a:xfrm rot="-2115209">
                    <a:off x="3674293" y="2567162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5" y="1"/>
                        </a:moveTo>
                        <a:cubicBezTo>
                          <a:pt x="156" y="1"/>
                          <a:pt x="137" y="4"/>
                          <a:pt x="118" y="12"/>
                        </a:cubicBezTo>
                        <a:cubicBezTo>
                          <a:pt x="38" y="46"/>
                          <a:pt x="1" y="138"/>
                          <a:pt x="30" y="218"/>
                        </a:cubicBezTo>
                        <a:cubicBezTo>
                          <a:pt x="55" y="278"/>
                          <a:pt x="114" y="314"/>
                          <a:pt x="175" y="314"/>
                        </a:cubicBezTo>
                        <a:cubicBezTo>
                          <a:pt x="195" y="314"/>
                          <a:pt x="216" y="310"/>
                          <a:pt x="236" y="302"/>
                        </a:cubicBezTo>
                        <a:cubicBezTo>
                          <a:pt x="315" y="268"/>
                          <a:pt x="353" y="180"/>
                          <a:pt x="320" y="100"/>
                        </a:cubicBezTo>
                        <a:cubicBezTo>
                          <a:pt x="294" y="39"/>
                          <a:pt x="236" y="1"/>
                          <a:pt x="17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3" name="Google Shape;2213;p38"/>
                  <p:cNvSpPr/>
                  <p:nvPr/>
                </p:nvSpPr>
                <p:spPr>
                  <a:xfrm rot="-2115209">
                    <a:off x="3688310" y="255956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3"/>
                          <a:pt x="0" y="248"/>
                          <a:pt x="130" y="303"/>
                        </a:cubicBezTo>
                        <a:cubicBezTo>
                          <a:pt x="151" y="311"/>
                          <a:pt x="172" y="315"/>
                          <a:pt x="192" y="315"/>
                        </a:cubicBezTo>
                        <a:cubicBezTo>
                          <a:pt x="297" y="315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4" name="Google Shape;2214;p38"/>
                  <p:cNvSpPr/>
                  <p:nvPr/>
                </p:nvSpPr>
                <p:spPr>
                  <a:xfrm rot="-2115209">
                    <a:off x="3741639" y="270381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83" y="1"/>
                        </a:moveTo>
                        <a:cubicBezTo>
                          <a:pt x="163" y="1"/>
                          <a:pt x="143" y="5"/>
                          <a:pt x="123" y="14"/>
                        </a:cubicBezTo>
                        <a:cubicBezTo>
                          <a:pt x="39" y="47"/>
                          <a:pt x="1" y="139"/>
                          <a:pt x="34" y="219"/>
                        </a:cubicBezTo>
                        <a:cubicBezTo>
                          <a:pt x="62" y="284"/>
                          <a:pt x="121" y="317"/>
                          <a:pt x="181" y="317"/>
                        </a:cubicBezTo>
                        <a:cubicBezTo>
                          <a:pt x="240" y="317"/>
                          <a:pt x="299" y="284"/>
                          <a:pt x="324" y="219"/>
                        </a:cubicBezTo>
                        <a:cubicBezTo>
                          <a:pt x="370" y="110"/>
                          <a:pt x="285" y="1"/>
                          <a:pt x="183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5" name="Google Shape;2215;p38"/>
                  <p:cNvSpPr/>
                  <p:nvPr/>
                </p:nvSpPr>
                <p:spPr>
                  <a:xfrm rot="-2115209">
                    <a:off x="3879168" y="2595199"/>
                    <a:ext cx="1443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2" h="316" extrusionOk="0">
                        <a:moveTo>
                          <a:pt x="191" y="1"/>
                        </a:moveTo>
                        <a:cubicBezTo>
                          <a:pt x="171" y="1"/>
                          <a:pt x="150" y="5"/>
                          <a:pt x="130" y="13"/>
                        </a:cubicBezTo>
                        <a:cubicBezTo>
                          <a:pt x="0" y="68"/>
                          <a:pt x="0" y="248"/>
                          <a:pt x="130" y="303"/>
                        </a:cubicBezTo>
                        <a:cubicBezTo>
                          <a:pt x="151" y="312"/>
                          <a:pt x="172" y="316"/>
                          <a:pt x="192" y="316"/>
                        </a:cubicBezTo>
                        <a:cubicBezTo>
                          <a:pt x="298" y="316"/>
                          <a:pt x="382" y="206"/>
                          <a:pt x="336" y="97"/>
                        </a:cubicBezTo>
                        <a:cubicBezTo>
                          <a:pt x="311" y="37"/>
                          <a:pt x="252" y="1"/>
                          <a:pt x="1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6" name="Google Shape;2216;p38"/>
                  <p:cNvSpPr/>
                  <p:nvPr/>
                </p:nvSpPr>
                <p:spPr>
                  <a:xfrm rot="-2115209">
                    <a:off x="3892903" y="2603383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5" y="0"/>
                        </a:moveTo>
                        <a:cubicBezTo>
                          <a:pt x="175" y="0"/>
                          <a:pt x="155" y="4"/>
                          <a:pt x="135" y="12"/>
                        </a:cubicBezTo>
                        <a:cubicBezTo>
                          <a:pt x="0" y="63"/>
                          <a:pt x="0" y="247"/>
                          <a:pt x="131" y="302"/>
                        </a:cubicBezTo>
                        <a:cubicBezTo>
                          <a:pt x="151" y="311"/>
                          <a:pt x="172" y="315"/>
                          <a:pt x="193" y="315"/>
                        </a:cubicBezTo>
                        <a:cubicBezTo>
                          <a:pt x="298" y="315"/>
                          <a:pt x="382" y="205"/>
                          <a:pt x="336" y="96"/>
                        </a:cubicBezTo>
                        <a:cubicBezTo>
                          <a:pt x="311" y="36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7" name="Google Shape;2217;p38"/>
                  <p:cNvSpPr/>
                  <p:nvPr/>
                </p:nvSpPr>
                <p:spPr>
                  <a:xfrm rot="-2115209">
                    <a:off x="3892054" y="2584962"/>
                    <a:ext cx="16288" cy="1224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31" h="324" extrusionOk="0">
                        <a:moveTo>
                          <a:pt x="201" y="1"/>
                        </a:moveTo>
                        <a:cubicBezTo>
                          <a:pt x="175" y="1"/>
                          <a:pt x="147" y="8"/>
                          <a:pt x="118" y="24"/>
                        </a:cubicBezTo>
                        <a:cubicBezTo>
                          <a:pt x="38" y="54"/>
                          <a:pt x="0" y="146"/>
                          <a:pt x="34" y="226"/>
                        </a:cubicBezTo>
                        <a:cubicBezTo>
                          <a:pt x="60" y="287"/>
                          <a:pt x="121" y="324"/>
                          <a:pt x="184" y="324"/>
                        </a:cubicBezTo>
                        <a:cubicBezTo>
                          <a:pt x="203" y="324"/>
                          <a:pt x="222" y="320"/>
                          <a:pt x="240" y="314"/>
                        </a:cubicBezTo>
                        <a:cubicBezTo>
                          <a:pt x="431" y="256"/>
                          <a:pt x="356" y="1"/>
                          <a:pt x="20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8" name="Google Shape;2218;p38"/>
                  <p:cNvSpPr/>
                  <p:nvPr/>
                </p:nvSpPr>
                <p:spPr>
                  <a:xfrm rot="-2115209">
                    <a:off x="3298443" y="2357451"/>
                    <a:ext cx="13529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8" h="315" extrusionOk="0">
                        <a:moveTo>
                          <a:pt x="179" y="1"/>
                        </a:moveTo>
                        <a:cubicBezTo>
                          <a:pt x="160" y="1"/>
                          <a:pt x="141" y="5"/>
                          <a:pt x="122" y="12"/>
                        </a:cubicBezTo>
                        <a:cubicBezTo>
                          <a:pt x="42" y="46"/>
                          <a:pt x="0" y="138"/>
                          <a:pt x="34" y="218"/>
                        </a:cubicBezTo>
                        <a:cubicBezTo>
                          <a:pt x="59" y="278"/>
                          <a:pt x="118" y="314"/>
                          <a:pt x="179" y="314"/>
                        </a:cubicBezTo>
                        <a:cubicBezTo>
                          <a:pt x="199" y="314"/>
                          <a:pt x="220" y="310"/>
                          <a:pt x="240" y="302"/>
                        </a:cubicBezTo>
                        <a:cubicBezTo>
                          <a:pt x="319" y="269"/>
                          <a:pt x="357" y="180"/>
                          <a:pt x="324" y="101"/>
                        </a:cubicBezTo>
                        <a:cubicBezTo>
                          <a:pt x="298" y="40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19" name="Google Shape;2219;p38"/>
                  <p:cNvSpPr/>
                  <p:nvPr/>
                </p:nvSpPr>
                <p:spPr>
                  <a:xfrm rot="-2115209">
                    <a:off x="3498423" y="2029836"/>
                    <a:ext cx="14474" cy="1201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8" extrusionOk="0">
                        <a:moveTo>
                          <a:pt x="190" y="1"/>
                        </a:moveTo>
                        <a:cubicBezTo>
                          <a:pt x="85" y="1"/>
                          <a:pt x="1" y="110"/>
                          <a:pt x="47" y="219"/>
                        </a:cubicBezTo>
                        <a:cubicBezTo>
                          <a:pt x="73" y="281"/>
                          <a:pt x="131" y="317"/>
                          <a:pt x="193" y="317"/>
                        </a:cubicBezTo>
                        <a:cubicBezTo>
                          <a:pt x="211" y="317"/>
                          <a:pt x="230" y="314"/>
                          <a:pt x="248" y="307"/>
                        </a:cubicBezTo>
                        <a:cubicBezTo>
                          <a:pt x="378" y="253"/>
                          <a:pt x="382" y="68"/>
                          <a:pt x="252" y="14"/>
                        </a:cubicBezTo>
                        <a:cubicBezTo>
                          <a:pt x="231" y="5"/>
                          <a:pt x="211" y="1"/>
                          <a:pt x="190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0" name="Google Shape;2220;p38"/>
                  <p:cNvSpPr/>
                  <p:nvPr/>
                </p:nvSpPr>
                <p:spPr>
                  <a:xfrm rot="-2115209">
                    <a:off x="3513413" y="2036739"/>
                    <a:ext cx="13378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5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9" y="47"/>
                          <a:pt x="1" y="139"/>
                          <a:pt x="35" y="219"/>
                        </a:cubicBezTo>
                        <a:cubicBezTo>
                          <a:pt x="60" y="279"/>
                          <a:pt x="116" y="315"/>
                          <a:pt x="176" y="315"/>
                        </a:cubicBezTo>
                        <a:cubicBezTo>
                          <a:pt x="196" y="315"/>
                          <a:pt x="216" y="311"/>
                          <a:pt x="236" y="303"/>
                        </a:cubicBezTo>
                        <a:cubicBezTo>
                          <a:pt x="316" y="269"/>
                          <a:pt x="354" y="177"/>
                          <a:pt x="324" y="97"/>
                        </a:cubicBezTo>
                        <a:cubicBezTo>
                          <a:pt x="299" y="37"/>
                          <a:pt x="240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1" name="Google Shape;2221;p38"/>
                  <p:cNvSpPr/>
                  <p:nvPr/>
                </p:nvSpPr>
                <p:spPr>
                  <a:xfrm rot="-2115209">
                    <a:off x="3592701" y="1983015"/>
                    <a:ext cx="14889" cy="1258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4" h="333" extrusionOk="0">
                        <a:moveTo>
                          <a:pt x="217" y="0"/>
                        </a:moveTo>
                        <a:cubicBezTo>
                          <a:pt x="111" y="0"/>
                          <a:pt x="1" y="104"/>
                          <a:pt x="70" y="234"/>
                        </a:cubicBezTo>
                        <a:cubicBezTo>
                          <a:pt x="96" y="296"/>
                          <a:pt x="157" y="332"/>
                          <a:pt x="220" y="332"/>
                        </a:cubicBezTo>
                        <a:cubicBezTo>
                          <a:pt x="238" y="332"/>
                          <a:pt x="257" y="329"/>
                          <a:pt x="276" y="322"/>
                        </a:cubicBezTo>
                        <a:cubicBezTo>
                          <a:pt x="355" y="289"/>
                          <a:pt x="393" y="196"/>
                          <a:pt x="359" y="117"/>
                        </a:cubicBezTo>
                        <a:cubicBezTo>
                          <a:pt x="337" y="34"/>
                          <a:pt x="277" y="0"/>
                          <a:pt x="217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2" name="Google Shape;2222;p38"/>
                  <p:cNvSpPr/>
                  <p:nvPr/>
                </p:nvSpPr>
                <p:spPr>
                  <a:xfrm rot="-2115209">
                    <a:off x="3602579" y="1969807"/>
                    <a:ext cx="13982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0" h="317" extrusionOk="0">
                        <a:moveTo>
                          <a:pt x="179" y="1"/>
                        </a:moveTo>
                        <a:cubicBezTo>
                          <a:pt x="159" y="1"/>
                          <a:pt x="138" y="5"/>
                          <a:pt x="118" y="13"/>
                        </a:cubicBezTo>
                        <a:cubicBezTo>
                          <a:pt x="38" y="47"/>
                          <a:pt x="0" y="139"/>
                          <a:pt x="34" y="219"/>
                        </a:cubicBezTo>
                        <a:cubicBezTo>
                          <a:pt x="59" y="284"/>
                          <a:pt x="118" y="317"/>
                          <a:pt x="177" y="317"/>
                        </a:cubicBezTo>
                        <a:cubicBezTo>
                          <a:pt x="237" y="317"/>
                          <a:pt x="296" y="284"/>
                          <a:pt x="324" y="219"/>
                        </a:cubicBezTo>
                        <a:cubicBezTo>
                          <a:pt x="370" y="113"/>
                          <a:pt x="284" y="1"/>
                          <a:pt x="179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3" name="Google Shape;2223;p38"/>
                  <p:cNvSpPr/>
                  <p:nvPr/>
                </p:nvSpPr>
                <p:spPr>
                  <a:xfrm rot="-2115209">
                    <a:off x="3609803" y="1983782"/>
                    <a:ext cx="13378" cy="11866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4" h="314" extrusionOk="0">
                        <a:moveTo>
                          <a:pt x="179" y="0"/>
                        </a:moveTo>
                        <a:cubicBezTo>
                          <a:pt x="159" y="0"/>
                          <a:pt x="138" y="4"/>
                          <a:pt x="118" y="12"/>
                        </a:cubicBezTo>
                        <a:cubicBezTo>
                          <a:pt x="39" y="46"/>
                          <a:pt x="1" y="134"/>
                          <a:pt x="34" y="218"/>
                        </a:cubicBezTo>
                        <a:cubicBezTo>
                          <a:pt x="60" y="276"/>
                          <a:pt x="117" y="314"/>
                          <a:pt x="178" y="314"/>
                        </a:cubicBezTo>
                        <a:cubicBezTo>
                          <a:pt x="197" y="314"/>
                          <a:pt x="217" y="310"/>
                          <a:pt x="236" y="302"/>
                        </a:cubicBezTo>
                        <a:cubicBezTo>
                          <a:pt x="316" y="268"/>
                          <a:pt x="353" y="176"/>
                          <a:pt x="324" y="96"/>
                        </a:cubicBezTo>
                        <a:cubicBezTo>
                          <a:pt x="299" y="36"/>
                          <a:pt x="240" y="0"/>
                          <a:pt x="179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4" name="Google Shape;2224;p38"/>
                  <p:cNvSpPr/>
                  <p:nvPr/>
                </p:nvSpPr>
                <p:spPr>
                  <a:xfrm rot="-2115209">
                    <a:off x="3482208" y="1929432"/>
                    <a:ext cx="14474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" h="315" extrusionOk="0">
                        <a:moveTo>
                          <a:pt x="191" y="0"/>
                        </a:moveTo>
                        <a:cubicBezTo>
                          <a:pt x="88" y="0"/>
                          <a:pt x="1" y="110"/>
                          <a:pt x="46" y="219"/>
                        </a:cubicBezTo>
                        <a:cubicBezTo>
                          <a:pt x="72" y="279"/>
                          <a:pt x="130" y="315"/>
                          <a:pt x="191" y="315"/>
                        </a:cubicBezTo>
                        <a:cubicBezTo>
                          <a:pt x="212" y="315"/>
                          <a:pt x="232" y="311"/>
                          <a:pt x="252" y="303"/>
                        </a:cubicBezTo>
                        <a:cubicBezTo>
                          <a:pt x="382" y="252"/>
                          <a:pt x="382" y="68"/>
                          <a:pt x="252" y="13"/>
                        </a:cubicBezTo>
                        <a:cubicBezTo>
                          <a:pt x="232" y="4"/>
                          <a:pt x="211" y="0"/>
                          <a:pt x="191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5" name="Google Shape;2225;p38"/>
                  <p:cNvSpPr/>
                  <p:nvPr/>
                </p:nvSpPr>
                <p:spPr>
                  <a:xfrm rot="-2115209">
                    <a:off x="3532326" y="2058889"/>
                    <a:ext cx="202444" cy="2259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357" h="5979" extrusionOk="0">
                        <a:moveTo>
                          <a:pt x="2991" y="1"/>
                        </a:moveTo>
                        <a:cubicBezTo>
                          <a:pt x="1979" y="1"/>
                          <a:pt x="949" y="396"/>
                          <a:pt x="295" y="1129"/>
                        </a:cubicBezTo>
                        <a:cubicBezTo>
                          <a:pt x="192" y="1231"/>
                          <a:pt x="271" y="1400"/>
                          <a:pt x="405" y="1400"/>
                        </a:cubicBezTo>
                        <a:cubicBezTo>
                          <a:pt x="414" y="1400"/>
                          <a:pt x="424" y="1399"/>
                          <a:pt x="433" y="1398"/>
                        </a:cubicBezTo>
                        <a:lnTo>
                          <a:pt x="433" y="1398"/>
                        </a:lnTo>
                        <a:cubicBezTo>
                          <a:pt x="290" y="2573"/>
                          <a:pt x="240" y="3761"/>
                          <a:pt x="194" y="4944"/>
                        </a:cubicBezTo>
                        <a:cubicBezTo>
                          <a:pt x="186" y="5200"/>
                          <a:pt x="1" y="5486"/>
                          <a:pt x="89" y="5729"/>
                        </a:cubicBezTo>
                        <a:cubicBezTo>
                          <a:pt x="60" y="5775"/>
                          <a:pt x="55" y="5834"/>
                          <a:pt x="76" y="5885"/>
                        </a:cubicBezTo>
                        <a:cubicBezTo>
                          <a:pt x="102" y="5943"/>
                          <a:pt x="160" y="5978"/>
                          <a:pt x="222" y="5978"/>
                        </a:cubicBezTo>
                        <a:cubicBezTo>
                          <a:pt x="241" y="5978"/>
                          <a:pt x="260" y="5975"/>
                          <a:pt x="278" y="5968"/>
                        </a:cubicBezTo>
                        <a:cubicBezTo>
                          <a:pt x="635" y="5780"/>
                          <a:pt x="937" y="5507"/>
                          <a:pt x="1268" y="5289"/>
                        </a:cubicBezTo>
                        <a:cubicBezTo>
                          <a:pt x="1365" y="5221"/>
                          <a:pt x="1508" y="5129"/>
                          <a:pt x="1441" y="4995"/>
                        </a:cubicBezTo>
                        <a:cubicBezTo>
                          <a:pt x="2612" y="4285"/>
                          <a:pt x="3321" y="3106"/>
                          <a:pt x="4274" y="2153"/>
                        </a:cubicBezTo>
                        <a:cubicBezTo>
                          <a:pt x="4555" y="1843"/>
                          <a:pt x="4836" y="1532"/>
                          <a:pt x="5134" y="1238"/>
                        </a:cubicBezTo>
                        <a:cubicBezTo>
                          <a:pt x="5214" y="1150"/>
                          <a:pt x="5357" y="1037"/>
                          <a:pt x="5302" y="902"/>
                        </a:cubicBezTo>
                        <a:cubicBezTo>
                          <a:pt x="4708" y="289"/>
                          <a:pt x="3856" y="1"/>
                          <a:pt x="2991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6" name="Google Shape;2226;p38"/>
                  <p:cNvSpPr/>
                  <p:nvPr/>
                </p:nvSpPr>
                <p:spPr>
                  <a:xfrm rot="-2115209">
                    <a:off x="3870436" y="2171040"/>
                    <a:ext cx="14020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1" h="315" extrusionOk="0">
                        <a:moveTo>
                          <a:pt x="190" y="0"/>
                        </a:moveTo>
                        <a:cubicBezTo>
                          <a:pt x="127" y="0"/>
                          <a:pt x="65" y="36"/>
                          <a:pt x="39" y="106"/>
                        </a:cubicBezTo>
                        <a:cubicBezTo>
                          <a:pt x="1" y="213"/>
                          <a:pt x="85" y="315"/>
                          <a:pt x="188" y="315"/>
                        </a:cubicBezTo>
                        <a:cubicBezTo>
                          <a:pt x="211" y="315"/>
                          <a:pt x="234" y="310"/>
                          <a:pt x="257" y="299"/>
                        </a:cubicBezTo>
                        <a:cubicBezTo>
                          <a:pt x="333" y="262"/>
                          <a:pt x="370" y="169"/>
                          <a:pt x="333" y="90"/>
                        </a:cubicBezTo>
                        <a:cubicBezTo>
                          <a:pt x="303" y="30"/>
                          <a:pt x="246" y="0"/>
                          <a:pt x="190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7" name="Google Shape;2227;p38"/>
                  <p:cNvSpPr/>
                  <p:nvPr/>
                </p:nvSpPr>
                <p:spPr>
                  <a:xfrm rot="-2115209">
                    <a:off x="3871790" y="2187595"/>
                    <a:ext cx="14776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0" y="75"/>
                          <a:pt x="9" y="260"/>
                          <a:pt x="143" y="306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8" name="Google Shape;2228;p38"/>
                  <p:cNvSpPr/>
                  <p:nvPr/>
                </p:nvSpPr>
                <p:spPr>
                  <a:xfrm rot="-2115209">
                    <a:off x="3884089" y="2175661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1" y="75"/>
                          <a:pt x="9" y="259"/>
                          <a:pt x="139" y="305"/>
                        </a:cubicBezTo>
                        <a:cubicBezTo>
                          <a:pt x="157" y="312"/>
                          <a:pt x="175" y="315"/>
                          <a:pt x="192" y="315"/>
                        </a:cubicBezTo>
                        <a:cubicBezTo>
                          <a:pt x="300" y="315"/>
                          <a:pt x="387" y="200"/>
                          <a:pt x="336" y="91"/>
                        </a:cubicBezTo>
                        <a:cubicBezTo>
                          <a:pt x="309" y="34"/>
                          <a:pt x="253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29" name="Google Shape;2229;p38"/>
                  <p:cNvSpPr/>
                  <p:nvPr/>
                </p:nvSpPr>
                <p:spPr>
                  <a:xfrm rot="-2115209">
                    <a:off x="3960209" y="2184387"/>
                    <a:ext cx="14625" cy="1198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7" extrusionOk="0">
                        <a:moveTo>
                          <a:pt x="195" y="1"/>
                        </a:moveTo>
                        <a:cubicBezTo>
                          <a:pt x="172" y="1"/>
                          <a:pt x="149" y="6"/>
                          <a:pt x="126" y="16"/>
                        </a:cubicBezTo>
                        <a:cubicBezTo>
                          <a:pt x="1" y="75"/>
                          <a:pt x="9" y="260"/>
                          <a:pt x="139" y="306"/>
                        </a:cubicBezTo>
                        <a:cubicBezTo>
                          <a:pt x="158" y="313"/>
                          <a:pt x="178" y="317"/>
                          <a:pt x="196" y="317"/>
                        </a:cubicBezTo>
                        <a:cubicBezTo>
                          <a:pt x="305" y="317"/>
                          <a:pt x="387" y="200"/>
                          <a:pt x="336" y="92"/>
                        </a:cubicBezTo>
                        <a:cubicBezTo>
                          <a:pt x="309" y="34"/>
                          <a:pt x="253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0" name="Google Shape;2230;p38"/>
                  <p:cNvSpPr/>
                  <p:nvPr/>
                </p:nvSpPr>
                <p:spPr>
                  <a:xfrm rot="-2115209">
                    <a:off x="3917935" y="2048166"/>
                    <a:ext cx="14776" cy="1194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91" h="316" extrusionOk="0">
                        <a:moveTo>
                          <a:pt x="195" y="0"/>
                        </a:moveTo>
                        <a:cubicBezTo>
                          <a:pt x="172" y="0"/>
                          <a:pt x="149" y="5"/>
                          <a:pt x="126" y="16"/>
                        </a:cubicBezTo>
                        <a:cubicBezTo>
                          <a:pt x="0" y="74"/>
                          <a:pt x="9" y="259"/>
                          <a:pt x="143" y="305"/>
                        </a:cubicBezTo>
                        <a:cubicBezTo>
                          <a:pt x="162" y="313"/>
                          <a:pt x="181" y="316"/>
                          <a:pt x="199" y="316"/>
                        </a:cubicBezTo>
                        <a:cubicBezTo>
                          <a:pt x="306" y="316"/>
                          <a:pt x="390" y="199"/>
                          <a:pt x="336" y="91"/>
                        </a:cubicBezTo>
                        <a:cubicBezTo>
                          <a:pt x="312" y="34"/>
                          <a:pt x="255" y="0"/>
                          <a:pt x="195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1" name="Google Shape;2231;p38"/>
                  <p:cNvSpPr/>
                  <p:nvPr/>
                </p:nvSpPr>
                <p:spPr>
                  <a:xfrm rot="-2115209">
                    <a:off x="3913225" y="2065705"/>
                    <a:ext cx="14625" cy="119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7" h="315" extrusionOk="0">
                        <a:moveTo>
                          <a:pt x="195" y="1"/>
                        </a:moveTo>
                        <a:cubicBezTo>
                          <a:pt x="172" y="1"/>
                          <a:pt x="148" y="6"/>
                          <a:pt x="126" y="16"/>
                        </a:cubicBezTo>
                        <a:cubicBezTo>
                          <a:pt x="0" y="75"/>
                          <a:pt x="8" y="259"/>
                          <a:pt x="143" y="306"/>
                        </a:cubicBezTo>
                        <a:cubicBezTo>
                          <a:pt x="161" y="312"/>
                          <a:pt x="178" y="315"/>
                          <a:pt x="196" y="315"/>
                        </a:cubicBezTo>
                        <a:cubicBezTo>
                          <a:pt x="303" y="315"/>
                          <a:pt x="386" y="200"/>
                          <a:pt x="336" y="92"/>
                        </a:cubicBezTo>
                        <a:cubicBezTo>
                          <a:pt x="312" y="34"/>
                          <a:pt x="255" y="1"/>
                          <a:pt x="195" y="1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38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2" name="Google Shape;2232;p38"/>
                  <p:cNvSpPr/>
                  <p:nvPr/>
                </p:nvSpPr>
                <p:spPr>
                  <a:xfrm rot="-2115209">
                    <a:off x="3623567" y="2127007"/>
                    <a:ext cx="260490" cy="1727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893" h="4570" extrusionOk="0">
                        <a:moveTo>
                          <a:pt x="6063" y="0"/>
                        </a:moveTo>
                        <a:cubicBezTo>
                          <a:pt x="5960" y="0"/>
                          <a:pt x="5854" y="97"/>
                          <a:pt x="5910" y="222"/>
                        </a:cubicBezTo>
                        <a:cubicBezTo>
                          <a:pt x="5566" y="194"/>
                          <a:pt x="5220" y="185"/>
                          <a:pt x="4873" y="185"/>
                        </a:cubicBezTo>
                        <a:cubicBezTo>
                          <a:pt x="4343" y="185"/>
                          <a:pt x="3812" y="206"/>
                          <a:pt x="3287" y="214"/>
                        </a:cubicBezTo>
                        <a:cubicBezTo>
                          <a:pt x="2963" y="247"/>
                          <a:pt x="2632" y="230"/>
                          <a:pt x="2313" y="298"/>
                        </a:cubicBezTo>
                        <a:cubicBezTo>
                          <a:pt x="2044" y="411"/>
                          <a:pt x="1805" y="596"/>
                          <a:pt x="1587" y="784"/>
                        </a:cubicBezTo>
                        <a:cubicBezTo>
                          <a:pt x="1305" y="1087"/>
                          <a:pt x="0" y="1624"/>
                          <a:pt x="147" y="2060"/>
                        </a:cubicBezTo>
                        <a:cubicBezTo>
                          <a:pt x="298" y="2216"/>
                          <a:pt x="537" y="2211"/>
                          <a:pt x="726" y="2316"/>
                        </a:cubicBezTo>
                        <a:cubicBezTo>
                          <a:pt x="1545" y="2707"/>
                          <a:pt x="2258" y="3311"/>
                          <a:pt x="2989" y="3848"/>
                        </a:cubicBezTo>
                        <a:cubicBezTo>
                          <a:pt x="3303" y="4075"/>
                          <a:pt x="3597" y="4331"/>
                          <a:pt x="3933" y="4537"/>
                        </a:cubicBezTo>
                        <a:cubicBezTo>
                          <a:pt x="3971" y="4560"/>
                          <a:pt x="4009" y="4569"/>
                          <a:pt x="4047" y="4569"/>
                        </a:cubicBezTo>
                        <a:cubicBezTo>
                          <a:pt x="4162" y="4569"/>
                          <a:pt x="4277" y="4487"/>
                          <a:pt x="4390" y="4453"/>
                        </a:cubicBezTo>
                        <a:cubicBezTo>
                          <a:pt x="6036" y="3769"/>
                          <a:pt x="6892" y="1767"/>
                          <a:pt x="6204" y="109"/>
                        </a:cubicBezTo>
                        <a:cubicBezTo>
                          <a:pt x="6179" y="32"/>
                          <a:pt x="6122" y="0"/>
                          <a:pt x="6063" y="0"/>
                        </a:cubicBezTo>
                        <a:close/>
                      </a:path>
                    </a:pathLst>
                  </a:custGeom>
                  <a:solidFill>
                    <a:srgbClr val="191919">
                      <a:alpha val="1635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3" name="Google Shape;2233;p38"/>
                  <p:cNvSpPr/>
                  <p:nvPr/>
                </p:nvSpPr>
                <p:spPr>
                  <a:xfrm rot="-2115209">
                    <a:off x="3869993" y="2412257"/>
                    <a:ext cx="234150" cy="1852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196" h="4903" extrusionOk="0">
                        <a:moveTo>
                          <a:pt x="1204" y="0"/>
                        </a:moveTo>
                        <a:cubicBezTo>
                          <a:pt x="1090" y="0"/>
                          <a:pt x="984" y="139"/>
                          <a:pt x="1070" y="251"/>
                        </a:cubicBezTo>
                        <a:cubicBezTo>
                          <a:pt x="1528" y="1561"/>
                          <a:pt x="1276" y="3072"/>
                          <a:pt x="483" y="4209"/>
                        </a:cubicBezTo>
                        <a:cubicBezTo>
                          <a:pt x="403" y="4411"/>
                          <a:pt x="0" y="4625"/>
                          <a:pt x="197" y="4839"/>
                        </a:cubicBezTo>
                        <a:cubicBezTo>
                          <a:pt x="223" y="4855"/>
                          <a:pt x="248" y="4868"/>
                          <a:pt x="277" y="4872"/>
                        </a:cubicBezTo>
                        <a:cubicBezTo>
                          <a:pt x="294" y="4885"/>
                          <a:pt x="306" y="4893"/>
                          <a:pt x="323" y="4902"/>
                        </a:cubicBezTo>
                        <a:cubicBezTo>
                          <a:pt x="335" y="4902"/>
                          <a:pt x="347" y="4902"/>
                          <a:pt x="359" y="4902"/>
                        </a:cubicBezTo>
                        <a:cubicBezTo>
                          <a:pt x="662" y="4902"/>
                          <a:pt x="961" y="4753"/>
                          <a:pt x="1263" y="4713"/>
                        </a:cubicBezTo>
                        <a:cubicBezTo>
                          <a:pt x="2863" y="4650"/>
                          <a:pt x="4432" y="4335"/>
                          <a:pt x="6023" y="4163"/>
                        </a:cubicBezTo>
                        <a:cubicBezTo>
                          <a:pt x="6195" y="4121"/>
                          <a:pt x="6174" y="3903"/>
                          <a:pt x="6036" y="3835"/>
                        </a:cubicBezTo>
                        <a:cubicBezTo>
                          <a:pt x="5037" y="2937"/>
                          <a:pt x="4176" y="1884"/>
                          <a:pt x="3047" y="1137"/>
                        </a:cubicBezTo>
                        <a:cubicBezTo>
                          <a:pt x="2628" y="843"/>
                          <a:pt x="2103" y="734"/>
                          <a:pt x="1717" y="381"/>
                        </a:cubicBezTo>
                        <a:cubicBezTo>
                          <a:pt x="1689" y="362"/>
                          <a:pt x="1656" y="352"/>
                          <a:pt x="1624" y="352"/>
                        </a:cubicBezTo>
                        <a:cubicBezTo>
                          <a:pt x="1607" y="352"/>
                          <a:pt x="1590" y="354"/>
                          <a:pt x="1574" y="360"/>
                        </a:cubicBezTo>
                        <a:cubicBezTo>
                          <a:pt x="1540" y="268"/>
                          <a:pt x="1461" y="201"/>
                          <a:pt x="1364" y="188"/>
                        </a:cubicBezTo>
                        <a:cubicBezTo>
                          <a:pt x="1347" y="138"/>
                          <a:pt x="1326" y="92"/>
                          <a:pt x="1305" y="45"/>
                        </a:cubicBezTo>
                        <a:cubicBezTo>
                          <a:pt x="1275" y="14"/>
                          <a:pt x="1239" y="0"/>
                          <a:pt x="1204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4" name="Google Shape;2234;p38"/>
                  <p:cNvSpPr/>
                  <p:nvPr/>
                </p:nvSpPr>
                <p:spPr>
                  <a:xfrm rot="-2115209">
                    <a:off x="4006439" y="1947233"/>
                    <a:ext cx="219865" cy="18419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818" h="4874" extrusionOk="0">
                        <a:moveTo>
                          <a:pt x="1461" y="1"/>
                        </a:moveTo>
                        <a:cubicBezTo>
                          <a:pt x="1427" y="1"/>
                          <a:pt x="1392" y="13"/>
                          <a:pt x="1356" y="41"/>
                        </a:cubicBezTo>
                        <a:cubicBezTo>
                          <a:pt x="1289" y="95"/>
                          <a:pt x="1281" y="192"/>
                          <a:pt x="1339" y="259"/>
                        </a:cubicBezTo>
                        <a:cubicBezTo>
                          <a:pt x="1423" y="381"/>
                          <a:pt x="1436" y="549"/>
                          <a:pt x="1465" y="691"/>
                        </a:cubicBezTo>
                        <a:cubicBezTo>
                          <a:pt x="1633" y="2001"/>
                          <a:pt x="1155" y="3336"/>
                          <a:pt x="340" y="4368"/>
                        </a:cubicBezTo>
                        <a:cubicBezTo>
                          <a:pt x="269" y="4515"/>
                          <a:pt x="1" y="4624"/>
                          <a:pt x="97" y="4809"/>
                        </a:cubicBezTo>
                        <a:cubicBezTo>
                          <a:pt x="138" y="4856"/>
                          <a:pt x="184" y="4874"/>
                          <a:pt x="234" y="4874"/>
                        </a:cubicBezTo>
                        <a:cubicBezTo>
                          <a:pt x="364" y="4874"/>
                          <a:pt x="518" y="4753"/>
                          <a:pt x="657" y="4753"/>
                        </a:cubicBezTo>
                        <a:cubicBezTo>
                          <a:pt x="665" y="4753"/>
                          <a:pt x="673" y="4754"/>
                          <a:pt x="680" y="4754"/>
                        </a:cubicBezTo>
                        <a:cubicBezTo>
                          <a:pt x="1914" y="4628"/>
                          <a:pt x="3157" y="4440"/>
                          <a:pt x="4349" y="4083"/>
                        </a:cubicBezTo>
                        <a:cubicBezTo>
                          <a:pt x="4626" y="3940"/>
                          <a:pt x="5818" y="3692"/>
                          <a:pt x="5570" y="3269"/>
                        </a:cubicBezTo>
                        <a:cubicBezTo>
                          <a:pt x="4504" y="2001"/>
                          <a:pt x="3224" y="847"/>
                          <a:pt x="1671" y="221"/>
                        </a:cubicBezTo>
                        <a:cubicBezTo>
                          <a:pt x="1649" y="111"/>
                          <a:pt x="1563" y="1"/>
                          <a:pt x="1461" y="1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5" name="Google Shape;2235;p38"/>
                  <p:cNvSpPr/>
                  <p:nvPr/>
                </p:nvSpPr>
                <p:spPr>
                  <a:xfrm rot="-2115209">
                    <a:off x="3379698" y="1646272"/>
                    <a:ext cx="177691" cy="24023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702" h="6357" extrusionOk="0">
                        <a:moveTo>
                          <a:pt x="4551" y="0"/>
                        </a:moveTo>
                        <a:cubicBezTo>
                          <a:pt x="4158" y="0"/>
                          <a:pt x="3189" y="1169"/>
                          <a:pt x="2977" y="1330"/>
                        </a:cubicBezTo>
                        <a:cubicBezTo>
                          <a:pt x="2028" y="2275"/>
                          <a:pt x="1021" y="3249"/>
                          <a:pt x="475" y="4491"/>
                        </a:cubicBezTo>
                        <a:cubicBezTo>
                          <a:pt x="299" y="4537"/>
                          <a:pt x="1" y="4667"/>
                          <a:pt x="240" y="4860"/>
                        </a:cubicBezTo>
                        <a:cubicBezTo>
                          <a:pt x="262" y="4873"/>
                          <a:pt x="286" y="4880"/>
                          <a:pt x="311" y="4880"/>
                        </a:cubicBezTo>
                        <a:cubicBezTo>
                          <a:pt x="333" y="4880"/>
                          <a:pt x="356" y="4874"/>
                          <a:pt x="379" y="4864"/>
                        </a:cubicBezTo>
                        <a:cubicBezTo>
                          <a:pt x="576" y="4768"/>
                          <a:pt x="794" y="4760"/>
                          <a:pt x="1012" y="4760"/>
                        </a:cubicBezTo>
                        <a:cubicBezTo>
                          <a:pt x="2301" y="4848"/>
                          <a:pt x="3489" y="5490"/>
                          <a:pt x="4446" y="6338"/>
                        </a:cubicBezTo>
                        <a:cubicBezTo>
                          <a:pt x="4475" y="6351"/>
                          <a:pt x="4502" y="6357"/>
                          <a:pt x="4526" y="6357"/>
                        </a:cubicBezTo>
                        <a:cubicBezTo>
                          <a:pt x="4660" y="6357"/>
                          <a:pt x="4701" y="6168"/>
                          <a:pt x="4677" y="6040"/>
                        </a:cubicBezTo>
                        <a:cubicBezTo>
                          <a:pt x="4605" y="4890"/>
                          <a:pt x="4689" y="3744"/>
                          <a:pt x="4656" y="2594"/>
                        </a:cubicBezTo>
                        <a:cubicBezTo>
                          <a:pt x="4618" y="1767"/>
                          <a:pt x="4630" y="936"/>
                          <a:pt x="4693" y="109"/>
                        </a:cubicBezTo>
                        <a:cubicBezTo>
                          <a:pt x="4666" y="33"/>
                          <a:pt x="4617" y="0"/>
                          <a:pt x="4551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6" name="Google Shape;2236;p38"/>
                  <p:cNvSpPr/>
                  <p:nvPr/>
                </p:nvSpPr>
                <p:spPr>
                  <a:xfrm rot="-2115209">
                    <a:off x="3145237" y="2022548"/>
                    <a:ext cx="253801" cy="30372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716" h="8037" extrusionOk="0">
                        <a:moveTo>
                          <a:pt x="6426" y="0"/>
                        </a:moveTo>
                        <a:cubicBezTo>
                          <a:pt x="6386" y="0"/>
                          <a:pt x="6339" y="15"/>
                          <a:pt x="6288" y="51"/>
                        </a:cubicBezTo>
                        <a:cubicBezTo>
                          <a:pt x="5305" y="819"/>
                          <a:pt x="4264" y="1529"/>
                          <a:pt x="3488" y="2523"/>
                        </a:cubicBezTo>
                        <a:cubicBezTo>
                          <a:pt x="3412" y="2624"/>
                          <a:pt x="3253" y="2716"/>
                          <a:pt x="3312" y="2863"/>
                        </a:cubicBezTo>
                        <a:cubicBezTo>
                          <a:pt x="2418" y="3707"/>
                          <a:pt x="1662" y="4689"/>
                          <a:pt x="873" y="5629"/>
                        </a:cubicBezTo>
                        <a:cubicBezTo>
                          <a:pt x="768" y="5801"/>
                          <a:pt x="319" y="6099"/>
                          <a:pt x="520" y="6292"/>
                        </a:cubicBezTo>
                        <a:cubicBezTo>
                          <a:pt x="395" y="6326"/>
                          <a:pt x="273" y="6368"/>
                          <a:pt x="155" y="6423"/>
                        </a:cubicBezTo>
                        <a:cubicBezTo>
                          <a:pt x="0" y="6498"/>
                          <a:pt x="87" y="6719"/>
                          <a:pt x="228" y="6719"/>
                        </a:cubicBezTo>
                        <a:cubicBezTo>
                          <a:pt x="252" y="6719"/>
                          <a:pt x="277" y="6713"/>
                          <a:pt x="302" y="6700"/>
                        </a:cubicBezTo>
                        <a:cubicBezTo>
                          <a:pt x="685" y="6552"/>
                          <a:pt x="1073" y="6488"/>
                          <a:pt x="1462" y="6488"/>
                        </a:cubicBezTo>
                        <a:cubicBezTo>
                          <a:pt x="2814" y="6488"/>
                          <a:pt x="4164" y="7267"/>
                          <a:pt x="5263" y="8001"/>
                        </a:cubicBezTo>
                        <a:cubicBezTo>
                          <a:pt x="5293" y="8025"/>
                          <a:pt x="5328" y="8037"/>
                          <a:pt x="5363" y="8037"/>
                        </a:cubicBezTo>
                        <a:cubicBezTo>
                          <a:pt x="5407" y="8037"/>
                          <a:pt x="5451" y="8017"/>
                          <a:pt x="5482" y="7980"/>
                        </a:cubicBezTo>
                        <a:cubicBezTo>
                          <a:pt x="5528" y="7929"/>
                          <a:pt x="5511" y="7858"/>
                          <a:pt x="5444" y="7774"/>
                        </a:cubicBezTo>
                        <a:cubicBezTo>
                          <a:pt x="5532" y="7665"/>
                          <a:pt x="5570" y="7476"/>
                          <a:pt x="5624" y="7371"/>
                        </a:cubicBezTo>
                        <a:cubicBezTo>
                          <a:pt x="5977" y="6460"/>
                          <a:pt x="6103" y="5503"/>
                          <a:pt x="6233" y="4546"/>
                        </a:cubicBezTo>
                        <a:cubicBezTo>
                          <a:pt x="6405" y="3707"/>
                          <a:pt x="6594" y="2868"/>
                          <a:pt x="6598" y="2003"/>
                        </a:cubicBezTo>
                        <a:cubicBezTo>
                          <a:pt x="6619" y="1466"/>
                          <a:pt x="6716" y="844"/>
                          <a:pt x="6430" y="362"/>
                        </a:cubicBezTo>
                        <a:cubicBezTo>
                          <a:pt x="6636" y="247"/>
                          <a:pt x="6587" y="0"/>
                          <a:pt x="6426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237" name="Google Shape;2237;p38"/>
                  <p:cNvSpPr/>
                  <p:nvPr/>
                </p:nvSpPr>
                <p:spPr>
                  <a:xfrm rot="-2115209">
                    <a:off x="3093115" y="2756695"/>
                    <a:ext cx="158985" cy="17300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207" h="4578" extrusionOk="0">
                        <a:moveTo>
                          <a:pt x="2048" y="0"/>
                        </a:moveTo>
                        <a:cubicBezTo>
                          <a:pt x="1997" y="0"/>
                          <a:pt x="1945" y="26"/>
                          <a:pt x="1894" y="85"/>
                        </a:cubicBezTo>
                        <a:cubicBezTo>
                          <a:pt x="1470" y="777"/>
                          <a:pt x="1101" y="1508"/>
                          <a:pt x="790" y="2263"/>
                        </a:cubicBezTo>
                        <a:cubicBezTo>
                          <a:pt x="547" y="2876"/>
                          <a:pt x="228" y="3522"/>
                          <a:pt x="311" y="4194"/>
                        </a:cubicBezTo>
                        <a:cubicBezTo>
                          <a:pt x="181" y="4257"/>
                          <a:pt x="1" y="4383"/>
                          <a:pt x="131" y="4530"/>
                        </a:cubicBezTo>
                        <a:cubicBezTo>
                          <a:pt x="161" y="4562"/>
                          <a:pt x="202" y="4577"/>
                          <a:pt x="243" y="4577"/>
                        </a:cubicBezTo>
                        <a:cubicBezTo>
                          <a:pt x="282" y="4577"/>
                          <a:pt x="322" y="4563"/>
                          <a:pt x="353" y="4534"/>
                        </a:cubicBezTo>
                        <a:cubicBezTo>
                          <a:pt x="580" y="4395"/>
                          <a:pt x="819" y="4286"/>
                          <a:pt x="1075" y="4206"/>
                        </a:cubicBezTo>
                        <a:cubicBezTo>
                          <a:pt x="1434" y="4086"/>
                          <a:pt x="1800" y="4039"/>
                          <a:pt x="2168" y="4039"/>
                        </a:cubicBezTo>
                        <a:cubicBezTo>
                          <a:pt x="2762" y="4039"/>
                          <a:pt x="3360" y="4162"/>
                          <a:pt x="3938" y="4299"/>
                        </a:cubicBezTo>
                        <a:cubicBezTo>
                          <a:pt x="4207" y="4299"/>
                          <a:pt x="4177" y="4013"/>
                          <a:pt x="4081" y="3850"/>
                        </a:cubicBezTo>
                        <a:cubicBezTo>
                          <a:pt x="3590" y="2847"/>
                          <a:pt x="3233" y="1780"/>
                          <a:pt x="2687" y="798"/>
                        </a:cubicBezTo>
                        <a:cubicBezTo>
                          <a:pt x="2547" y="637"/>
                          <a:pt x="2305" y="0"/>
                          <a:pt x="2048" y="0"/>
                        </a:cubicBezTo>
                        <a:close/>
                      </a:path>
                    </a:pathLst>
                  </a:custGeom>
                  <a:solidFill>
                    <a:srgbClr val="F7F5F6">
                      <a:alpha val="2264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2238" name="Google Shape;2238;p38"/>
                <p:cNvSpPr/>
                <p:nvPr/>
              </p:nvSpPr>
              <p:spPr>
                <a:xfrm rot="-2115209">
                  <a:off x="2844874" y="1658046"/>
                  <a:ext cx="1462343" cy="13612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696" h="36021" extrusionOk="0">
                      <a:moveTo>
                        <a:pt x="27992" y="1407"/>
                      </a:moveTo>
                      <a:cubicBezTo>
                        <a:pt x="27803" y="2884"/>
                        <a:pt x="27971" y="4383"/>
                        <a:pt x="27967" y="5873"/>
                      </a:cubicBezTo>
                      <a:cubicBezTo>
                        <a:pt x="27493" y="6108"/>
                        <a:pt x="27010" y="6313"/>
                        <a:pt x="26552" y="6569"/>
                      </a:cubicBezTo>
                      <a:cubicBezTo>
                        <a:pt x="26124" y="6800"/>
                        <a:pt x="25675" y="7019"/>
                        <a:pt x="25239" y="7254"/>
                      </a:cubicBezTo>
                      <a:cubicBezTo>
                        <a:pt x="25331" y="7019"/>
                        <a:pt x="25423" y="6784"/>
                        <a:pt x="25520" y="6553"/>
                      </a:cubicBezTo>
                      <a:cubicBezTo>
                        <a:pt x="26393" y="4861"/>
                        <a:pt x="27215" y="3144"/>
                        <a:pt x="27988" y="1407"/>
                      </a:cubicBezTo>
                      <a:close/>
                      <a:moveTo>
                        <a:pt x="27958" y="6221"/>
                      </a:moveTo>
                      <a:lnTo>
                        <a:pt x="27958" y="6221"/>
                      </a:lnTo>
                      <a:cubicBezTo>
                        <a:pt x="27954" y="6477"/>
                        <a:pt x="27937" y="6733"/>
                        <a:pt x="27916" y="6985"/>
                      </a:cubicBezTo>
                      <a:lnTo>
                        <a:pt x="27921" y="6985"/>
                      </a:lnTo>
                      <a:cubicBezTo>
                        <a:pt x="27912" y="6985"/>
                        <a:pt x="27904" y="6989"/>
                        <a:pt x="27900" y="6993"/>
                      </a:cubicBezTo>
                      <a:cubicBezTo>
                        <a:pt x="26800" y="7501"/>
                        <a:pt x="25734" y="8072"/>
                        <a:pt x="24701" y="8702"/>
                      </a:cubicBezTo>
                      <a:cubicBezTo>
                        <a:pt x="24823" y="8366"/>
                        <a:pt x="24945" y="8034"/>
                        <a:pt x="25066" y="7699"/>
                      </a:cubicBezTo>
                      <a:cubicBezTo>
                        <a:pt x="25096" y="7694"/>
                        <a:pt x="25125" y="7682"/>
                        <a:pt x="25146" y="7661"/>
                      </a:cubicBezTo>
                      <a:cubicBezTo>
                        <a:pt x="25738" y="7321"/>
                        <a:pt x="26359" y="7035"/>
                        <a:pt x="26951" y="6708"/>
                      </a:cubicBezTo>
                      <a:cubicBezTo>
                        <a:pt x="27283" y="6536"/>
                        <a:pt x="27623" y="6385"/>
                        <a:pt x="27958" y="6221"/>
                      </a:cubicBezTo>
                      <a:close/>
                      <a:moveTo>
                        <a:pt x="27879" y="7346"/>
                      </a:moveTo>
                      <a:lnTo>
                        <a:pt x="27879" y="7346"/>
                      </a:lnTo>
                      <a:cubicBezTo>
                        <a:pt x="27853" y="7535"/>
                        <a:pt x="27828" y="7724"/>
                        <a:pt x="27795" y="7913"/>
                      </a:cubicBezTo>
                      <a:cubicBezTo>
                        <a:pt x="27786" y="7988"/>
                        <a:pt x="27770" y="8064"/>
                        <a:pt x="27761" y="8143"/>
                      </a:cubicBezTo>
                      <a:cubicBezTo>
                        <a:pt x="27182" y="8437"/>
                        <a:pt x="26603" y="8731"/>
                        <a:pt x="26028" y="9037"/>
                      </a:cubicBezTo>
                      <a:cubicBezTo>
                        <a:pt x="25436" y="9356"/>
                        <a:pt x="24823" y="9638"/>
                        <a:pt x="24240" y="9978"/>
                      </a:cubicBezTo>
                      <a:cubicBezTo>
                        <a:pt x="24345" y="9696"/>
                        <a:pt x="24445" y="9415"/>
                        <a:pt x="24546" y="9130"/>
                      </a:cubicBezTo>
                      <a:cubicBezTo>
                        <a:pt x="24571" y="9130"/>
                        <a:pt x="24592" y="9126"/>
                        <a:pt x="24613" y="9117"/>
                      </a:cubicBezTo>
                      <a:cubicBezTo>
                        <a:pt x="25671" y="8467"/>
                        <a:pt x="26758" y="7875"/>
                        <a:pt x="27879" y="7346"/>
                      </a:cubicBezTo>
                      <a:close/>
                      <a:moveTo>
                        <a:pt x="18355" y="6716"/>
                      </a:moveTo>
                      <a:cubicBezTo>
                        <a:pt x="18309" y="8076"/>
                        <a:pt x="18221" y="9453"/>
                        <a:pt x="17973" y="10788"/>
                      </a:cubicBezTo>
                      <a:cubicBezTo>
                        <a:pt x="17906" y="11035"/>
                        <a:pt x="17843" y="11287"/>
                        <a:pt x="17784" y="11539"/>
                      </a:cubicBezTo>
                      <a:cubicBezTo>
                        <a:pt x="17772" y="11539"/>
                        <a:pt x="17763" y="11543"/>
                        <a:pt x="17751" y="11547"/>
                      </a:cubicBezTo>
                      <a:cubicBezTo>
                        <a:pt x="17327" y="11766"/>
                        <a:pt x="16903" y="11997"/>
                        <a:pt x="16496" y="12248"/>
                      </a:cubicBezTo>
                      <a:cubicBezTo>
                        <a:pt x="16265" y="12391"/>
                        <a:pt x="16030" y="12538"/>
                        <a:pt x="15803" y="12685"/>
                      </a:cubicBezTo>
                      <a:cubicBezTo>
                        <a:pt x="15925" y="12399"/>
                        <a:pt x="16047" y="12110"/>
                        <a:pt x="16172" y="11820"/>
                      </a:cubicBezTo>
                      <a:cubicBezTo>
                        <a:pt x="16668" y="10658"/>
                        <a:pt x="17167" y="9491"/>
                        <a:pt x="17663" y="8328"/>
                      </a:cubicBezTo>
                      <a:lnTo>
                        <a:pt x="18355" y="6716"/>
                      </a:lnTo>
                      <a:close/>
                      <a:moveTo>
                        <a:pt x="27866" y="933"/>
                      </a:moveTo>
                      <a:lnTo>
                        <a:pt x="27866" y="933"/>
                      </a:lnTo>
                      <a:cubicBezTo>
                        <a:pt x="27085" y="2649"/>
                        <a:pt x="26326" y="4378"/>
                        <a:pt x="25419" y="6036"/>
                      </a:cubicBezTo>
                      <a:cubicBezTo>
                        <a:pt x="24789" y="7384"/>
                        <a:pt x="24353" y="8811"/>
                        <a:pt x="23828" y="10200"/>
                      </a:cubicBezTo>
                      <a:cubicBezTo>
                        <a:pt x="23476" y="11082"/>
                        <a:pt x="23169" y="11971"/>
                        <a:pt x="22876" y="12870"/>
                      </a:cubicBezTo>
                      <a:cubicBezTo>
                        <a:pt x="22489" y="12026"/>
                        <a:pt x="22095" y="11186"/>
                        <a:pt x="21717" y="10343"/>
                      </a:cubicBezTo>
                      <a:cubicBezTo>
                        <a:pt x="21709" y="10330"/>
                        <a:pt x="21704" y="10318"/>
                        <a:pt x="21696" y="10309"/>
                      </a:cubicBezTo>
                      <a:cubicBezTo>
                        <a:pt x="22175" y="8697"/>
                        <a:pt x="22863" y="7149"/>
                        <a:pt x="23791" y="5726"/>
                      </a:cubicBezTo>
                      <a:lnTo>
                        <a:pt x="23795" y="5722"/>
                      </a:lnTo>
                      <a:cubicBezTo>
                        <a:pt x="24739" y="3808"/>
                        <a:pt x="26363" y="2406"/>
                        <a:pt x="27866" y="933"/>
                      </a:cubicBezTo>
                      <a:close/>
                      <a:moveTo>
                        <a:pt x="27698" y="8534"/>
                      </a:moveTo>
                      <a:cubicBezTo>
                        <a:pt x="27337" y="10590"/>
                        <a:pt x="26292" y="12479"/>
                        <a:pt x="24945" y="14062"/>
                      </a:cubicBezTo>
                      <a:cubicBezTo>
                        <a:pt x="24026" y="15144"/>
                        <a:pt x="23052" y="16202"/>
                        <a:pt x="21977" y="17130"/>
                      </a:cubicBezTo>
                      <a:cubicBezTo>
                        <a:pt x="22103" y="16664"/>
                        <a:pt x="22233" y="16202"/>
                        <a:pt x="22351" y="15732"/>
                      </a:cubicBezTo>
                      <a:cubicBezTo>
                        <a:pt x="22787" y="13910"/>
                        <a:pt x="23421" y="12143"/>
                        <a:pt x="24089" y="10393"/>
                      </a:cubicBezTo>
                      <a:cubicBezTo>
                        <a:pt x="25192" y="9852"/>
                        <a:pt x="26292" y="9226"/>
                        <a:pt x="27404" y="8676"/>
                      </a:cubicBezTo>
                      <a:cubicBezTo>
                        <a:pt x="27497" y="8618"/>
                        <a:pt x="27593" y="8567"/>
                        <a:pt x="27698" y="8534"/>
                      </a:cubicBezTo>
                      <a:close/>
                      <a:moveTo>
                        <a:pt x="26317" y="15937"/>
                      </a:moveTo>
                      <a:cubicBezTo>
                        <a:pt x="27324" y="15937"/>
                        <a:pt x="28330" y="16021"/>
                        <a:pt x="29327" y="16190"/>
                      </a:cubicBezTo>
                      <a:cubicBezTo>
                        <a:pt x="28664" y="16567"/>
                        <a:pt x="28009" y="16962"/>
                        <a:pt x="27379" y="17394"/>
                      </a:cubicBezTo>
                      <a:cubicBezTo>
                        <a:pt x="27316" y="17419"/>
                        <a:pt x="27270" y="17466"/>
                        <a:pt x="27241" y="17524"/>
                      </a:cubicBezTo>
                      <a:cubicBezTo>
                        <a:pt x="25843" y="17180"/>
                        <a:pt x="24424" y="16899"/>
                        <a:pt x="22985" y="16832"/>
                      </a:cubicBezTo>
                      <a:lnTo>
                        <a:pt x="23925" y="16101"/>
                      </a:lnTo>
                      <a:cubicBezTo>
                        <a:pt x="24047" y="16085"/>
                        <a:pt x="24168" y="16068"/>
                        <a:pt x="24290" y="16051"/>
                      </a:cubicBezTo>
                      <a:cubicBezTo>
                        <a:pt x="24965" y="15975"/>
                        <a:pt x="25641" y="15937"/>
                        <a:pt x="26317" y="15937"/>
                      </a:cubicBezTo>
                      <a:close/>
                      <a:moveTo>
                        <a:pt x="29805" y="16274"/>
                      </a:moveTo>
                      <a:cubicBezTo>
                        <a:pt x="30116" y="16332"/>
                        <a:pt x="30426" y="16399"/>
                        <a:pt x="30737" y="16475"/>
                      </a:cubicBezTo>
                      <a:cubicBezTo>
                        <a:pt x="30053" y="16878"/>
                        <a:pt x="29369" y="17289"/>
                        <a:pt x="28693" y="17705"/>
                      </a:cubicBezTo>
                      <a:cubicBezTo>
                        <a:pt x="28617" y="17738"/>
                        <a:pt x="28546" y="17789"/>
                        <a:pt x="28487" y="17848"/>
                      </a:cubicBezTo>
                      <a:cubicBezTo>
                        <a:pt x="28193" y="17768"/>
                        <a:pt x="27900" y="17692"/>
                        <a:pt x="27602" y="17617"/>
                      </a:cubicBezTo>
                      <a:cubicBezTo>
                        <a:pt x="28013" y="17344"/>
                        <a:pt x="28433" y="17088"/>
                        <a:pt x="28852" y="16832"/>
                      </a:cubicBezTo>
                      <a:cubicBezTo>
                        <a:pt x="29167" y="16643"/>
                        <a:pt x="29482" y="16450"/>
                        <a:pt x="29805" y="16274"/>
                      </a:cubicBezTo>
                      <a:close/>
                      <a:moveTo>
                        <a:pt x="21562" y="10771"/>
                      </a:moveTo>
                      <a:cubicBezTo>
                        <a:pt x="21746" y="11174"/>
                        <a:pt x="21944" y="11568"/>
                        <a:pt x="22120" y="11980"/>
                      </a:cubicBezTo>
                      <a:cubicBezTo>
                        <a:pt x="22305" y="12412"/>
                        <a:pt x="22540" y="12823"/>
                        <a:pt x="22695" y="13264"/>
                      </a:cubicBezTo>
                      <a:cubicBezTo>
                        <a:pt x="22703" y="13285"/>
                        <a:pt x="22712" y="13306"/>
                        <a:pt x="22729" y="13323"/>
                      </a:cubicBezTo>
                      <a:cubicBezTo>
                        <a:pt x="22330" y="14599"/>
                        <a:pt x="21969" y="15887"/>
                        <a:pt x="21637" y="17184"/>
                      </a:cubicBezTo>
                      <a:cubicBezTo>
                        <a:pt x="21633" y="17276"/>
                        <a:pt x="21571" y="17385"/>
                        <a:pt x="21545" y="17490"/>
                      </a:cubicBezTo>
                      <a:lnTo>
                        <a:pt x="21545" y="17490"/>
                      </a:lnTo>
                      <a:cubicBezTo>
                        <a:pt x="21303" y="17686"/>
                        <a:pt x="21057" y="17878"/>
                        <a:pt x="20806" y="18062"/>
                      </a:cubicBezTo>
                      <a:cubicBezTo>
                        <a:pt x="20798" y="17877"/>
                        <a:pt x="20798" y="17696"/>
                        <a:pt x="20794" y="17516"/>
                      </a:cubicBezTo>
                      <a:cubicBezTo>
                        <a:pt x="20739" y="15254"/>
                        <a:pt x="20966" y="12958"/>
                        <a:pt x="21562" y="10771"/>
                      </a:cubicBezTo>
                      <a:close/>
                      <a:moveTo>
                        <a:pt x="18347" y="5940"/>
                      </a:moveTo>
                      <a:lnTo>
                        <a:pt x="18347" y="5940"/>
                      </a:lnTo>
                      <a:cubicBezTo>
                        <a:pt x="18200" y="6280"/>
                        <a:pt x="18053" y="6624"/>
                        <a:pt x="17906" y="6964"/>
                      </a:cubicBezTo>
                      <a:cubicBezTo>
                        <a:pt x="17427" y="8093"/>
                        <a:pt x="16941" y="9222"/>
                        <a:pt x="16458" y="10351"/>
                      </a:cubicBezTo>
                      <a:cubicBezTo>
                        <a:pt x="15954" y="11539"/>
                        <a:pt x="15446" y="12727"/>
                        <a:pt x="14938" y="13910"/>
                      </a:cubicBezTo>
                      <a:cubicBezTo>
                        <a:pt x="14435" y="15090"/>
                        <a:pt x="13931" y="16265"/>
                        <a:pt x="13427" y="17445"/>
                      </a:cubicBezTo>
                      <a:cubicBezTo>
                        <a:pt x="13239" y="17885"/>
                        <a:pt x="13050" y="18322"/>
                        <a:pt x="12865" y="18758"/>
                      </a:cubicBezTo>
                      <a:cubicBezTo>
                        <a:pt x="12861" y="18742"/>
                        <a:pt x="12857" y="18721"/>
                        <a:pt x="12857" y="18704"/>
                      </a:cubicBezTo>
                      <a:cubicBezTo>
                        <a:pt x="12496" y="16815"/>
                        <a:pt x="12076" y="14939"/>
                        <a:pt x="11845" y="13029"/>
                      </a:cubicBezTo>
                      <a:cubicBezTo>
                        <a:pt x="11904" y="12933"/>
                        <a:pt x="11963" y="12836"/>
                        <a:pt x="12021" y="12744"/>
                      </a:cubicBezTo>
                      <a:cubicBezTo>
                        <a:pt x="13213" y="10914"/>
                        <a:pt x="14611" y="9184"/>
                        <a:pt x="16202" y="7682"/>
                      </a:cubicBezTo>
                      <a:cubicBezTo>
                        <a:pt x="16894" y="7069"/>
                        <a:pt x="17616" y="6498"/>
                        <a:pt x="18347" y="5940"/>
                      </a:cubicBezTo>
                      <a:close/>
                      <a:moveTo>
                        <a:pt x="31165" y="16580"/>
                      </a:moveTo>
                      <a:cubicBezTo>
                        <a:pt x="32429" y="16912"/>
                        <a:pt x="33662" y="17361"/>
                        <a:pt x="34842" y="17923"/>
                      </a:cubicBezTo>
                      <a:cubicBezTo>
                        <a:pt x="36059" y="18565"/>
                        <a:pt x="37230" y="19417"/>
                        <a:pt x="38044" y="20546"/>
                      </a:cubicBezTo>
                      <a:cubicBezTo>
                        <a:pt x="37688" y="20450"/>
                        <a:pt x="37230" y="20391"/>
                        <a:pt x="37100" y="20336"/>
                      </a:cubicBezTo>
                      <a:cubicBezTo>
                        <a:pt x="36135" y="20064"/>
                        <a:pt x="35165" y="19803"/>
                        <a:pt x="34212" y="19489"/>
                      </a:cubicBezTo>
                      <a:cubicBezTo>
                        <a:pt x="32601" y="18943"/>
                        <a:pt x="30938" y="18532"/>
                        <a:pt x="29302" y="18070"/>
                      </a:cubicBezTo>
                      <a:lnTo>
                        <a:pt x="28878" y="17952"/>
                      </a:lnTo>
                      <a:cubicBezTo>
                        <a:pt x="29247" y="17730"/>
                        <a:pt x="29612" y="17508"/>
                        <a:pt x="29998" y="17285"/>
                      </a:cubicBezTo>
                      <a:cubicBezTo>
                        <a:pt x="30384" y="17058"/>
                        <a:pt x="30750" y="16807"/>
                        <a:pt x="31144" y="16601"/>
                      </a:cubicBezTo>
                      <a:cubicBezTo>
                        <a:pt x="31153" y="16597"/>
                        <a:pt x="31157" y="16588"/>
                        <a:pt x="31165" y="16580"/>
                      </a:cubicBezTo>
                      <a:close/>
                      <a:moveTo>
                        <a:pt x="11589" y="13449"/>
                      </a:moveTo>
                      <a:cubicBezTo>
                        <a:pt x="11711" y="14292"/>
                        <a:pt x="11820" y="15140"/>
                        <a:pt x="11996" y="15976"/>
                      </a:cubicBezTo>
                      <a:cubicBezTo>
                        <a:pt x="12227" y="17016"/>
                        <a:pt x="12403" y="18070"/>
                        <a:pt x="12630" y="19119"/>
                      </a:cubicBezTo>
                      <a:cubicBezTo>
                        <a:pt x="12638" y="19149"/>
                        <a:pt x="12655" y="19178"/>
                        <a:pt x="12680" y="19195"/>
                      </a:cubicBezTo>
                      <a:cubicBezTo>
                        <a:pt x="12454" y="19724"/>
                        <a:pt x="12227" y="20257"/>
                        <a:pt x="11996" y="20786"/>
                      </a:cubicBezTo>
                      <a:cubicBezTo>
                        <a:pt x="11803" y="19774"/>
                        <a:pt x="11614" y="18763"/>
                        <a:pt x="11421" y="17751"/>
                      </a:cubicBezTo>
                      <a:cubicBezTo>
                        <a:pt x="11308" y="17163"/>
                        <a:pt x="11195" y="16576"/>
                        <a:pt x="11085" y="15988"/>
                      </a:cubicBezTo>
                      <a:cubicBezTo>
                        <a:pt x="11018" y="15627"/>
                        <a:pt x="10947" y="15262"/>
                        <a:pt x="10880" y="14901"/>
                      </a:cubicBezTo>
                      <a:cubicBezTo>
                        <a:pt x="10871" y="14876"/>
                        <a:pt x="10859" y="14851"/>
                        <a:pt x="10842" y="14830"/>
                      </a:cubicBezTo>
                      <a:cubicBezTo>
                        <a:pt x="11077" y="14360"/>
                        <a:pt x="11325" y="13902"/>
                        <a:pt x="11589" y="13449"/>
                      </a:cubicBezTo>
                      <a:close/>
                      <a:moveTo>
                        <a:pt x="22603" y="17130"/>
                      </a:moveTo>
                      <a:cubicBezTo>
                        <a:pt x="24794" y="17176"/>
                        <a:pt x="26934" y="17751"/>
                        <a:pt x="29041" y="18322"/>
                      </a:cubicBezTo>
                      <a:cubicBezTo>
                        <a:pt x="29709" y="18486"/>
                        <a:pt x="30368" y="18670"/>
                        <a:pt x="31027" y="18863"/>
                      </a:cubicBezTo>
                      <a:cubicBezTo>
                        <a:pt x="31014" y="18905"/>
                        <a:pt x="31027" y="18951"/>
                        <a:pt x="31052" y="18989"/>
                      </a:cubicBezTo>
                      <a:cubicBezTo>
                        <a:pt x="31715" y="19900"/>
                        <a:pt x="32202" y="20937"/>
                        <a:pt x="32857" y="21848"/>
                      </a:cubicBezTo>
                      <a:cubicBezTo>
                        <a:pt x="30342" y="21810"/>
                        <a:pt x="27816" y="21134"/>
                        <a:pt x="25574" y="20022"/>
                      </a:cubicBezTo>
                      <a:lnTo>
                        <a:pt x="25579" y="20022"/>
                      </a:lnTo>
                      <a:cubicBezTo>
                        <a:pt x="24303" y="19430"/>
                        <a:pt x="23295" y="18406"/>
                        <a:pt x="22057" y="17759"/>
                      </a:cubicBezTo>
                      <a:cubicBezTo>
                        <a:pt x="22011" y="17743"/>
                        <a:pt x="21952" y="17713"/>
                        <a:pt x="21885" y="17684"/>
                      </a:cubicBezTo>
                      <a:lnTo>
                        <a:pt x="22603" y="17130"/>
                      </a:lnTo>
                      <a:close/>
                      <a:moveTo>
                        <a:pt x="31425" y="18972"/>
                      </a:moveTo>
                      <a:cubicBezTo>
                        <a:pt x="33654" y="19627"/>
                        <a:pt x="35862" y="20362"/>
                        <a:pt x="38124" y="20895"/>
                      </a:cubicBezTo>
                      <a:cubicBezTo>
                        <a:pt x="37969" y="20958"/>
                        <a:pt x="37818" y="21029"/>
                        <a:pt x="37658" y="21075"/>
                      </a:cubicBezTo>
                      <a:lnTo>
                        <a:pt x="37658" y="21071"/>
                      </a:lnTo>
                      <a:cubicBezTo>
                        <a:pt x="36235" y="21591"/>
                        <a:pt x="34745" y="21831"/>
                        <a:pt x="33243" y="21848"/>
                      </a:cubicBezTo>
                      <a:cubicBezTo>
                        <a:pt x="32571" y="20937"/>
                        <a:pt x="32072" y="19908"/>
                        <a:pt x="31425" y="18972"/>
                      </a:cubicBezTo>
                      <a:close/>
                      <a:moveTo>
                        <a:pt x="2666" y="20857"/>
                      </a:moveTo>
                      <a:cubicBezTo>
                        <a:pt x="2666" y="21730"/>
                        <a:pt x="2678" y="22611"/>
                        <a:pt x="2691" y="23484"/>
                      </a:cubicBezTo>
                      <a:cubicBezTo>
                        <a:pt x="2687" y="24311"/>
                        <a:pt x="2682" y="25138"/>
                        <a:pt x="2674" y="25969"/>
                      </a:cubicBezTo>
                      <a:cubicBezTo>
                        <a:pt x="2292" y="25239"/>
                        <a:pt x="1864" y="24530"/>
                        <a:pt x="1469" y="23808"/>
                      </a:cubicBezTo>
                      <a:cubicBezTo>
                        <a:pt x="1767" y="22838"/>
                        <a:pt x="2179" y="21864"/>
                        <a:pt x="2666" y="20857"/>
                      </a:cubicBezTo>
                      <a:close/>
                      <a:moveTo>
                        <a:pt x="17683" y="11938"/>
                      </a:moveTo>
                      <a:lnTo>
                        <a:pt x="17683" y="11938"/>
                      </a:lnTo>
                      <a:cubicBezTo>
                        <a:pt x="17469" y="12844"/>
                        <a:pt x="17268" y="13755"/>
                        <a:pt x="16991" y="14645"/>
                      </a:cubicBezTo>
                      <a:cubicBezTo>
                        <a:pt x="16315" y="16651"/>
                        <a:pt x="15467" y="18599"/>
                        <a:pt x="14561" y="20517"/>
                      </a:cubicBezTo>
                      <a:cubicBezTo>
                        <a:pt x="13851" y="21994"/>
                        <a:pt x="13092" y="23459"/>
                        <a:pt x="12114" y="24781"/>
                      </a:cubicBezTo>
                      <a:cubicBezTo>
                        <a:pt x="12072" y="24836"/>
                        <a:pt x="12034" y="24891"/>
                        <a:pt x="12000" y="24945"/>
                      </a:cubicBezTo>
                      <a:lnTo>
                        <a:pt x="9847" y="26616"/>
                      </a:lnTo>
                      <a:cubicBezTo>
                        <a:pt x="9990" y="26276"/>
                        <a:pt x="10137" y="25931"/>
                        <a:pt x="10284" y="25591"/>
                      </a:cubicBezTo>
                      <a:cubicBezTo>
                        <a:pt x="10745" y="24513"/>
                        <a:pt x="11207" y="23430"/>
                        <a:pt x="11669" y="22351"/>
                      </a:cubicBezTo>
                      <a:cubicBezTo>
                        <a:pt x="12156" y="21214"/>
                        <a:pt x="12643" y="20076"/>
                        <a:pt x="13125" y="18939"/>
                      </a:cubicBezTo>
                      <a:cubicBezTo>
                        <a:pt x="13637" y="17747"/>
                        <a:pt x="14145" y="16555"/>
                        <a:pt x="14657" y="15363"/>
                      </a:cubicBezTo>
                      <a:cubicBezTo>
                        <a:pt x="14968" y="14641"/>
                        <a:pt x="15278" y="13915"/>
                        <a:pt x="15585" y="13193"/>
                      </a:cubicBezTo>
                      <a:cubicBezTo>
                        <a:pt x="15593" y="13189"/>
                        <a:pt x="15602" y="13189"/>
                        <a:pt x="15610" y="13184"/>
                      </a:cubicBezTo>
                      <a:cubicBezTo>
                        <a:pt x="16282" y="12735"/>
                        <a:pt x="16974" y="12320"/>
                        <a:pt x="17683" y="11938"/>
                      </a:cubicBezTo>
                      <a:close/>
                      <a:moveTo>
                        <a:pt x="10628" y="15279"/>
                      </a:moveTo>
                      <a:cubicBezTo>
                        <a:pt x="10645" y="15346"/>
                        <a:pt x="10657" y="15417"/>
                        <a:pt x="10670" y="15489"/>
                      </a:cubicBezTo>
                      <a:cubicBezTo>
                        <a:pt x="10897" y="16668"/>
                        <a:pt x="11119" y="17852"/>
                        <a:pt x="11346" y="19035"/>
                      </a:cubicBezTo>
                      <a:cubicBezTo>
                        <a:pt x="11488" y="19774"/>
                        <a:pt x="11627" y="20517"/>
                        <a:pt x="11770" y="21260"/>
                      </a:cubicBezTo>
                      <a:cubicBezTo>
                        <a:pt x="11774" y="21268"/>
                        <a:pt x="11778" y="21281"/>
                        <a:pt x="11782" y="21289"/>
                      </a:cubicBezTo>
                      <a:cubicBezTo>
                        <a:pt x="11362" y="22267"/>
                        <a:pt x="10947" y="23249"/>
                        <a:pt x="10527" y="24227"/>
                      </a:cubicBezTo>
                      <a:cubicBezTo>
                        <a:pt x="10145" y="25117"/>
                        <a:pt x="9767" y="26011"/>
                        <a:pt x="9385" y="26901"/>
                      </a:cubicBezTo>
                      <a:lnTo>
                        <a:pt x="9381" y="26901"/>
                      </a:lnTo>
                      <a:cubicBezTo>
                        <a:pt x="9373" y="26926"/>
                        <a:pt x="9373" y="26951"/>
                        <a:pt x="9377" y="26977"/>
                      </a:cubicBezTo>
                      <a:lnTo>
                        <a:pt x="9167" y="27140"/>
                      </a:lnTo>
                      <a:lnTo>
                        <a:pt x="8643" y="27547"/>
                      </a:lnTo>
                      <a:cubicBezTo>
                        <a:pt x="8533" y="26880"/>
                        <a:pt x="8441" y="26208"/>
                        <a:pt x="8433" y="25533"/>
                      </a:cubicBezTo>
                      <a:cubicBezTo>
                        <a:pt x="8399" y="22028"/>
                        <a:pt x="9142" y="18469"/>
                        <a:pt x="10628" y="15279"/>
                      </a:cubicBezTo>
                      <a:close/>
                      <a:moveTo>
                        <a:pt x="16088" y="23677"/>
                      </a:moveTo>
                      <a:cubicBezTo>
                        <a:pt x="18151" y="23677"/>
                        <a:pt x="20228" y="24119"/>
                        <a:pt x="22137" y="24861"/>
                      </a:cubicBezTo>
                      <a:cubicBezTo>
                        <a:pt x="24542" y="25818"/>
                        <a:pt x="26573" y="27476"/>
                        <a:pt x="28408" y="29268"/>
                      </a:cubicBezTo>
                      <a:cubicBezTo>
                        <a:pt x="28097" y="29176"/>
                        <a:pt x="27795" y="29071"/>
                        <a:pt x="27484" y="28987"/>
                      </a:cubicBezTo>
                      <a:cubicBezTo>
                        <a:pt x="22540" y="27396"/>
                        <a:pt x="17579" y="25734"/>
                        <a:pt x="12412" y="25021"/>
                      </a:cubicBezTo>
                      <a:lnTo>
                        <a:pt x="13356" y="24286"/>
                      </a:lnTo>
                      <a:lnTo>
                        <a:pt x="13856" y="23900"/>
                      </a:lnTo>
                      <a:cubicBezTo>
                        <a:pt x="13874" y="23910"/>
                        <a:pt x="13895" y="23916"/>
                        <a:pt x="13916" y="23916"/>
                      </a:cubicBezTo>
                      <a:cubicBezTo>
                        <a:pt x="13937" y="23916"/>
                        <a:pt x="13958" y="23910"/>
                        <a:pt x="13977" y="23900"/>
                      </a:cubicBezTo>
                      <a:cubicBezTo>
                        <a:pt x="14082" y="23854"/>
                        <a:pt x="14196" y="23816"/>
                        <a:pt x="14309" y="23791"/>
                      </a:cubicBezTo>
                      <a:cubicBezTo>
                        <a:pt x="14898" y="23714"/>
                        <a:pt x="15492" y="23677"/>
                        <a:pt x="16088" y="23677"/>
                      </a:cubicBezTo>
                      <a:close/>
                      <a:moveTo>
                        <a:pt x="12114" y="25251"/>
                      </a:moveTo>
                      <a:cubicBezTo>
                        <a:pt x="12135" y="25272"/>
                        <a:pt x="12160" y="25289"/>
                        <a:pt x="12185" y="25298"/>
                      </a:cubicBezTo>
                      <a:cubicBezTo>
                        <a:pt x="13994" y="25562"/>
                        <a:pt x="15791" y="25923"/>
                        <a:pt x="17570" y="26351"/>
                      </a:cubicBezTo>
                      <a:cubicBezTo>
                        <a:pt x="17570" y="26364"/>
                        <a:pt x="17574" y="26372"/>
                        <a:pt x="17574" y="26381"/>
                      </a:cubicBezTo>
                      <a:cubicBezTo>
                        <a:pt x="17839" y="26876"/>
                        <a:pt x="18019" y="27380"/>
                        <a:pt x="18246" y="27908"/>
                      </a:cubicBezTo>
                      <a:cubicBezTo>
                        <a:pt x="18515" y="28517"/>
                        <a:pt x="18792" y="29117"/>
                        <a:pt x="19014" y="29738"/>
                      </a:cubicBezTo>
                      <a:cubicBezTo>
                        <a:pt x="16244" y="29205"/>
                        <a:pt x="13600" y="28017"/>
                        <a:pt x="11467" y="26154"/>
                      </a:cubicBezTo>
                      <a:cubicBezTo>
                        <a:pt x="11396" y="26099"/>
                        <a:pt x="11312" y="26003"/>
                        <a:pt x="11220" y="25944"/>
                      </a:cubicBezTo>
                      <a:lnTo>
                        <a:pt x="12114" y="25251"/>
                      </a:lnTo>
                      <a:close/>
                      <a:moveTo>
                        <a:pt x="17956" y="26452"/>
                      </a:moveTo>
                      <a:cubicBezTo>
                        <a:pt x="18330" y="26544"/>
                        <a:pt x="18699" y="26637"/>
                        <a:pt x="19069" y="26733"/>
                      </a:cubicBezTo>
                      <a:cubicBezTo>
                        <a:pt x="19069" y="26754"/>
                        <a:pt x="19073" y="26775"/>
                        <a:pt x="19081" y="26792"/>
                      </a:cubicBezTo>
                      <a:cubicBezTo>
                        <a:pt x="19589" y="27833"/>
                        <a:pt x="20026" y="28891"/>
                        <a:pt x="20483" y="29961"/>
                      </a:cubicBezTo>
                      <a:cubicBezTo>
                        <a:pt x="20110" y="29919"/>
                        <a:pt x="19740" y="29868"/>
                        <a:pt x="19375" y="29806"/>
                      </a:cubicBezTo>
                      <a:lnTo>
                        <a:pt x="19371" y="29806"/>
                      </a:lnTo>
                      <a:cubicBezTo>
                        <a:pt x="19236" y="29377"/>
                        <a:pt x="19048" y="28966"/>
                        <a:pt x="18880" y="28555"/>
                      </a:cubicBezTo>
                      <a:cubicBezTo>
                        <a:pt x="18544" y="27862"/>
                        <a:pt x="18292" y="27140"/>
                        <a:pt x="17956" y="26452"/>
                      </a:cubicBezTo>
                      <a:close/>
                      <a:moveTo>
                        <a:pt x="19451" y="26834"/>
                      </a:moveTo>
                      <a:lnTo>
                        <a:pt x="19451" y="26834"/>
                      </a:lnTo>
                      <a:cubicBezTo>
                        <a:pt x="19824" y="26935"/>
                        <a:pt x="20198" y="27040"/>
                        <a:pt x="20571" y="27144"/>
                      </a:cubicBezTo>
                      <a:cubicBezTo>
                        <a:pt x="21050" y="28106"/>
                        <a:pt x="21453" y="29096"/>
                        <a:pt x="21919" y="30066"/>
                      </a:cubicBezTo>
                      <a:cubicBezTo>
                        <a:pt x="21558" y="30053"/>
                        <a:pt x="21197" y="30036"/>
                        <a:pt x="20836" y="30003"/>
                      </a:cubicBezTo>
                      <a:cubicBezTo>
                        <a:pt x="20823" y="29952"/>
                        <a:pt x="20802" y="29906"/>
                        <a:pt x="20777" y="29864"/>
                      </a:cubicBezTo>
                      <a:cubicBezTo>
                        <a:pt x="20454" y="29096"/>
                        <a:pt x="20143" y="28307"/>
                        <a:pt x="19778" y="27547"/>
                      </a:cubicBezTo>
                      <a:cubicBezTo>
                        <a:pt x="19669" y="27312"/>
                        <a:pt x="19564" y="27069"/>
                        <a:pt x="19451" y="26834"/>
                      </a:cubicBezTo>
                      <a:close/>
                      <a:moveTo>
                        <a:pt x="20978" y="27258"/>
                      </a:moveTo>
                      <a:cubicBezTo>
                        <a:pt x="21486" y="27405"/>
                        <a:pt x="21994" y="27552"/>
                        <a:pt x="22502" y="27707"/>
                      </a:cubicBezTo>
                      <a:cubicBezTo>
                        <a:pt x="24403" y="28303"/>
                        <a:pt x="26292" y="29008"/>
                        <a:pt x="28219" y="29533"/>
                      </a:cubicBezTo>
                      <a:cubicBezTo>
                        <a:pt x="28189" y="29537"/>
                        <a:pt x="28160" y="29545"/>
                        <a:pt x="28126" y="29549"/>
                      </a:cubicBezTo>
                      <a:lnTo>
                        <a:pt x="28126" y="29545"/>
                      </a:lnTo>
                      <a:cubicBezTo>
                        <a:pt x="26842" y="29726"/>
                        <a:pt x="25545" y="29835"/>
                        <a:pt x="24256" y="29994"/>
                      </a:cubicBezTo>
                      <a:cubicBezTo>
                        <a:pt x="23704" y="30047"/>
                        <a:pt x="23148" y="30073"/>
                        <a:pt x="22592" y="30073"/>
                      </a:cubicBezTo>
                      <a:cubicBezTo>
                        <a:pt x="22481" y="30073"/>
                        <a:pt x="22370" y="30072"/>
                        <a:pt x="22259" y="30070"/>
                      </a:cubicBezTo>
                      <a:cubicBezTo>
                        <a:pt x="22250" y="30020"/>
                        <a:pt x="22233" y="29969"/>
                        <a:pt x="22204" y="29927"/>
                      </a:cubicBezTo>
                      <a:cubicBezTo>
                        <a:pt x="21898" y="29314"/>
                        <a:pt x="21650" y="28672"/>
                        <a:pt x="21348" y="28051"/>
                      </a:cubicBezTo>
                      <a:cubicBezTo>
                        <a:pt x="21226" y="27787"/>
                        <a:pt x="21104" y="27522"/>
                        <a:pt x="20978" y="27258"/>
                      </a:cubicBezTo>
                      <a:close/>
                      <a:moveTo>
                        <a:pt x="2972" y="20584"/>
                      </a:moveTo>
                      <a:lnTo>
                        <a:pt x="2972" y="20584"/>
                      </a:lnTo>
                      <a:cubicBezTo>
                        <a:pt x="4450" y="22867"/>
                        <a:pt x="5310" y="25684"/>
                        <a:pt x="4983" y="28404"/>
                      </a:cubicBezTo>
                      <a:cubicBezTo>
                        <a:pt x="4836" y="29298"/>
                        <a:pt x="4605" y="30187"/>
                        <a:pt x="4189" y="30998"/>
                      </a:cubicBezTo>
                      <a:lnTo>
                        <a:pt x="3048" y="31883"/>
                      </a:lnTo>
                      <a:cubicBezTo>
                        <a:pt x="3060" y="31233"/>
                        <a:pt x="2989" y="30565"/>
                        <a:pt x="2985" y="29906"/>
                      </a:cubicBezTo>
                      <a:cubicBezTo>
                        <a:pt x="2976" y="26800"/>
                        <a:pt x="3006" y="23694"/>
                        <a:pt x="2972" y="20584"/>
                      </a:cubicBezTo>
                      <a:close/>
                      <a:moveTo>
                        <a:pt x="1348" y="24219"/>
                      </a:moveTo>
                      <a:cubicBezTo>
                        <a:pt x="1784" y="24966"/>
                        <a:pt x="2246" y="25705"/>
                        <a:pt x="2670" y="26469"/>
                      </a:cubicBezTo>
                      <a:cubicBezTo>
                        <a:pt x="2666" y="26494"/>
                        <a:pt x="2666" y="26515"/>
                        <a:pt x="2674" y="26540"/>
                      </a:cubicBezTo>
                      <a:cubicBezTo>
                        <a:pt x="2670" y="28311"/>
                        <a:pt x="2682" y="30083"/>
                        <a:pt x="2783" y="31854"/>
                      </a:cubicBezTo>
                      <a:cubicBezTo>
                        <a:pt x="2787" y="31929"/>
                        <a:pt x="2762" y="32022"/>
                        <a:pt x="2783" y="32093"/>
                      </a:cubicBezTo>
                      <a:lnTo>
                        <a:pt x="2363" y="32416"/>
                      </a:lnTo>
                      <a:cubicBezTo>
                        <a:pt x="2254" y="32219"/>
                        <a:pt x="2154" y="32017"/>
                        <a:pt x="2065" y="31812"/>
                      </a:cubicBezTo>
                      <a:cubicBezTo>
                        <a:pt x="714" y="29033"/>
                        <a:pt x="672" y="26637"/>
                        <a:pt x="1348" y="24219"/>
                      </a:cubicBezTo>
                      <a:close/>
                      <a:moveTo>
                        <a:pt x="5953" y="31182"/>
                      </a:moveTo>
                      <a:cubicBezTo>
                        <a:pt x="7433" y="31182"/>
                        <a:pt x="8883" y="31583"/>
                        <a:pt x="10179" y="32282"/>
                      </a:cubicBezTo>
                      <a:cubicBezTo>
                        <a:pt x="10162" y="32290"/>
                        <a:pt x="10141" y="32299"/>
                        <a:pt x="10120" y="32307"/>
                      </a:cubicBezTo>
                      <a:cubicBezTo>
                        <a:pt x="9398" y="32618"/>
                        <a:pt x="8680" y="32932"/>
                        <a:pt x="7954" y="33218"/>
                      </a:cubicBezTo>
                      <a:cubicBezTo>
                        <a:pt x="7929" y="33230"/>
                        <a:pt x="7908" y="33243"/>
                        <a:pt x="7891" y="33264"/>
                      </a:cubicBezTo>
                      <a:cubicBezTo>
                        <a:pt x="6380" y="32823"/>
                        <a:pt x="4869" y="32387"/>
                        <a:pt x="3329" y="32059"/>
                      </a:cubicBezTo>
                      <a:lnTo>
                        <a:pt x="4219" y="31371"/>
                      </a:lnTo>
                      <a:cubicBezTo>
                        <a:pt x="4229" y="31374"/>
                        <a:pt x="4239" y="31375"/>
                        <a:pt x="4250" y="31375"/>
                      </a:cubicBezTo>
                      <a:cubicBezTo>
                        <a:pt x="4268" y="31375"/>
                        <a:pt x="4286" y="31371"/>
                        <a:pt x="4303" y="31363"/>
                      </a:cubicBezTo>
                      <a:cubicBezTo>
                        <a:pt x="4311" y="31359"/>
                        <a:pt x="4315" y="31350"/>
                        <a:pt x="4324" y="31346"/>
                      </a:cubicBezTo>
                      <a:cubicBezTo>
                        <a:pt x="4412" y="31333"/>
                        <a:pt x="4496" y="31321"/>
                        <a:pt x="4580" y="31300"/>
                      </a:cubicBezTo>
                      <a:cubicBezTo>
                        <a:pt x="5038" y="31221"/>
                        <a:pt x="5497" y="31182"/>
                        <a:pt x="5953" y="31182"/>
                      </a:cubicBezTo>
                      <a:close/>
                      <a:moveTo>
                        <a:pt x="10515" y="32467"/>
                      </a:moveTo>
                      <a:cubicBezTo>
                        <a:pt x="11480" y="33037"/>
                        <a:pt x="12340" y="33772"/>
                        <a:pt x="13058" y="34637"/>
                      </a:cubicBezTo>
                      <a:cubicBezTo>
                        <a:pt x="12403" y="34448"/>
                        <a:pt x="11740" y="34305"/>
                        <a:pt x="11073" y="34145"/>
                      </a:cubicBezTo>
                      <a:cubicBezTo>
                        <a:pt x="10611" y="34028"/>
                        <a:pt x="10154" y="33906"/>
                        <a:pt x="9692" y="33776"/>
                      </a:cubicBezTo>
                      <a:cubicBezTo>
                        <a:pt x="9667" y="33759"/>
                        <a:pt x="9637" y="33751"/>
                        <a:pt x="9604" y="33751"/>
                      </a:cubicBezTo>
                      <a:cubicBezTo>
                        <a:pt x="9184" y="33633"/>
                        <a:pt x="8764" y="33516"/>
                        <a:pt x="8345" y="33394"/>
                      </a:cubicBezTo>
                      <a:cubicBezTo>
                        <a:pt x="8974" y="33138"/>
                        <a:pt x="9604" y="32870"/>
                        <a:pt x="10229" y="32597"/>
                      </a:cubicBezTo>
                      <a:cubicBezTo>
                        <a:pt x="10305" y="32551"/>
                        <a:pt x="10422" y="32521"/>
                        <a:pt x="10515" y="32467"/>
                      </a:cubicBezTo>
                      <a:close/>
                      <a:moveTo>
                        <a:pt x="3018" y="32303"/>
                      </a:moveTo>
                      <a:cubicBezTo>
                        <a:pt x="3027" y="32303"/>
                        <a:pt x="3027" y="32307"/>
                        <a:pt x="3031" y="32311"/>
                      </a:cubicBezTo>
                      <a:cubicBezTo>
                        <a:pt x="3702" y="32462"/>
                        <a:pt x="4374" y="32630"/>
                        <a:pt x="5041" y="32802"/>
                      </a:cubicBezTo>
                      <a:cubicBezTo>
                        <a:pt x="5041" y="32802"/>
                        <a:pt x="5041" y="32807"/>
                        <a:pt x="5041" y="32807"/>
                      </a:cubicBezTo>
                      <a:cubicBezTo>
                        <a:pt x="5545" y="33596"/>
                        <a:pt x="5927" y="34460"/>
                        <a:pt x="6405" y="35266"/>
                      </a:cubicBezTo>
                      <a:cubicBezTo>
                        <a:pt x="5188" y="34842"/>
                        <a:pt x="4093" y="34095"/>
                        <a:pt x="3106" y="33268"/>
                      </a:cubicBezTo>
                      <a:cubicBezTo>
                        <a:pt x="2938" y="33109"/>
                        <a:pt x="2762" y="32962"/>
                        <a:pt x="2611" y="32773"/>
                      </a:cubicBezTo>
                      <a:cubicBezTo>
                        <a:pt x="2599" y="32735"/>
                        <a:pt x="2582" y="32697"/>
                        <a:pt x="2561" y="32660"/>
                      </a:cubicBezTo>
                      <a:lnTo>
                        <a:pt x="3018" y="32303"/>
                      </a:lnTo>
                      <a:close/>
                      <a:moveTo>
                        <a:pt x="9994" y="34162"/>
                      </a:moveTo>
                      <a:lnTo>
                        <a:pt x="9994" y="34162"/>
                      </a:lnTo>
                      <a:cubicBezTo>
                        <a:pt x="10997" y="34444"/>
                        <a:pt x="12005" y="34712"/>
                        <a:pt x="13012" y="34964"/>
                      </a:cubicBezTo>
                      <a:cubicBezTo>
                        <a:pt x="12941" y="34993"/>
                        <a:pt x="12869" y="35027"/>
                        <a:pt x="12798" y="35052"/>
                      </a:cubicBezTo>
                      <a:lnTo>
                        <a:pt x="12802" y="35052"/>
                      </a:lnTo>
                      <a:cubicBezTo>
                        <a:pt x="12206" y="35333"/>
                        <a:pt x="11576" y="35522"/>
                        <a:pt x="10926" y="35610"/>
                      </a:cubicBezTo>
                      <a:cubicBezTo>
                        <a:pt x="10758" y="35279"/>
                        <a:pt x="10519" y="34977"/>
                        <a:pt x="10334" y="34653"/>
                      </a:cubicBezTo>
                      <a:cubicBezTo>
                        <a:pt x="10229" y="34485"/>
                        <a:pt x="10112" y="34322"/>
                        <a:pt x="9994" y="34162"/>
                      </a:cubicBezTo>
                      <a:close/>
                      <a:moveTo>
                        <a:pt x="9012" y="33889"/>
                      </a:moveTo>
                      <a:lnTo>
                        <a:pt x="9503" y="34028"/>
                      </a:lnTo>
                      <a:cubicBezTo>
                        <a:pt x="9629" y="34192"/>
                        <a:pt x="9751" y="34360"/>
                        <a:pt x="9868" y="34527"/>
                      </a:cubicBezTo>
                      <a:cubicBezTo>
                        <a:pt x="10116" y="34888"/>
                        <a:pt x="10359" y="35275"/>
                        <a:pt x="10590" y="35652"/>
                      </a:cubicBezTo>
                      <a:cubicBezTo>
                        <a:pt x="10445" y="35669"/>
                        <a:pt x="10291" y="35677"/>
                        <a:pt x="10141" y="35686"/>
                      </a:cubicBezTo>
                      <a:lnTo>
                        <a:pt x="10141" y="35686"/>
                      </a:lnTo>
                      <a:cubicBezTo>
                        <a:pt x="10023" y="35505"/>
                        <a:pt x="9902" y="35325"/>
                        <a:pt x="9788" y="35140"/>
                      </a:cubicBezTo>
                      <a:cubicBezTo>
                        <a:pt x="9654" y="34993"/>
                        <a:pt x="9314" y="34326"/>
                        <a:pt x="9012" y="33889"/>
                      </a:cubicBezTo>
                      <a:close/>
                      <a:moveTo>
                        <a:pt x="5465" y="32916"/>
                      </a:moveTo>
                      <a:cubicBezTo>
                        <a:pt x="6481" y="33184"/>
                        <a:pt x="7493" y="33466"/>
                        <a:pt x="8504" y="33751"/>
                      </a:cubicBezTo>
                      <a:cubicBezTo>
                        <a:pt x="8974" y="34372"/>
                        <a:pt x="9352" y="35052"/>
                        <a:pt x="9772" y="35703"/>
                      </a:cubicBezTo>
                      <a:cubicBezTo>
                        <a:pt x="9739" y="35703"/>
                        <a:pt x="9706" y="35703"/>
                        <a:pt x="9673" y="35703"/>
                      </a:cubicBezTo>
                      <a:cubicBezTo>
                        <a:pt x="9047" y="35703"/>
                        <a:pt x="8421" y="35665"/>
                        <a:pt x="7799" y="35594"/>
                      </a:cubicBezTo>
                      <a:lnTo>
                        <a:pt x="7803" y="35594"/>
                      </a:lnTo>
                      <a:cubicBezTo>
                        <a:pt x="7467" y="35552"/>
                        <a:pt x="7140" y="35484"/>
                        <a:pt x="6817" y="35392"/>
                      </a:cubicBezTo>
                      <a:cubicBezTo>
                        <a:pt x="6817" y="35367"/>
                        <a:pt x="6808" y="35342"/>
                        <a:pt x="6796" y="35321"/>
                      </a:cubicBezTo>
                      <a:cubicBezTo>
                        <a:pt x="6649" y="35081"/>
                        <a:pt x="6506" y="34842"/>
                        <a:pt x="6376" y="34595"/>
                      </a:cubicBezTo>
                      <a:cubicBezTo>
                        <a:pt x="6091" y="34032"/>
                        <a:pt x="5793" y="33461"/>
                        <a:pt x="5465" y="32916"/>
                      </a:cubicBezTo>
                      <a:close/>
                      <a:moveTo>
                        <a:pt x="28567" y="1"/>
                      </a:moveTo>
                      <a:cubicBezTo>
                        <a:pt x="28521" y="30"/>
                        <a:pt x="28475" y="60"/>
                        <a:pt x="28433" y="89"/>
                      </a:cubicBezTo>
                      <a:cubicBezTo>
                        <a:pt x="28345" y="143"/>
                        <a:pt x="28261" y="202"/>
                        <a:pt x="28177" y="265"/>
                      </a:cubicBezTo>
                      <a:cubicBezTo>
                        <a:pt x="28089" y="328"/>
                        <a:pt x="28000" y="399"/>
                        <a:pt x="27912" y="467"/>
                      </a:cubicBezTo>
                      <a:lnTo>
                        <a:pt x="27791" y="567"/>
                      </a:lnTo>
                      <a:cubicBezTo>
                        <a:pt x="26754" y="1604"/>
                        <a:pt x="25654" y="2586"/>
                        <a:pt x="24710" y="3707"/>
                      </a:cubicBezTo>
                      <a:cubicBezTo>
                        <a:pt x="23606" y="5243"/>
                        <a:pt x="22682" y="6930"/>
                        <a:pt x="21902" y="8651"/>
                      </a:cubicBezTo>
                      <a:cubicBezTo>
                        <a:pt x="20995" y="11010"/>
                        <a:pt x="20588" y="13541"/>
                        <a:pt x="20479" y="16059"/>
                      </a:cubicBezTo>
                      <a:cubicBezTo>
                        <a:pt x="20429" y="16790"/>
                        <a:pt x="20483" y="17520"/>
                        <a:pt x="20496" y="18250"/>
                      </a:cubicBezTo>
                      <a:cubicBezTo>
                        <a:pt x="20496" y="18284"/>
                        <a:pt x="20500" y="18318"/>
                        <a:pt x="20512" y="18351"/>
                      </a:cubicBezTo>
                      <a:lnTo>
                        <a:pt x="20277" y="18536"/>
                      </a:lnTo>
                      <a:lnTo>
                        <a:pt x="16605" y="21377"/>
                      </a:lnTo>
                      <a:lnTo>
                        <a:pt x="12827" y="24307"/>
                      </a:lnTo>
                      <a:cubicBezTo>
                        <a:pt x="13793" y="22851"/>
                        <a:pt x="14561" y="21272"/>
                        <a:pt x="15295" y="19690"/>
                      </a:cubicBezTo>
                      <a:cubicBezTo>
                        <a:pt x="15979" y="18150"/>
                        <a:pt x="16647" y="16597"/>
                        <a:pt x="17201" y="15002"/>
                      </a:cubicBezTo>
                      <a:cubicBezTo>
                        <a:pt x="17663" y="13579"/>
                        <a:pt x="17935" y="12110"/>
                        <a:pt x="18321" y="10666"/>
                      </a:cubicBezTo>
                      <a:cubicBezTo>
                        <a:pt x="18561" y="9155"/>
                        <a:pt x="18632" y="7610"/>
                        <a:pt x="18687" y="6078"/>
                      </a:cubicBezTo>
                      <a:cubicBezTo>
                        <a:pt x="18682" y="6062"/>
                        <a:pt x="18678" y="6045"/>
                        <a:pt x="18682" y="6024"/>
                      </a:cubicBezTo>
                      <a:cubicBezTo>
                        <a:pt x="18682" y="5994"/>
                        <a:pt x="18682" y="5961"/>
                        <a:pt x="18687" y="5927"/>
                      </a:cubicBezTo>
                      <a:cubicBezTo>
                        <a:pt x="18687" y="5890"/>
                        <a:pt x="18691" y="5852"/>
                        <a:pt x="18691" y="5814"/>
                      </a:cubicBezTo>
                      <a:lnTo>
                        <a:pt x="18691" y="5801"/>
                      </a:lnTo>
                      <a:lnTo>
                        <a:pt x="18691" y="5654"/>
                      </a:lnTo>
                      <a:lnTo>
                        <a:pt x="18691" y="5415"/>
                      </a:lnTo>
                      <a:lnTo>
                        <a:pt x="18691" y="5323"/>
                      </a:lnTo>
                      <a:cubicBezTo>
                        <a:pt x="18682" y="5327"/>
                        <a:pt x="18674" y="5331"/>
                        <a:pt x="18666" y="5340"/>
                      </a:cubicBezTo>
                      <a:lnTo>
                        <a:pt x="18645" y="5352"/>
                      </a:lnTo>
                      <a:lnTo>
                        <a:pt x="18632" y="5361"/>
                      </a:lnTo>
                      <a:lnTo>
                        <a:pt x="18594" y="5382"/>
                      </a:lnTo>
                      <a:cubicBezTo>
                        <a:pt x="18552" y="5407"/>
                        <a:pt x="18506" y="5432"/>
                        <a:pt x="18464" y="5461"/>
                      </a:cubicBezTo>
                      <a:lnTo>
                        <a:pt x="18456" y="5470"/>
                      </a:lnTo>
                      <a:lnTo>
                        <a:pt x="18410" y="5499"/>
                      </a:lnTo>
                      <a:lnTo>
                        <a:pt x="18405" y="5503"/>
                      </a:lnTo>
                      <a:lnTo>
                        <a:pt x="18376" y="5524"/>
                      </a:lnTo>
                      <a:cubicBezTo>
                        <a:pt x="18296" y="5583"/>
                        <a:pt x="18221" y="5646"/>
                        <a:pt x="18137" y="5701"/>
                      </a:cubicBezTo>
                      <a:cubicBezTo>
                        <a:pt x="13197" y="9327"/>
                        <a:pt x="9595" y="14800"/>
                        <a:pt x="8538" y="20865"/>
                      </a:cubicBezTo>
                      <a:cubicBezTo>
                        <a:pt x="8164" y="22632"/>
                        <a:pt x="8034" y="24446"/>
                        <a:pt x="8152" y="26250"/>
                      </a:cubicBezTo>
                      <a:cubicBezTo>
                        <a:pt x="8152" y="26662"/>
                        <a:pt x="8265" y="27056"/>
                        <a:pt x="8307" y="27463"/>
                      </a:cubicBezTo>
                      <a:cubicBezTo>
                        <a:pt x="8328" y="27547"/>
                        <a:pt x="8324" y="27673"/>
                        <a:pt x="8349" y="27774"/>
                      </a:cubicBezTo>
                      <a:lnTo>
                        <a:pt x="5406" y="30053"/>
                      </a:lnTo>
                      <a:lnTo>
                        <a:pt x="4718" y="30586"/>
                      </a:lnTo>
                      <a:cubicBezTo>
                        <a:pt x="6086" y="27161"/>
                        <a:pt x="5125" y="23086"/>
                        <a:pt x="3039" y="20152"/>
                      </a:cubicBezTo>
                      <a:lnTo>
                        <a:pt x="3027" y="20135"/>
                      </a:lnTo>
                      <a:lnTo>
                        <a:pt x="3022" y="20131"/>
                      </a:lnTo>
                      <a:cubicBezTo>
                        <a:pt x="2959" y="20064"/>
                        <a:pt x="2897" y="19997"/>
                        <a:pt x="2838" y="19925"/>
                      </a:cubicBezTo>
                      <a:cubicBezTo>
                        <a:pt x="2821" y="19913"/>
                        <a:pt x="2808" y="19896"/>
                        <a:pt x="2792" y="19879"/>
                      </a:cubicBezTo>
                      <a:cubicBezTo>
                        <a:pt x="2557" y="20332"/>
                        <a:pt x="2326" y="20790"/>
                        <a:pt x="2162" y="21281"/>
                      </a:cubicBezTo>
                      <a:cubicBezTo>
                        <a:pt x="219" y="24932"/>
                        <a:pt x="0" y="28966"/>
                        <a:pt x="2154" y="32576"/>
                      </a:cubicBezTo>
                      <a:lnTo>
                        <a:pt x="1965" y="32723"/>
                      </a:lnTo>
                      <a:cubicBezTo>
                        <a:pt x="1848" y="32821"/>
                        <a:pt x="1931" y="33000"/>
                        <a:pt x="2066" y="33000"/>
                      </a:cubicBezTo>
                      <a:cubicBezTo>
                        <a:pt x="2086" y="33000"/>
                        <a:pt x="2107" y="32996"/>
                        <a:pt x="2128" y="32987"/>
                      </a:cubicBezTo>
                      <a:cubicBezTo>
                        <a:pt x="2137" y="32983"/>
                        <a:pt x="2149" y="32974"/>
                        <a:pt x="2158" y="32970"/>
                      </a:cubicBezTo>
                      <a:cubicBezTo>
                        <a:pt x="2208" y="32932"/>
                        <a:pt x="2254" y="32895"/>
                        <a:pt x="2305" y="32857"/>
                      </a:cubicBezTo>
                      <a:cubicBezTo>
                        <a:pt x="2313" y="32878"/>
                        <a:pt x="2326" y="32899"/>
                        <a:pt x="2338" y="32920"/>
                      </a:cubicBezTo>
                      <a:cubicBezTo>
                        <a:pt x="3602" y="34276"/>
                        <a:pt x="5289" y="35363"/>
                        <a:pt x="7106" y="35791"/>
                      </a:cubicBezTo>
                      <a:cubicBezTo>
                        <a:pt x="7910" y="35927"/>
                        <a:pt x="8743" y="36020"/>
                        <a:pt x="9572" y="36020"/>
                      </a:cubicBezTo>
                      <a:cubicBezTo>
                        <a:pt x="10713" y="36020"/>
                        <a:pt x="11846" y="35843"/>
                        <a:pt x="12882" y="35354"/>
                      </a:cubicBezTo>
                      <a:cubicBezTo>
                        <a:pt x="12936" y="35325"/>
                        <a:pt x="13050" y="35283"/>
                        <a:pt x="13180" y="35228"/>
                      </a:cubicBezTo>
                      <a:cubicBezTo>
                        <a:pt x="13285" y="35186"/>
                        <a:pt x="13411" y="35136"/>
                        <a:pt x="13524" y="35086"/>
                      </a:cubicBezTo>
                      <a:cubicBezTo>
                        <a:pt x="13600" y="35052"/>
                        <a:pt x="13671" y="35014"/>
                        <a:pt x="13734" y="34981"/>
                      </a:cubicBezTo>
                      <a:lnTo>
                        <a:pt x="13683" y="34909"/>
                      </a:lnTo>
                      <a:lnTo>
                        <a:pt x="13608" y="34821"/>
                      </a:lnTo>
                      <a:lnTo>
                        <a:pt x="13558" y="34762"/>
                      </a:lnTo>
                      <a:cubicBezTo>
                        <a:pt x="13453" y="34641"/>
                        <a:pt x="13352" y="34519"/>
                        <a:pt x="13255" y="34389"/>
                      </a:cubicBezTo>
                      <a:cubicBezTo>
                        <a:pt x="13247" y="34381"/>
                        <a:pt x="13243" y="34368"/>
                        <a:pt x="13239" y="34360"/>
                      </a:cubicBezTo>
                      <a:cubicBezTo>
                        <a:pt x="11439" y="32231"/>
                        <a:pt x="8750" y="30873"/>
                        <a:pt x="5975" y="30873"/>
                      </a:cubicBezTo>
                      <a:cubicBezTo>
                        <a:pt x="5565" y="30873"/>
                        <a:pt x="5154" y="30903"/>
                        <a:pt x="4743" y="30964"/>
                      </a:cubicBezTo>
                      <a:lnTo>
                        <a:pt x="5956" y="30024"/>
                      </a:lnTo>
                      <a:cubicBezTo>
                        <a:pt x="7211" y="29054"/>
                        <a:pt x="8462" y="28085"/>
                        <a:pt x="9713" y="27115"/>
                      </a:cubicBezTo>
                      <a:lnTo>
                        <a:pt x="10972" y="26141"/>
                      </a:lnTo>
                      <a:cubicBezTo>
                        <a:pt x="11031" y="26208"/>
                        <a:pt x="11132" y="26267"/>
                        <a:pt x="11199" y="26326"/>
                      </a:cubicBezTo>
                      <a:cubicBezTo>
                        <a:pt x="13856" y="28723"/>
                        <a:pt x="17402" y="29990"/>
                        <a:pt x="20928" y="30343"/>
                      </a:cubicBezTo>
                      <a:cubicBezTo>
                        <a:pt x="21366" y="30371"/>
                        <a:pt x="21804" y="30383"/>
                        <a:pt x="22242" y="30383"/>
                      </a:cubicBezTo>
                      <a:cubicBezTo>
                        <a:pt x="24576" y="30383"/>
                        <a:pt x="26900" y="30024"/>
                        <a:pt x="29201" y="29688"/>
                      </a:cubicBezTo>
                      <a:cubicBezTo>
                        <a:pt x="29150" y="29633"/>
                        <a:pt x="29096" y="29575"/>
                        <a:pt x="29050" y="29520"/>
                      </a:cubicBezTo>
                      <a:lnTo>
                        <a:pt x="29041" y="29512"/>
                      </a:lnTo>
                      <a:lnTo>
                        <a:pt x="29033" y="29503"/>
                      </a:lnTo>
                      <a:lnTo>
                        <a:pt x="29008" y="29474"/>
                      </a:lnTo>
                      <a:lnTo>
                        <a:pt x="28957" y="29415"/>
                      </a:lnTo>
                      <a:lnTo>
                        <a:pt x="28941" y="29398"/>
                      </a:lnTo>
                      <a:lnTo>
                        <a:pt x="28941" y="29394"/>
                      </a:lnTo>
                      <a:lnTo>
                        <a:pt x="28936" y="29394"/>
                      </a:lnTo>
                      <a:cubicBezTo>
                        <a:pt x="28861" y="29306"/>
                        <a:pt x="28785" y="29218"/>
                        <a:pt x="28706" y="29134"/>
                      </a:cubicBezTo>
                      <a:cubicBezTo>
                        <a:pt x="28668" y="29100"/>
                        <a:pt x="28634" y="29063"/>
                        <a:pt x="28601" y="29029"/>
                      </a:cubicBezTo>
                      <a:cubicBezTo>
                        <a:pt x="28563" y="28995"/>
                        <a:pt x="28538" y="28974"/>
                        <a:pt x="28508" y="28945"/>
                      </a:cubicBezTo>
                      <a:cubicBezTo>
                        <a:pt x="28449" y="28899"/>
                        <a:pt x="28395" y="28853"/>
                        <a:pt x="28345" y="28798"/>
                      </a:cubicBezTo>
                      <a:cubicBezTo>
                        <a:pt x="25688" y="26053"/>
                        <a:pt x="22187" y="23980"/>
                        <a:pt x="18338" y="23552"/>
                      </a:cubicBezTo>
                      <a:cubicBezTo>
                        <a:pt x="17502" y="23464"/>
                        <a:pt x="16631" y="23346"/>
                        <a:pt x="15773" y="23346"/>
                      </a:cubicBezTo>
                      <a:cubicBezTo>
                        <a:pt x="15317" y="23346"/>
                        <a:pt x="14865" y="23379"/>
                        <a:pt x="14422" y="23468"/>
                      </a:cubicBezTo>
                      <a:lnTo>
                        <a:pt x="17163" y="21348"/>
                      </a:lnTo>
                      <a:cubicBezTo>
                        <a:pt x="18372" y="20408"/>
                        <a:pt x="19585" y="19468"/>
                        <a:pt x="20798" y="18527"/>
                      </a:cubicBezTo>
                      <a:lnTo>
                        <a:pt x="21595" y="17910"/>
                      </a:lnTo>
                      <a:cubicBezTo>
                        <a:pt x="21721" y="17986"/>
                        <a:pt x="21902" y="18003"/>
                        <a:pt x="22019" y="18091"/>
                      </a:cubicBezTo>
                      <a:cubicBezTo>
                        <a:pt x="23144" y="18716"/>
                        <a:pt x="24089" y="19636"/>
                        <a:pt x="25255" y="20202"/>
                      </a:cubicBezTo>
                      <a:cubicBezTo>
                        <a:pt x="27649" y="21443"/>
                        <a:pt x="30368" y="22158"/>
                        <a:pt x="33073" y="22158"/>
                      </a:cubicBezTo>
                      <a:cubicBezTo>
                        <a:pt x="33105" y="22158"/>
                        <a:pt x="33136" y="22158"/>
                        <a:pt x="33167" y="22158"/>
                      </a:cubicBezTo>
                      <a:lnTo>
                        <a:pt x="33171" y="22158"/>
                      </a:lnTo>
                      <a:cubicBezTo>
                        <a:pt x="34934" y="22150"/>
                        <a:pt x="36689" y="21835"/>
                        <a:pt x="38338" y="21159"/>
                      </a:cubicBezTo>
                      <a:cubicBezTo>
                        <a:pt x="38368" y="21155"/>
                        <a:pt x="38393" y="21147"/>
                        <a:pt x="38414" y="21130"/>
                      </a:cubicBezTo>
                      <a:lnTo>
                        <a:pt x="38414" y="21134"/>
                      </a:lnTo>
                      <a:cubicBezTo>
                        <a:pt x="38481" y="21100"/>
                        <a:pt x="38544" y="21071"/>
                        <a:pt x="38607" y="21037"/>
                      </a:cubicBezTo>
                      <a:lnTo>
                        <a:pt x="38695" y="20991"/>
                      </a:lnTo>
                      <a:cubicBezTo>
                        <a:pt x="38460" y="20462"/>
                        <a:pt x="37675" y="19598"/>
                        <a:pt x="37507" y="19417"/>
                      </a:cubicBezTo>
                      <a:cubicBezTo>
                        <a:pt x="35560" y="17621"/>
                        <a:pt x="32718" y="16479"/>
                        <a:pt x="29830" y="15959"/>
                      </a:cubicBezTo>
                      <a:lnTo>
                        <a:pt x="29814" y="15959"/>
                      </a:lnTo>
                      <a:cubicBezTo>
                        <a:pt x="28603" y="15743"/>
                        <a:pt x="27387" y="15636"/>
                        <a:pt x="26224" y="15636"/>
                      </a:cubicBezTo>
                      <a:cubicBezTo>
                        <a:pt x="25600" y="15636"/>
                        <a:pt x="24992" y="15666"/>
                        <a:pt x="24408" y="15728"/>
                      </a:cubicBezTo>
                      <a:lnTo>
                        <a:pt x="24441" y="15703"/>
                      </a:lnTo>
                      <a:cubicBezTo>
                        <a:pt x="25658" y="14758"/>
                        <a:pt x="26876" y="13814"/>
                        <a:pt x="28097" y="12870"/>
                      </a:cubicBezTo>
                      <a:cubicBezTo>
                        <a:pt x="29129" y="12072"/>
                        <a:pt x="30162" y="11270"/>
                        <a:pt x="31195" y="10469"/>
                      </a:cubicBezTo>
                      <a:cubicBezTo>
                        <a:pt x="31199" y="10465"/>
                        <a:pt x="31203" y="10465"/>
                        <a:pt x="31207" y="10460"/>
                      </a:cubicBezTo>
                      <a:lnTo>
                        <a:pt x="31438" y="10280"/>
                      </a:lnTo>
                      <a:cubicBezTo>
                        <a:pt x="31597" y="10184"/>
                        <a:pt x="31492" y="9983"/>
                        <a:pt x="31358" y="9983"/>
                      </a:cubicBezTo>
                      <a:cubicBezTo>
                        <a:pt x="31322" y="9983"/>
                        <a:pt x="31285" y="9998"/>
                        <a:pt x="31249" y="10032"/>
                      </a:cubicBezTo>
                      <a:lnTo>
                        <a:pt x="31094" y="10154"/>
                      </a:lnTo>
                      <a:lnTo>
                        <a:pt x="31014" y="10213"/>
                      </a:lnTo>
                      <a:lnTo>
                        <a:pt x="31006" y="10221"/>
                      </a:lnTo>
                      <a:cubicBezTo>
                        <a:pt x="29839" y="11123"/>
                        <a:pt x="28676" y="12026"/>
                        <a:pt x="27513" y="12928"/>
                      </a:cubicBezTo>
                      <a:cubicBezTo>
                        <a:pt x="26326" y="13848"/>
                        <a:pt x="25138" y="14767"/>
                        <a:pt x="23950" y="15686"/>
                      </a:cubicBezTo>
                      <a:lnTo>
                        <a:pt x="23891" y="15736"/>
                      </a:lnTo>
                      <a:cubicBezTo>
                        <a:pt x="25793" y="13730"/>
                        <a:pt x="27509" y="11417"/>
                        <a:pt x="28013" y="8639"/>
                      </a:cubicBezTo>
                      <a:cubicBezTo>
                        <a:pt x="28177" y="7472"/>
                        <a:pt x="28328" y="6301"/>
                        <a:pt x="28282" y="5126"/>
                      </a:cubicBezTo>
                      <a:cubicBezTo>
                        <a:pt x="28156" y="3451"/>
                        <a:pt x="28147" y="1738"/>
                        <a:pt x="28538" y="114"/>
                      </a:cubicBezTo>
                      <a:cubicBezTo>
                        <a:pt x="28542" y="76"/>
                        <a:pt x="28554" y="39"/>
                        <a:pt x="28567" y="1"/>
                      </a:cubicBezTo>
                      <a:close/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2239" name="Google Shape;2239;p38"/>
            <p:cNvGrpSpPr/>
            <p:nvPr/>
          </p:nvGrpSpPr>
          <p:grpSpPr>
            <a:xfrm>
              <a:off x="5428257" y="739829"/>
              <a:ext cx="3163256" cy="3864185"/>
              <a:chOff x="5428257" y="739829"/>
              <a:chExt cx="3163256" cy="3864185"/>
            </a:xfrm>
          </p:grpSpPr>
          <p:sp>
            <p:nvSpPr>
              <p:cNvPr id="2240" name="Google Shape;2240;p38"/>
              <p:cNvSpPr/>
              <p:nvPr/>
            </p:nvSpPr>
            <p:spPr>
              <a:xfrm>
                <a:off x="7338079" y="751132"/>
                <a:ext cx="929977" cy="987274"/>
              </a:xfrm>
              <a:custGeom>
                <a:avLst/>
                <a:gdLst/>
                <a:ahLst/>
                <a:cxnLst/>
                <a:rect l="l" t="t" r="r" b="b"/>
                <a:pathLst>
                  <a:path w="20240" h="21487" extrusionOk="0">
                    <a:moveTo>
                      <a:pt x="8000" y="973"/>
                    </a:moveTo>
                    <a:cubicBezTo>
                      <a:pt x="8075" y="973"/>
                      <a:pt x="8164" y="1014"/>
                      <a:pt x="8269" y="1108"/>
                    </a:cubicBezTo>
                    <a:cubicBezTo>
                      <a:pt x="8668" y="1608"/>
                      <a:pt x="8802" y="2271"/>
                      <a:pt x="9146" y="2808"/>
                    </a:cubicBezTo>
                    <a:cubicBezTo>
                      <a:pt x="9205" y="2913"/>
                      <a:pt x="9256" y="3018"/>
                      <a:pt x="9306" y="3127"/>
                    </a:cubicBezTo>
                    <a:cubicBezTo>
                      <a:pt x="9310" y="3140"/>
                      <a:pt x="9314" y="3152"/>
                      <a:pt x="9318" y="3165"/>
                    </a:cubicBezTo>
                    <a:cubicBezTo>
                      <a:pt x="9331" y="3203"/>
                      <a:pt x="9348" y="3241"/>
                      <a:pt x="9365" y="3278"/>
                    </a:cubicBezTo>
                    <a:cubicBezTo>
                      <a:pt x="9386" y="3329"/>
                      <a:pt x="9411" y="3375"/>
                      <a:pt x="9432" y="3425"/>
                    </a:cubicBezTo>
                    <a:cubicBezTo>
                      <a:pt x="9440" y="3446"/>
                      <a:pt x="9449" y="3463"/>
                      <a:pt x="9457" y="3484"/>
                    </a:cubicBezTo>
                    <a:cubicBezTo>
                      <a:pt x="9377" y="3501"/>
                      <a:pt x="9293" y="3518"/>
                      <a:pt x="9214" y="3534"/>
                    </a:cubicBezTo>
                    <a:cubicBezTo>
                      <a:pt x="9180" y="3539"/>
                      <a:pt x="9146" y="3547"/>
                      <a:pt x="9113" y="3551"/>
                    </a:cubicBezTo>
                    <a:cubicBezTo>
                      <a:pt x="8651" y="3614"/>
                      <a:pt x="8189" y="3702"/>
                      <a:pt x="7736" y="3744"/>
                    </a:cubicBezTo>
                    <a:cubicBezTo>
                      <a:pt x="7715" y="3740"/>
                      <a:pt x="7698" y="3727"/>
                      <a:pt x="7682" y="3715"/>
                    </a:cubicBezTo>
                    <a:cubicBezTo>
                      <a:pt x="7640" y="3690"/>
                      <a:pt x="7614" y="3639"/>
                      <a:pt x="7623" y="3589"/>
                    </a:cubicBezTo>
                    <a:cubicBezTo>
                      <a:pt x="7635" y="3337"/>
                      <a:pt x="7631" y="3081"/>
                      <a:pt x="7606" y="2829"/>
                    </a:cubicBezTo>
                    <a:cubicBezTo>
                      <a:pt x="7617" y="2512"/>
                      <a:pt x="7544" y="973"/>
                      <a:pt x="8000" y="973"/>
                    </a:cubicBezTo>
                    <a:close/>
                    <a:moveTo>
                      <a:pt x="8116" y="5512"/>
                    </a:moveTo>
                    <a:cubicBezTo>
                      <a:pt x="8135" y="5512"/>
                      <a:pt x="8151" y="5513"/>
                      <a:pt x="8164" y="5515"/>
                    </a:cubicBezTo>
                    <a:cubicBezTo>
                      <a:pt x="8403" y="5515"/>
                      <a:pt x="8626" y="5629"/>
                      <a:pt x="8815" y="5767"/>
                    </a:cubicBezTo>
                    <a:cubicBezTo>
                      <a:pt x="8848" y="5784"/>
                      <a:pt x="8869" y="5818"/>
                      <a:pt x="8878" y="5855"/>
                    </a:cubicBezTo>
                    <a:cubicBezTo>
                      <a:pt x="8743" y="5822"/>
                      <a:pt x="8609" y="5801"/>
                      <a:pt x="8471" y="5788"/>
                    </a:cubicBezTo>
                    <a:cubicBezTo>
                      <a:pt x="8408" y="5784"/>
                      <a:pt x="8345" y="5784"/>
                      <a:pt x="8282" y="5780"/>
                    </a:cubicBezTo>
                    <a:lnTo>
                      <a:pt x="8278" y="5780"/>
                    </a:lnTo>
                    <a:cubicBezTo>
                      <a:pt x="8223" y="5767"/>
                      <a:pt x="8167" y="5760"/>
                      <a:pt x="8111" y="5760"/>
                    </a:cubicBezTo>
                    <a:cubicBezTo>
                      <a:pt x="8060" y="5760"/>
                      <a:pt x="8009" y="5766"/>
                      <a:pt x="7959" y="5776"/>
                    </a:cubicBezTo>
                    <a:cubicBezTo>
                      <a:pt x="7921" y="5776"/>
                      <a:pt x="7879" y="5780"/>
                      <a:pt x="7837" y="5784"/>
                    </a:cubicBezTo>
                    <a:cubicBezTo>
                      <a:pt x="7770" y="5788"/>
                      <a:pt x="7698" y="5788"/>
                      <a:pt x="7627" y="5792"/>
                    </a:cubicBezTo>
                    <a:cubicBezTo>
                      <a:pt x="7556" y="5797"/>
                      <a:pt x="7501" y="5813"/>
                      <a:pt x="7438" y="5822"/>
                    </a:cubicBezTo>
                    <a:lnTo>
                      <a:pt x="7333" y="5834"/>
                    </a:lnTo>
                    <a:cubicBezTo>
                      <a:pt x="7449" y="5654"/>
                      <a:pt x="7916" y="5512"/>
                      <a:pt x="8116" y="5512"/>
                    </a:cubicBezTo>
                    <a:close/>
                    <a:moveTo>
                      <a:pt x="15986" y="6439"/>
                    </a:moveTo>
                    <a:cubicBezTo>
                      <a:pt x="16302" y="6439"/>
                      <a:pt x="16613" y="6549"/>
                      <a:pt x="16861" y="6758"/>
                    </a:cubicBezTo>
                    <a:cubicBezTo>
                      <a:pt x="16932" y="6825"/>
                      <a:pt x="17075" y="6947"/>
                      <a:pt x="17130" y="7064"/>
                    </a:cubicBezTo>
                    <a:cubicBezTo>
                      <a:pt x="17092" y="7043"/>
                      <a:pt x="17050" y="7022"/>
                      <a:pt x="17012" y="7001"/>
                    </a:cubicBezTo>
                    <a:cubicBezTo>
                      <a:pt x="17012" y="7003"/>
                      <a:pt x="17012" y="7004"/>
                      <a:pt x="17012" y="7005"/>
                    </a:cubicBezTo>
                    <a:cubicBezTo>
                      <a:pt x="16983" y="6989"/>
                      <a:pt x="16958" y="6976"/>
                      <a:pt x="16928" y="6959"/>
                    </a:cubicBezTo>
                    <a:cubicBezTo>
                      <a:pt x="16785" y="6892"/>
                      <a:pt x="16643" y="6833"/>
                      <a:pt x="16496" y="6783"/>
                    </a:cubicBezTo>
                    <a:cubicBezTo>
                      <a:pt x="16345" y="6733"/>
                      <a:pt x="16185" y="6699"/>
                      <a:pt x="16026" y="6687"/>
                    </a:cubicBezTo>
                    <a:cubicBezTo>
                      <a:pt x="15875" y="6666"/>
                      <a:pt x="15719" y="6649"/>
                      <a:pt x="15564" y="6640"/>
                    </a:cubicBezTo>
                    <a:cubicBezTo>
                      <a:pt x="15488" y="6636"/>
                      <a:pt x="15409" y="6632"/>
                      <a:pt x="15329" y="6628"/>
                    </a:cubicBezTo>
                    <a:lnTo>
                      <a:pt x="15325" y="6628"/>
                    </a:lnTo>
                    <a:cubicBezTo>
                      <a:pt x="15396" y="6552"/>
                      <a:pt x="15518" y="6510"/>
                      <a:pt x="15619" y="6489"/>
                    </a:cubicBezTo>
                    <a:cubicBezTo>
                      <a:pt x="15739" y="6455"/>
                      <a:pt x="15863" y="6439"/>
                      <a:pt x="15986" y="6439"/>
                    </a:cubicBezTo>
                    <a:close/>
                    <a:moveTo>
                      <a:pt x="18949" y="4123"/>
                    </a:moveTo>
                    <a:cubicBezTo>
                      <a:pt x="19205" y="4123"/>
                      <a:pt x="19289" y="4512"/>
                      <a:pt x="19274" y="4739"/>
                    </a:cubicBezTo>
                    <a:cubicBezTo>
                      <a:pt x="19304" y="5381"/>
                      <a:pt x="19312" y="6028"/>
                      <a:pt x="19329" y="6674"/>
                    </a:cubicBezTo>
                    <a:cubicBezTo>
                      <a:pt x="19321" y="6678"/>
                      <a:pt x="19321" y="6678"/>
                      <a:pt x="19321" y="6682"/>
                    </a:cubicBezTo>
                    <a:lnTo>
                      <a:pt x="19321" y="6678"/>
                    </a:lnTo>
                    <a:cubicBezTo>
                      <a:pt x="19308" y="6838"/>
                      <a:pt x="19295" y="6993"/>
                      <a:pt x="19287" y="7152"/>
                    </a:cubicBezTo>
                    <a:lnTo>
                      <a:pt x="19287" y="7182"/>
                    </a:lnTo>
                    <a:cubicBezTo>
                      <a:pt x="19287" y="7186"/>
                      <a:pt x="19287" y="7194"/>
                      <a:pt x="19287" y="7199"/>
                    </a:cubicBezTo>
                    <a:cubicBezTo>
                      <a:pt x="19283" y="7270"/>
                      <a:pt x="19279" y="7337"/>
                      <a:pt x="19274" y="7408"/>
                    </a:cubicBezTo>
                    <a:lnTo>
                      <a:pt x="19274" y="7438"/>
                    </a:lnTo>
                    <a:lnTo>
                      <a:pt x="19270" y="7438"/>
                    </a:lnTo>
                    <a:cubicBezTo>
                      <a:pt x="19237" y="7438"/>
                      <a:pt x="19203" y="7425"/>
                      <a:pt x="19182" y="7400"/>
                    </a:cubicBezTo>
                    <a:cubicBezTo>
                      <a:pt x="18821" y="7010"/>
                      <a:pt x="18456" y="6649"/>
                      <a:pt x="18074" y="6292"/>
                    </a:cubicBezTo>
                    <a:cubicBezTo>
                      <a:pt x="18070" y="6288"/>
                      <a:pt x="18066" y="6288"/>
                      <a:pt x="18066" y="6284"/>
                    </a:cubicBezTo>
                    <a:cubicBezTo>
                      <a:pt x="18066" y="6271"/>
                      <a:pt x="18070" y="6254"/>
                      <a:pt x="18074" y="6237"/>
                    </a:cubicBezTo>
                    <a:cubicBezTo>
                      <a:pt x="18087" y="6183"/>
                      <a:pt x="18099" y="6124"/>
                      <a:pt x="18112" y="6065"/>
                    </a:cubicBezTo>
                    <a:lnTo>
                      <a:pt x="18120" y="6028"/>
                    </a:lnTo>
                    <a:cubicBezTo>
                      <a:pt x="18271" y="5541"/>
                      <a:pt x="18380" y="5045"/>
                      <a:pt x="18561" y="4571"/>
                    </a:cubicBezTo>
                    <a:cubicBezTo>
                      <a:pt x="18620" y="4407"/>
                      <a:pt x="18691" y="4235"/>
                      <a:pt x="18842" y="4143"/>
                    </a:cubicBezTo>
                    <a:cubicBezTo>
                      <a:pt x="18880" y="4129"/>
                      <a:pt x="18916" y="4123"/>
                      <a:pt x="18949" y="4123"/>
                    </a:cubicBezTo>
                    <a:close/>
                    <a:moveTo>
                      <a:pt x="7955" y="7689"/>
                    </a:moveTo>
                    <a:cubicBezTo>
                      <a:pt x="8405" y="7689"/>
                      <a:pt x="8654" y="8217"/>
                      <a:pt x="8366" y="8567"/>
                    </a:cubicBezTo>
                    <a:cubicBezTo>
                      <a:pt x="8299" y="8651"/>
                      <a:pt x="8206" y="8710"/>
                      <a:pt x="8105" y="8739"/>
                    </a:cubicBezTo>
                    <a:cubicBezTo>
                      <a:pt x="8055" y="8752"/>
                      <a:pt x="8005" y="8760"/>
                      <a:pt x="7954" y="8760"/>
                    </a:cubicBezTo>
                    <a:cubicBezTo>
                      <a:pt x="7799" y="8756"/>
                      <a:pt x="7652" y="8689"/>
                      <a:pt x="7551" y="8575"/>
                    </a:cubicBezTo>
                    <a:cubicBezTo>
                      <a:pt x="7283" y="8265"/>
                      <a:pt x="7446" y="7782"/>
                      <a:pt x="7845" y="7698"/>
                    </a:cubicBezTo>
                    <a:cubicBezTo>
                      <a:pt x="7849" y="7698"/>
                      <a:pt x="7858" y="7694"/>
                      <a:pt x="7862" y="7694"/>
                    </a:cubicBezTo>
                    <a:cubicBezTo>
                      <a:pt x="7879" y="7694"/>
                      <a:pt x="7896" y="7690"/>
                      <a:pt x="7912" y="7690"/>
                    </a:cubicBezTo>
                    <a:lnTo>
                      <a:pt x="7929" y="7690"/>
                    </a:lnTo>
                    <a:cubicBezTo>
                      <a:pt x="7938" y="7689"/>
                      <a:pt x="7947" y="7689"/>
                      <a:pt x="7955" y="7689"/>
                    </a:cubicBezTo>
                    <a:close/>
                    <a:moveTo>
                      <a:pt x="16036" y="8566"/>
                    </a:moveTo>
                    <a:cubicBezTo>
                      <a:pt x="16464" y="8566"/>
                      <a:pt x="16763" y="9049"/>
                      <a:pt x="16521" y="9440"/>
                    </a:cubicBezTo>
                    <a:lnTo>
                      <a:pt x="16521" y="9436"/>
                    </a:lnTo>
                    <a:cubicBezTo>
                      <a:pt x="16454" y="9545"/>
                      <a:pt x="16349" y="9629"/>
                      <a:pt x="16227" y="9675"/>
                    </a:cubicBezTo>
                    <a:cubicBezTo>
                      <a:pt x="16164" y="9700"/>
                      <a:pt x="16097" y="9709"/>
                      <a:pt x="16030" y="9709"/>
                    </a:cubicBezTo>
                    <a:cubicBezTo>
                      <a:pt x="16028" y="9709"/>
                      <a:pt x="16026" y="9709"/>
                      <a:pt x="16025" y="9709"/>
                    </a:cubicBezTo>
                    <a:cubicBezTo>
                      <a:pt x="15554" y="9709"/>
                      <a:pt x="15284" y="9161"/>
                      <a:pt x="15577" y="8785"/>
                    </a:cubicBezTo>
                    <a:cubicBezTo>
                      <a:pt x="15644" y="8693"/>
                      <a:pt x="15744" y="8626"/>
                      <a:pt x="15854" y="8588"/>
                    </a:cubicBezTo>
                    <a:lnTo>
                      <a:pt x="15866" y="8588"/>
                    </a:lnTo>
                    <a:lnTo>
                      <a:pt x="15908" y="8579"/>
                    </a:lnTo>
                    <a:lnTo>
                      <a:pt x="15912" y="8579"/>
                    </a:lnTo>
                    <a:cubicBezTo>
                      <a:pt x="15955" y="8570"/>
                      <a:pt x="15996" y="8566"/>
                      <a:pt x="16036" y="8566"/>
                    </a:cubicBezTo>
                    <a:close/>
                    <a:moveTo>
                      <a:pt x="11544" y="8399"/>
                    </a:moveTo>
                    <a:cubicBezTo>
                      <a:pt x="12093" y="8399"/>
                      <a:pt x="12637" y="8503"/>
                      <a:pt x="13146" y="8705"/>
                    </a:cubicBezTo>
                    <a:lnTo>
                      <a:pt x="13155" y="8710"/>
                    </a:lnTo>
                    <a:cubicBezTo>
                      <a:pt x="13352" y="8789"/>
                      <a:pt x="13545" y="8886"/>
                      <a:pt x="13726" y="8999"/>
                    </a:cubicBezTo>
                    <a:cubicBezTo>
                      <a:pt x="13810" y="9054"/>
                      <a:pt x="13885" y="9104"/>
                      <a:pt x="13965" y="9163"/>
                    </a:cubicBezTo>
                    <a:cubicBezTo>
                      <a:pt x="14003" y="9192"/>
                      <a:pt x="14040" y="9222"/>
                      <a:pt x="14082" y="9255"/>
                    </a:cubicBezTo>
                    <a:cubicBezTo>
                      <a:pt x="14103" y="9272"/>
                      <a:pt x="14120" y="9289"/>
                      <a:pt x="14141" y="9306"/>
                    </a:cubicBezTo>
                    <a:cubicBezTo>
                      <a:pt x="14150" y="9314"/>
                      <a:pt x="14158" y="9318"/>
                      <a:pt x="14166" y="9327"/>
                    </a:cubicBezTo>
                    <a:lnTo>
                      <a:pt x="14233" y="9394"/>
                    </a:lnTo>
                    <a:cubicBezTo>
                      <a:pt x="14565" y="9709"/>
                      <a:pt x="14825" y="10120"/>
                      <a:pt x="14909" y="10573"/>
                    </a:cubicBezTo>
                    <a:cubicBezTo>
                      <a:pt x="14947" y="10800"/>
                      <a:pt x="14943" y="11035"/>
                      <a:pt x="14897" y="11257"/>
                    </a:cubicBezTo>
                    <a:cubicBezTo>
                      <a:pt x="14850" y="11476"/>
                      <a:pt x="14758" y="11685"/>
                      <a:pt x="14636" y="11874"/>
                    </a:cubicBezTo>
                    <a:cubicBezTo>
                      <a:pt x="14380" y="12265"/>
                      <a:pt x="14007" y="12558"/>
                      <a:pt x="13591" y="12760"/>
                    </a:cubicBezTo>
                    <a:cubicBezTo>
                      <a:pt x="13151" y="12970"/>
                      <a:pt x="12680" y="13096"/>
                      <a:pt x="12194" y="13129"/>
                    </a:cubicBezTo>
                    <a:cubicBezTo>
                      <a:pt x="12084" y="13138"/>
                      <a:pt x="11967" y="13142"/>
                      <a:pt x="11854" y="13142"/>
                    </a:cubicBezTo>
                    <a:cubicBezTo>
                      <a:pt x="11476" y="13142"/>
                      <a:pt x="11094" y="13092"/>
                      <a:pt x="10729" y="12995"/>
                    </a:cubicBezTo>
                    <a:cubicBezTo>
                      <a:pt x="10301" y="12882"/>
                      <a:pt x="9894" y="12701"/>
                      <a:pt x="9524" y="12449"/>
                    </a:cubicBezTo>
                    <a:cubicBezTo>
                      <a:pt x="9172" y="12206"/>
                      <a:pt x="8857" y="11883"/>
                      <a:pt x="8660" y="11497"/>
                    </a:cubicBezTo>
                    <a:cubicBezTo>
                      <a:pt x="8563" y="11308"/>
                      <a:pt x="8500" y="11102"/>
                      <a:pt x="8466" y="10888"/>
                    </a:cubicBezTo>
                    <a:cubicBezTo>
                      <a:pt x="8437" y="10678"/>
                      <a:pt x="8445" y="10468"/>
                      <a:pt x="8496" y="10258"/>
                    </a:cubicBezTo>
                    <a:cubicBezTo>
                      <a:pt x="8571" y="9944"/>
                      <a:pt x="8722" y="9654"/>
                      <a:pt x="8941" y="9415"/>
                    </a:cubicBezTo>
                    <a:cubicBezTo>
                      <a:pt x="9247" y="9062"/>
                      <a:pt x="9658" y="8819"/>
                      <a:pt x="10091" y="8651"/>
                    </a:cubicBezTo>
                    <a:cubicBezTo>
                      <a:pt x="10536" y="8487"/>
                      <a:pt x="11006" y="8399"/>
                      <a:pt x="11480" y="8399"/>
                    </a:cubicBezTo>
                    <a:cubicBezTo>
                      <a:pt x="11501" y="8399"/>
                      <a:pt x="11522" y="8399"/>
                      <a:pt x="11544" y="8399"/>
                    </a:cubicBezTo>
                    <a:close/>
                    <a:moveTo>
                      <a:pt x="7925" y="0"/>
                    </a:moveTo>
                    <a:cubicBezTo>
                      <a:pt x="7086" y="281"/>
                      <a:pt x="7161" y="2577"/>
                      <a:pt x="7077" y="3345"/>
                    </a:cubicBezTo>
                    <a:cubicBezTo>
                      <a:pt x="7073" y="3354"/>
                      <a:pt x="7073" y="3362"/>
                      <a:pt x="7073" y="3366"/>
                    </a:cubicBezTo>
                    <a:cubicBezTo>
                      <a:pt x="7077" y="3392"/>
                      <a:pt x="7077" y="3413"/>
                      <a:pt x="7069" y="3434"/>
                    </a:cubicBezTo>
                    <a:lnTo>
                      <a:pt x="7069" y="3513"/>
                    </a:lnTo>
                    <a:lnTo>
                      <a:pt x="6930" y="3606"/>
                    </a:lnTo>
                    <a:lnTo>
                      <a:pt x="6817" y="3685"/>
                    </a:lnTo>
                    <a:cubicBezTo>
                      <a:pt x="6741" y="3736"/>
                      <a:pt x="6670" y="3795"/>
                      <a:pt x="6607" y="3862"/>
                    </a:cubicBezTo>
                    <a:cubicBezTo>
                      <a:pt x="6603" y="3862"/>
                      <a:pt x="6603" y="3866"/>
                      <a:pt x="6599" y="3866"/>
                    </a:cubicBezTo>
                    <a:cubicBezTo>
                      <a:pt x="4118" y="5935"/>
                      <a:pt x="2960" y="9587"/>
                      <a:pt x="4215" y="12621"/>
                    </a:cubicBezTo>
                    <a:cubicBezTo>
                      <a:pt x="4223" y="12689"/>
                      <a:pt x="4286" y="12802"/>
                      <a:pt x="4336" y="12911"/>
                    </a:cubicBezTo>
                    <a:cubicBezTo>
                      <a:pt x="4324" y="12919"/>
                      <a:pt x="4307" y="12924"/>
                      <a:pt x="4294" y="12928"/>
                    </a:cubicBezTo>
                    <a:lnTo>
                      <a:pt x="4118" y="13003"/>
                    </a:lnTo>
                    <a:cubicBezTo>
                      <a:pt x="4076" y="13020"/>
                      <a:pt x="4038" y="13037"/>
                      <a:pt x="4001" y="13058"/>
                    </a:cubicBezTo>
                    <a:cubicBezTo>
                      <a:pt x="2544" y="13633"/>
                      <a:pt x="1167" y="14447"/>
                      <a:pt x="1" y="15492"/>
                    </a:cubicBezTo>
                    <a:cubicBezTo>
                      <a:pt x="483" y="15262"/>
                      <a:pt x="999" y="15102"/>
                      <a:pt x="1528" y="15010"/>
                    </a:cubicBezTo>
                    <a:cubicBezTo>
                      <a:pt x="1827" y="14940"/>
                      <a:pt x="2131" y="14907"/>
                      <a:pt x="2435" y="14907"/>
                    </a:cubicBezTo>
                    <a:cubicBezTo>
                      <a:pt x="4280" y="14907"/>
                      <a:pt x="6109" y="16134"/>
                      <a:pt x="6678" y="17914"/>
                    </a:cubicBezTo>
                    <a:cubicBezTo>
                      <a:pt x="6804" y="18313"/>
                      <a:pt x="6876" y="18728"/>
                      <a:pt x="6897" y="19148"/>
                    </a:cubicBezTo>
                    <a:cubicBezTo>
                      <a:pt x="7321" y="19329"/>
                      <a:pt x="7740" y="19518"/>
                      <a:pt x="8156" y="19719"/>
                    </a:cubicBezTo>
                    <a:cubicBezTo>
                      <a:pt x="8731" y="19996"/>
                      <a:pt x="9293" y="20286"/>
                      <a:pt x="9847" y="20592"/>
                    </a:cubicBezTo>
                    <a:cubicBezTo>
                      <a:pt x="10154" y="20760"/>
                      <a:pt x="10452" y="20932"/>
                      <a:pt x="10750" y="21113"/>
                    </a:cubicBezTo>
                    <a:cubicBezTo>
                      <a:pt x="11065" y="20756"/>
                      <a:pt x="11585" y="20655"/>
                      <a:pt x="12026" y="20546"/>
                    </a:cubicBezTo>
                    <a:cubicBezTo>
                      <a:pt x="12343" y="20465"/>
                      <a:pt x="12665" y="20425"/>
                      <a:pt x="12984" y="20425"/>
                    </a:cubicBezTo>
                    <a:cubicBezTo>
                      <a:pt x="13941" y="20425"/>
                      <a:pt x="14876" y="20781"/>
                      <a:pt x="15593" y="21448"/>
                    </a:cubicBezTo>
                    <a:cubicBezTo>
                      <a:pt x="15610" y="21461"/>
                      <a:pt x="15627" y="21473"/>
                      <a:pt x="15640" y="21486"/>
                    </a:cubicBezTo>
                    <a:cubicBezTo>
                      <a:pt x="15656" y="21465"/>
                      <a:pt x="15673" y="21448"/>
                      <a:pt x="15686" y="21427"/>
                    </a:cubicBezTo>
                    <a:cubicBezTo>
                      <a:pt x="15791" y="21289"/>
                      <a:pt x="15900" y="21142"/>
                      <a:pt x="16001" y="20991"/>
                    </a:cubicBezTo>
                    <a:cubicBezTo>
                      <a:pt x="17092" y="19278"/>
                      <a:pt x="18179" y="17562"/>
                      <a:pt x="18855" y="15639"/>
                    </a:cubicBezTo>
                    <a:cubicBezTo>
                      <a:pt x="19854" y="12768"/>
                      <a:pt x="20240" y="9683"/>
                      <a:pt x="20026" y="6657"/>
                    </a:cubicBezTo>
                    <a:cubicBezTo>
                      <a:pt x="19921" y="5469"/>
                      <a:pt x="19891" y="4231"/>
                      <a:pt x="19446" y="3115"/>
                    </a:cubicBezTo>
                    <a:cubicBezTo>
                      <a:pt x="19369" y="2969"/>
                      <a:pt x="19273" y="2722"/>
                      <a:pt x="19098" y="2722"/>
                    </a:cubicBezTo>
                    <a:cubicBezTo>
                      <a:pt x="19066" y="2722"/>
                      <a:pt x="19031" y="2731"/>
                      <a:pt x="18993" y="2749"/>
                    </a:cubicBezTo>
                    <a:cubicBezTo>
                      <a:pt x="18557" y="2951"/>
                      <a:pt x="18372" y="3463"/>
                      <a:pt x="18183" y="3870"/>
                    </a:cubicBezTo>
                    <a:cubicBezTo>
                      <a:pt x="17977" y="4412"/>
                      <a:pt x="17797" y="4966"/>
                      <a:pt x="17646" y="5532"/>
                    </a:cubicBezTo>
                    <a:cubicBezTo>
                      <a:pt x="17646" y="5532"/>
                      <a:pt x="17646" y="5536"/>
                      <a:pt x="17646" y="5536"/>
                    </a:cubicBezTo>
                    <a:cubicBezTo>
                      <a:pt x="17633" y="5578"/>
                      <a:pt x="17621" y="5620"/>
                      <a:pt x="17612" y="5662"/>
                    </a:cubicBezTo>
                    <a:cubicBezTo>
                      <a:pt x="17600" y="5700"/>
                      <a:pt x="17591" y="5738"/>
                      <a:pt x="17583" y="5772"/>
                    </a:cubicBezTo>
                    <a:cubicBezTo>
                      <a:pt x="17554" y="5746"/>
                      <a:pt x="17524" y="5721"/>
                      <a:pt x="17495" y="5692"/>
                    </a:cubicBezTo>
                    <a:cubicBezTo>
                      <a:pt x="17465" y="5667"/>
                      <a:pt x="17440" y="5646"/>
                      <a:pt x="17411" y="5625"/>
                    </a:cubicBezTo>
                    <a:cubicBezTo>
                      <a:pt x="17398" y="5616"/>
                      <a:pt x="17386" y="5604"/>
                      <a:pt x="17373" y="5595"/>
                    </a:cubicBezTo>
                    <a:cubicBezTo>
                      <a:pt x="17352" y="5578"/>
                      <a:pt x="17327" y="5562"/>
                      <a:pt x="17306" y="5545"/>
                    </a:cubicBezTo>
                    <a:cubicBezTo>
                      <a:pt x="15547" y="4038"/>
                      <a:pt x="13209" y="3350"/>
                      <a:pt x="10909" y="3345"/>
                    </a:cubicBezTo>
                    <a:cubicBezTo>
                      <a:pt x="10842" y="3333"/>
                      <a:pt x="10771" y="3329"/>
                      <a:pt x="10699" y="3329"/>
                    </a:cubicBezTo>
                    <a:lnTo>
                      <a:pt x="10674" y="3329"/>
                    </a:lnTo>
                    <a:cubicBezTo>
                      <a:pt x="10628" y="3329"/>
                      <a:pt x="10578" y="3329"/>
                      <a:pt x="10531" y="3333"/>
                    </a:cubicBezTo>
                    <a:cubicBezTo>
                      <a:pt x="10498" y="3333"/>
                      <a:pt x="10469" y="3333"/>
                      <a:pt x="10435" y="3337"/>
                    </a:cubicBezTo>
                    <a:lnTo>
                      <a:pt x="10422" y="3312"/>
                    </a:lnTo>
                    <a:cubicBezTo>
                      <a:pt x="10414" y="3295"/>
                      <a:pt x="10406" y="3278"/>
                      <a:pt x="10397" y="3266"/>
                    </a:cubicBezTo>
                    <a:cubicBezTo>
                      <a:pt x="10401" y="3262"/>
                      <a:pt x="10401" y="3262"/>
                      <a:pt x="10397" y="3262"/>
                    </a:cubicBezTo>
                    <a:cubicBezTo>
                      <a:pt x="10389" y="3236"/>
                      <a:pt x="10376" y="3215"/>
                      <a:pt x="10364" y="3194"/>
                    </a:cubicBezTo>
                    <a:cubicBezTo>
                      <a:pt x="10351" y="3173"/>
                      <a:pt x="10343" y="3157"/>
                      <a:pt x="10334" y="3140"/>
                    </a:cubicBezTo>
                    <a:cubicBezTo>
                      <a:pt x="10330" y="3136"/>
                      <a:pt x="10326" y="3131"/>
                      <a:pt x="10322" y="3123"/>
                    </a:cubicBezTo>
                    <a:cubicBezTo>
                      <a:pt x="10296" y="3081"/>
                      <a:pt x="10267" y="3043"/>
                      <a:pt x="10233" y="3006"/>
                    </a:cubicBezTo>
                    <a:cubicBezTo>
                      <a:pt x="9847" y="2414"/>
                      <a:pt x="9444" y="1830"/>
                      <a:pt x="9083" y="1222"/>
                    </a:cubicBezTo>
                    <a:cubicBezTo>
                      <a:pt x="8756" y="798"/>
                      <a:pt x="8534" y="55"/>
                      <a:pt x="79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1" name="Google Shape;2241;p38"/>
              <p:cNvSpPr/>
              <p:nvPr/>
            </p:nvSpPr>
            <p:spPr>
              <a:xfrm>
                <a:off x="7284459" y="1448235"/>
                <a:ext cx="351452" cy="191969"/>
              </a:xfrm>
              <a:custGeom>
                <a:avLst/>
                <a:gdLst/>
                <a:ahLst/>
                <a:cxnLst/>
                <a:rect l="l" t="t" r="r" b="b"/>
                <a:pathLst>
                  <a:path w="7649" h="4178" extrusionOk="0">
                    <a:moveTo>
                      <a:pt x="3707" y="0"/>
                    </a:moveTo>
                    <a:cubicBezTo>
                      <a:pt x="2442" y="0"/>
                      <a:pt x="1061" y="386"/>
                      <a:pt x="215" y="1332"/>
                    </a:cubicBezTo>
                    <a:cubicBezTo>
                      <a:pt x="139" y="1433"/>
                      <a:pt x="68" y="1533"/>
                      <a:pt x="1" y="1634"/>
                    </a:cubicBezTo>
                    <a:cubicBezTo>
                      <a:pt x="672" y="1739"/>
                      <a:pt x="1344" y="1865"/>
                      <a:pt x="2007" y="2016"/>
                    </a:cubicBezTo>
                    <a:lnTo>
                      <a:pt x="2015" y="2016"/>
                    </a:lnTo>
                    <a:cubicBezTo>
                      <a:pt x="2305" y="2079"/>
                      <a:pt x="2595" y="2146"/>
                      <a:pt x="2880" y="2218"/>
                    </a:cubicBezTo>
                    <a:cubicBezTo>
                      <a:pt x="2783" y="1962"/>
                      <a:pt x="2653" y="1718"/>
                      <a:pt x="2494" y="1491"/>
                    </a:cubicBezTo>
                    <a:lnTo>
                      <a:pt x="2494" y="1491"/>
                    </a:lnTo>
                    <a:cubicBezTo>
                      <a:pt x="2557" y="1533"/>
                      <a:pt x="2620" y="1575"/>
                      <a:pt x="2683" y="1622"/>
                    </a:cubicBezTo>
                    <a:lnTo>
                      <a:pt x="2687" y="1626"/>
                    </a:lnTo>
                    <a:lnTo>
                      <a:pt x="2683" y="1626"/>
                    </a:lnTo>
                    <a:cubicBezTo>
                      <a:pt x="2704" y="1643"/>
                      <a:pt x="2725" y="1663"/>
                      <a:pt x="2746" y="1684"/>
                    </a:cubicBezTo>
                    <a:cubicBezTo>
                      <a:pt x="2783" y="1722"/>
                      <a:pt x="2817" y="1768"/>
                      <a:pt x="2851" y="1810"/>
                    </a:cubicBezTo>
                    <a:cubicBezTo>
                      <a:pt x="2914" y="1894"/>
                      <a:pt x="2977" y="1978"/>
                      <a:pt x="3035" y="2062"/>
                    </a:cubicBezTo>
                    <a:cubicBezTo>
                      <a:pt x="3069" y="2129"/>
                      <a:pt x="3102" y="2201"/>
                      <a:pt x="3136" y="2268"/>
                    </a:cubicBezTo>
                    <a:cubicBezTo>
                      <a:pt x="3140" y="2272"/>
                      <a:pt x="3144" y="2280"/>
                      <a:pt x="3144" y="2289"/>
                    </a:cubicBezTo>
                    <a:lnTo>
                      <a:pt x="3153" y="2297"/>
                    </a:lnTo>
                    <a:cubicBezTo>
                      <a:pt x="3170" y="2352"/>
                      <a:pt x="3195" y="2402"/>
                      <a:pt x="3216" y="2461"/>
                    </a:cubicBezTo>
                    <a:lnTo>
                      <a:pt x="3220" y="2469"/>
                    </a:lnTo>
                    <a:cubicBezTo>
                      <a:pt x="3228" y="2499"/>
                      <a:pt x="3241" y="2524"/>
                      <a:pt x="3249" y="2553"/>
                    </a:cubicBezTo>
                    <a:cubicBezTo>
                      <a:pt x="3254" y="2562"/>
                      <a:pt x="3254" y="2566"/>
                      <a:pt x="3258" y="2574"/>
                    </a:cubicBezTo>
                    <a:lnTo>
                      <a:pt x="3245" y="2570"/>
                    </a:lnTo>
                    <a:lnTo>
                      <a:pt x="3245" y="2570"/>
                    </a:lnTo>
                    <a:cubicBezTo>
                      <a:pt x="3338" y="2927"/>
                      <a:pt x="3400" y="3292"/>
                      <a:pt x="3438" y="3661"/>
                    </a:cubicBezTo>
                    <a:cubicBezTo>
                      <a:pt x="3489" y="3737"/>
                      <a:pt x="3497" y="3854"/>
                      <a:pt x="3560" y="3926"/>
                    </a:cubicBezTo>
                    <a:cubicBezTo>
                      <a:pt x="3651" y="4071"/>
                      <a:pt x="3820" y="4157"/>
                      <a:pt x="3984" y="4157"/>
                    </a:cubicBezTo>
                    <a:cubicBezTo>
                      <a:pt x="4086" y="4157"/>
                      <a:pt x="4186" y="4124"/>
                      <a:pt x="4265" y="4052"/>
                    </a:cubicBezTo>
                    <a:cubicBezTo>
                      <a:pt x="4378" y="3972"/>
                      <a:pt x="4458" y="3859"/>
                      <a:pt x="4500" y="3729"/>
                    </a:cubicBezTo>
                    <a:cubicBezTo>
                      <a:pt x="4538" y="3653"/>
                      <a:pt x="4572" y="3582"/>
                      <a:pt x="4601" y="3506"/>
                    </a:cubicBezTo>
                    <a:cubicBezTo>
                      <a:pt x="4618" y="3452"/>
                      <a:pt x="4643" y="3405"/>
                      <a:pt x="4664" y="3355"/>
                    </a:cubicBezTo>
                    <a:cubicBezTo>
                      <a:pt x="4681" y="3317"/>
                      <a:pt x="4693" y="3279"/>
                      <a:pt x="4710" y="3237"/>
                    </a:cubicBezTo>
                    <a:cubicBezTo>
                      <a:pt x="4710" y="3233"/>
                      <a:pt x="4710" y="3229"/>
                      <a:pt x="4714" y="3225"/>
                    </a:cubicBezTo>
                    <a:cubicBezTo>
                      <a:pt x="4744" y="3154"/>
                      <a:pt x="4765" y="3078"/>
                      <a:pt x="4786" y="3007"/>
                    </a:cubicBezTo>
                    <a:cubicBezTo>
                      <a:pt x="4786" y="3002"/>
                      <a:pt x="4786" y="3002"/>
                      <a:pt x="4786" y="3002"/>
                    </a:cubicBezTo>
                    <a:cubicBezTo>
                      <a:pt x="4798" y="3116"/>
                      <a:pt x="4790" y="3250"/>
                      <a:pt x="4798" y="3321"/>
                    </a:cubicBezTo>
                    <a:cubicBezTo>
                      <a:pt x="4832" y="3632"/>
                      <a:pt x="4932" y="3951"/>
                      <a:pt x="5226" y="4102"/>
                    </a:cubicBezTo>
                    <a:cubicBezTo>
                      <a:pt x="5317" y="4152"/>
                      <a:pt x="5423" y="4177"/>
                      <a:pt x="5528" y="4177"/>
                    </a:cubicBezTo>
                    <a:cubicBezTo>
                      <a:pt x="5709" y="4177"/>
                      <a:pt x="5886" y="4102"/>
                      <a:pt x="5982" y="3943"/>
                    </a:cubicBezTo>
                    <a:cubicBezTo>
                      <a:pt x="6024" y="3854"/>
                      <a:pt x="6057" y="3758"/>
                      <a:pt x="6078" y="3666"/>
                    </a:cubicBezTo>
                    <a:cubicBezTo>
                      <a:pt x="6116" y="3582"/>
                      <a:pt x="6141" y="3494"/>
                      <a:pt x="6171" y="3405"/>
                    </a:cubicBezTo>
                    <a:cubicBezTo>
                      <a:pt x="6175" y="3397"/>
                      <a:pt x="6175" y="3384"/>
                      <a:pt x="6179" y="3372"/>
                    </a:cubicBezTo>
                    <a:cubicBezTo>
                      <a:pt x="6183" y="3359"/>
                      <a:pt x="6192" y="3342"/>
                      <a:pt x="6196" y="3330"/>
                    </a:cubicBezTo>
                    <a:cubicBezTo>
                      <a:pt x="6196" y="3330"/>
                      <a:pt x="6196" y="3330"/>
                      <a:pt x="6196" y="3326"/>
                    </a:cubicBezTo>
                    <a:cubicBezTo>
                      <a:pt x="6229" y="3233"/>
                      <a:pt x="6250" y="3137"/>
                      <a:pt x="6276" y="3040"/>
                    </a:cubicBezTo>
                    <a:cubicBezTo>
                      <a:pt x="6292" y="2969"/>
                      <a:pt x="6309" y="2897"/>
                      <a:pt x="6330" y="2826"/>
                    </a:cubicBezTo>
                    <a:cubicBezTo>
                      <a:pt x="6347" y="2860"/>
                      <a:pt x="6355" y="2897"/>
                      <a:pt x="6360" y="2935"/>
                    </a:cubicBezTo>
                    <a:cubicBezTo>
                      <a:pt x="6351" y="3625"/>
                      <a:pt x="6679" y="4001"/>
                      <a:pt x="7006" y="4001"/>
                    </a:cubicBezTo>
                    <a:cubicBezTo>
                      <a:pt x="7299" y="4001"/>
                      <a:pt x="7592" y="3698"/>
                      <a:pt x="7640" y="3049"/>
                    </a:cubicBezTo>
                    <a:cubicBezTo>
                      <a:pt x="7636" y="3019"/>
                      <a:pt x="7640" y="2990"/>
                      <a:pt x="7648" y="2960"/>
                    </a:cubicBezTo>
                    <a:cubicBezTo>
                      <a:pt x="7484" y="2381"/>
                      <a:pt x="7186" y="1852"/>
                      <a:pt x="6783" y="1412"/>
                    </a:cubicBezTo>
                    <a:cubicBezTo>
                      <a:pt x="6070" y="677"/>
                      <a:pt x="5100" y="64"/>
                      <a:pt x="4051" y="10"/>
                    </a:cubicBezTo>
                    <a:cubicBezTo>
                      <a:pt x="3938" y="3"/>
                      <a:pt x="3823" y="0"/>
                      <a:pt x="37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2" name="Google Shape;2242;p38"/>
              <p:cNvSpPr/>
              <p:nvPr/>
            </p:nvSpPr>
            <p:spPr>
              <a:xfrm>
                <a:off x="6597142" y="1382715"/>
                <a:ext cx="201985" cy="176898"/>
              </a:xfrm>
              <a:custGeom>
                <a:avLst/>
                <a:gdLst/>
                <a:ahLst/>
                <a:cxnLst/>
                <a:rect l="l" t="t" r="r" b="b"/>
                <a:pathLst>
                  <a:path w="4396" h="3850" extrusionOk="0">
                    <a:moveTo>
                      <a:pt x="433" y="0"/>
                    </a:moveTo>
                    <a:cubicBezTo>
                      <a:pt x="315" y="294"/>
                      <a:pt x="223" y="601"/>
                      <a:pt x="160" y="915"/>
                    </a:cubicBezTo>
                    <a:cubicBezTo>
                      <a:pt x="1" y="1893"/>
                      <a:pt x="22" y="3064"/>
                      <a:pt x="723" y="3841"/>
                    </a:cubicBezTo>
                    <a:cubicBezTo>
                      <a:pt x="727" y="3841"/>
                      <a:pt x="731" y="3845"/>
                      <a:pt x="735" y="3849"/>
                    </a:cubicBezTo>
                    <a:cubicBezTo>
                      <a:pt x="1046" y="3761"/>
                      <a:pt x="1361" y="3681"/>
                      <a:pt x="1675" y="3602"/>
                    </a:cubicBezTo>
                    <a:cubicBezTo>
                      <a:pt x="2574" y="3383"/>
                      <a:pt x="3480" y="3203"/>
                      <a:pt x="4395" y="3060"/>
                    </a:cubicBezTo>
                    <a:cubicBezTo>
                      <a:pt x="4017" y="2149"/>
                      <a:pt x="3954" y="1092"/>
                      <a:pt x="4085" y="122"/>
                    </a:cubicBezTo>
                    <a:lnTo>
                      <a:pt x="4085" y="122"/>
                    </a:lnTo>
                    <a:cubicBezTo>
                      <a:pt x="3904" y="386"/>
                      <a:pt x="3665" y="605"/>
                      <a:pt x="3350" y="605"/>
                    </a:cubicBezTo>
                    <a:cubicBezTo>
                      <a:pt x="3300" y="605"/>
                      <a:pt x="3245" y="601"/>
                      <a:pt x="3195" y="588"/>
                    </a:cubicBezTo>
                    <a:cubicBezTo>
                      <a:pt x="2935" y="542"/>
                      <a:pt x="2695" y="357"/>
                      <a:pt x="2624" y="93"/>
                    </a:cubicBezTo>
                    <a:cubicBezTo>
                      <a:pt x="2507" y="302"/>
                      <a:pt x="2255" y="420"/>
                      <a:pt x="2017" y="420"/>
                    </a:cubicBezTo>
                    <a:cubicBezTo>
                      <a:pt x="1778" y="420"/>
                      <a:pt x="1554" y="299"/>
                      <a:pt x="1499" y="30"/>
                    </a:cubicBezTo>
                    <a:cubicBezTo>
                      <a:pt x="1361" y="261"/>
                      <a:pt x="1150" y="366"/>
                      <a:pt x="949" y="366"/>
                    </a:cubicBezTo>
                    <a:cubicBezTo>
                      <a:pt x="724" y="366"/>
                      <a:pt x="513" y="233"/>
                      <a:pt x="4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3" name="Google Shape;2243;p38"/>
              <p:cNvSpPr/>
              <p:nvPr/>
            </p:nvSpPr>
            <p:spPr>
              <a:xfrm>
                <a:off x="6589423" y="1468314"/>
                <a:ext cx="214299" cy="93457"/>
              </a:xfrm>
              <a:custGeom>
                <a:avLst/>
                <a:gdLst/>
                <a:ahLst/>
                <a:cxnLst/>
                <a:rect l="l" t="t" r="r" b="b"/>
                <a:pathLst>
                  <a:path w="4664" h="2034" extrusionOk="0">
                    <a:moveTo>
                      <a:pt x="4328" y="0"/>
                    </a:moveTo>
                    <a:cubicBezTo>
                      <a:pt x="4324" y="0"/>
                      <a:pt x="4320" y="0"/>
                      <a:pt x="4316" y="1"/>
                    </a:cubicBezTo>
                    <a:cubicBezTo>
                      <a:pt x="4290" y="1"/>
                      <a:pt x="4261" y="9"/>
                      <a:pt x="4240" y="30"/>
                    </a:cubicBezTo>
                    <a:lnTo>
                      <a:pt x="4219" y="39"/>
                    </a:lnTo>
                    <a:cubicBezTo>
                      <a:pt x="4164" y="64"/>
                      <a:pt x="4106" y="89"/>
                      <a:pt x="4047" y="114"/>
                    </a:cubicBezTo>
                    <a:cubicBezTo>
                      <a:pt x="3921" y="169"/>
                      <a:pt x="3791" y="219"/>
                      <a:pt x="3657" y="261"/>
                    </a:cubicBezTo>
                    <a:cubicBezTo>
                      <a:pt x="3027" y="475"/>
                      <a:pt x="2364" y="597"/>
                      <a:pt x="1701" y="689"/>
                    </a:cubicBezTo>
                    <a:cubicBezTo>
                      <a:pt x="1513" y="701"/>
                      <a:pt x="1316" y="712"/>
                      <a:pt x="1119" y="712"/>
                    </a:cubicBezTo>
                    <a:cubicBezTo>
                      <a:pt x="841" y="712"/>
                      <a:pt x="561" y="691"/>
                      <a:pt x="299" y="622"/>
                    </a:cubicBezTo>
                    <a:cubicBezTo>
                      <a:pt x="267" y="609"/>
                      <a:pt x="234" y="600"/>
                      <a:pt x="202" y="600"/>
                    </a:cubicBezTo>
                    <a:cubicBezTo>
                      <a:pt x="170" y="600"/>
                      <a:pt x="139" y="609"/>
                      <a:pt x="114" y="635"/>
                    </a:cubicBezTo>
                    <a:cubicBezTo>
                      <a:pt x="1" y="761"/>
                      <a:pt x="101" y="836"/>
                      <a:pt x="269" y="878"/>
                    </a:cubicBezTo>
                    <a:cubicBezTo>
                      <a:pt x="240" y="979"/>
                      <a:pt x="332" y="1126"/>
                      <a:pt x="345" y="1226"/>
                    </a:cubicBezTo>
                    <a:cubicBezTo>
                      <a:pt x="462" y="1474"/>
                      <a:pt x="521" y="1768"/>
                      <a:pt x="706" y="1978"/>
                    </a:cubicBezTo>
                    <a:cubicBezTo>
                      <a:pt x="751" y="2013"/>
                      <a:pt x="809" y="2034"/>
                      <a:pt x="867" y="2034"/>
                    </a:cubicBezTo>
                    <a:cubicBezTo>
                      <a:pt x="885" y="2034"/>
                      <a:pt x="902" y="2032"/>
                      <a:pt x="920" y="2028"/>
                    </a:cubicBezTo>
                    <a:cubicBezTo>
                      <a:pt x="1361" y="1953"/>
                      <a:pt x="1793" y="1810"/>
                      <a:pt x="2246" y="1764"/>
                    </a:cubicBezTo>
                    <a:cubicBezTo>
                      <a:pt x="2448" y="1739"/>
                      <a:pt x="2649" y="1705"/>
                      <a:pt x="2851" y="1671"/>
                    </a:cubicBezTo>
                    <a:cubicBezTo>
                      <a:pt x="3380" y="1550"/>
                      <a:pt x="3908" y="1449"/>
                      <a:pt x="4441" y="1361"/>
                    </a:cubicBezTo>
                    <a:cubicBezTo>
                      <a:pt x="4446" y="1357"/>
                      <a:pt x="4446" y="1357"/>
                      <a:pt x="4450" y="1352"/>
                    </a:cubicBezTo>
                    <a:cubicBezTo>
                      <a:pt x="4496" y="1331"/>
                      <a:pt x="4542" y="1306"/>
                      <a:pt x="4584" y="1273"/>
                    </a:cubicBezTo>
                    <a:cubicBezTo>
                      <a:pt x="4593" y="1260"/>
                      <a:pt x="4605" y="1252"/>
                      <a:pt x="4618" y="1239"/>
                    </a:cubicBezTo>
                    <a:cubicBezTo>
                      <a:pt x="4664" y="1021"/>
                      <a:pt x="4513" y="798"/>
                      <a:pt x="4458" y="589"/>
                    </a:cubicBezTo>
                    <a:cubicBezTo>
                      <a:pt x="4412" y="463"/>
                      <a:pt x="4437" y="311"/>
                      <a:pt x="4412" y="181"/>
                    </a:cubicBezTo>
                    <a:cubicBezTo>
                      <a:pt x="4446" y="144"/>
                      <a:pt x="4450" y="89"/>
                      <a:pt x="4420" y="47"/>
                    </a:cubicBezTo>
                    <a:cubicBezTo>
                      <a:pt x="4398" y="17"/>
                      <a:pt x="4365" y="0"/>
                      <a:pt x="432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4" name="Google Shape;2244;p38"/>
              <p:cNvSpPr/>
              <p:nvPr/>
            </p:nvSpPr>
            <p:spPr>
              <a:xfrm>
                <a:off x="7279635" y="1494733"/>
                <a:ext cx="142713" cy="57526"/>
              </a:xfrm>
              <a:custGeom>
                <a:avLst/>
                <a:gdLst/>
                <a:ahLst/>
                <a:cxnLst/>
                <a:rect l="l" t="t" r="r" b="b"/>
                <a:pathLst>
                  <a:path w="3106" h="1252" extrusionOk="0">
                    <a:moveTo>
                      <a:pt x="450" y="1"/>
                    </a:moveTo>
                    <a:cubicBezTo>
                      <a:pt x="383" y="22"/>
                      <a:pt x="345" y="89"/>
                      <a:pt x="358" y="152"/>
                    </a:cubicBezTo>
                    <a:lnTo>
                      <a:pt x="358" y="156"/>
                    </a:lnTo>
                    <a:cubicBezTo>
                      <a:pt x="303" y="177"/>
                      <a:pt x="257" y="215"/>
                      <a:pt x="223" y="265"/>
                    </a:cubicBezTo>
                    <a:cubicBezTo>
                      <a:pt x="139" y="366"/>
                      <a:pt x="1" y="505"/>
                      <a:pt x="102" y="639"/>
                    </a:cubicBezTo>
                    <a:cubicBezTo>
                      <a:pt x="257" y="786"/>
                      <a:pt x="509" y="752"/>
                      <a:pt x="710" y="794"/>
                    </a:cubicBezTo>
                    <a:cubicBezTo>
                      <a:pt x="1424" y="882"/>
                      <a:pt x="2120" y="1084"/>
                      <a:pt x="2821" y="1243"/>
                    </a:cubicBezTo>
                    <a:cubicBezTo>
                      <a:pt x="2845" y="1249"/>
                      <a:pt x="2867" y="1251"/>
                      <a:pt x="2887" y="1251"/>
                    </a:cubicBezTo>
                    <a:cubicBezTo>
                      <a:pt x="3106" y="1251"/>
                      <a:pt x="3070" y="932"/>
                      <a:pt x="2897" y="836"/>
                    </a:cubicBezTo>
                    <a:cubicBezTo>
                      <a:pt x="2872" y="790"/>
                      <a:pt x="2834" y="748"/>
                      <a:pt x="2792" y="719"/>
                    </a:cubicBezTo>
                    <a:cubicBezTo>
                      <a:pt x="2792" y="664"/>
                      <a:pt x="2763" y="618"/>
                      <a:pt x="2716" y="597"/>
                    </a:cubicBezTo>
                    <a:cubicBezTo>
                      <a:pt x="2712" y="597"/>
                      <a:pt x="2708" y="597"/>
                      <a:pt x="2708" y="593"/>
                    </a:cubicBezTo>
                    <a:cubicBezTo>
                      <a:pt x="2704" y="563"/>
                      <a:pt x="2687" y="534"/>
                      <a:pt x="2662" y="517"/>
                    </a:cubicBezTo>
                    <a:cubicBezTo>
                      <a:pt x="2011" y="223"/>
                      <a:pt x="1163" y="114"/>
                      <a:pt x="45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5" name="Google Shape;2245;p38"/>
              <p:cNvSpPr/>
              <p:nvPr/>
            </p:nvSpPr>
            <p:spPr>
              <a:xfrm>
                <a:off x="7639719" y="1587454"/>
                <a:ext cx="428139" cy="156497"/>
              </a:xfrm>
              <a:custGeom>
                <a:avLst/>
                <a:gdLst/>
                <a:ahLst/>
                <a:cxnLst/>
                <a:rect l="l" t="t" r="r" b="b"/>
                <a:pathLst>
                  <a:path w="9318" h="3406" extrusionOk="0">
                    <a:moveTo>
                      <a:pt x="177" y="0"/>
                    </a:moveTo>
                    <a:cubicBezTo>
                      <a:pt x="71" y="0"/>
                      <a:pt x="0" y="171"/>
                      <a:pt x="139" y="228"/>
                    </a:cubicBezTo>
                    <a:cubicBezTo>
                      <a:pt x="151" y="228"/>
                      <a:pt x="155" y="233"/>
                      <a:pt x="168" y="237"/>
                    </a:cubicBezTo>
                    <a:cubicBezTo>
                      <a:pt x="164" y="249"/>
                      <a:pt x="160" y="266"/>
                      <a:pt x="164" y="283"/>
                    </a:cubicBezTo>
                    <a:cubicBezTo>
                      <a:pt x="193" y="438"/>
                      <a:pt x="130" y="589"/>
                      <a:pt x="92" y="741"/>
                    </a:cubicBezTo>
                    <a:cubicBezTo>
                      <a:pt x="126" y="757"/>
                      <a:pt x="151" y="782"/>
                      <a:pt x="168" y="816"/>
                    </a:cubicBezTo>
                    <a:cubicBezTo>
                      <a:pt x="181" y="833"/>
                      <a:pt x="189" y="850"/>
                      <a:pt x="197" y="866"/>
                    </a:cubicBezTo>
                    <a:cubicBezTo>
                      <a:pt x="210" y="879"/>
                      <a:pt x="218" y="892"/>
                      <a:pt x="227" y="908"/>
                    </a:cubicBezTo>
                    <a:cubicBezTo>
                      <a:pt x="239" y="938"/>
                      <a:pt x="248" y="967"/>
                      <a:pt x="252" y="997"/>
                    </a:cubicBezTo>
                    <a:lnTo>
                      <a:pt x="260" y="1009"/>
                    </a:lnTo>
                    <a:cubicBezTo>
                      <a:pt x="265" y="1018"/>
                      <a:pt x="273" y="1022"/>
                      <a:pt x="277" y="1030"/>
                    </a:cubicBezTo>
                    <a:cubicBezTo>
                      <a:pt x="281" y="1034"/>
                      <a:pt x="294" y="1043"/>
                      <a:pt x="302" y="1051"/>
                    </a:cubicBezTo>
                    <a:cubicBezTo>
                      <a:pt x="336" y="1076"/>
                      <a:pt x="369" y="1101"/>
                      <a:pt x="407" y="1122"/>
                    </a:cubicBezTo>
                    <a:cubicBezTo>
                      <a:pt x="646" y="1257"/>
                      <a:pt x="881" y="1387"/>
                      <a:pt x="1129" y="1500"/>
                    </a:cubicBezTo>
                    <a:lnTo>
                      <a:pt x="1167" y="1521"/>
                    </a:lnTo>
                    <a:cubicBezTo>
                      <a:pt x="1213" y="1542"/>
                      <a:pt x="1259" y="1563"/>
                      <a:pt x="1301" y="1584"/>
                    </a:cubicBezTo>
                    <a:cubicBezTo>
                      <a:pt x="1398" y="1626"/>
                      <a:pt x="1498" y="1672"/>
                      <a:pt x="1599" y="1714"/>
                    </a:cubicBezTo>
                    <a:cubicBezTo>
                      <a:pt x="1755" y="1781"/>
                      <a:pt x="1910" y="1840"/>
                      <a:pt x="2065" y="1903"/>
                    </a:cubicBezTo>
                    <a:cubicBezTo>
                      <a:pt x="2208" y="1966"/>
                      <a:pt x="2351" y="2029"/>
                      <a:pt x="2493" y="2092"/>
                    </a:cubicBezTo>
                    <a:cubicBezTo>
                      <a:pt x="2649" y="2159"/>
                      <a:pt x="2808" y="2226"/>
                      <a:pt x="2963" y="2289"/>
                    </a:cubicBezTo>
                    <a:lnTo>
                      <a:pt x="2951" y="2281"/>
                    </a:lnTo>
                    <a:lnTo>
                      <a:pt x="2951" y="2281"/>
                    </a:lnTo>
                    <a:cubicBezTo>
                      <a:pt x="3022" y="2310"/>
                      <a:pt x="3089" y="2340"/>
                      <a:pt x="3161" y="2369"/>
                    </a:cubicBezTo>
                    <a:lnTo>
                      <a:pt x="3144" y="2365"/>
                    </a:lnTo>
                    <a:lnTo>
                      <a:pt x="3144" y="2365"/>
                    </a:lnTo>
                    <a:cubicBezTo>
                      <a:pt x="3291" y="2428"/>
                      <a:pt x="3429" y="2508"/>
                      <a:pt x="3564" y="2583"/>
                    </a:cubicBezTo>
                    <a:cubicBezTo>
                      <a:pt x="3702" y="2659"/>
                      <a:pt x="3832" y="2743"/>
                      <a:pt x="3966" y="2818"/>
                    </a:cubicBezTo>
                    <a:lnTo>
                      <a:pt x="3954" y="2810"/>
                    </a:lnTo>
                    <a:lnTo>
                      <a:pt x="3954" y="2810"/>
                    </a:lnTo>
                    <a:cubicBezTo>
                      <a:pt x="4029" y="2856"/>
                      <a:pt x="4109" y="2898"/>
                      <a:pt x="4185" y="2944"/>
                    </a:cubicBezTo>
                    <a:cubicBezTo>
                      <a:pt x="4617" y="2629"/>
                      <a:pt x="5138" y="2520"/>
                      <a:pt x="5666" y="2449"/>
                    </a:cubicBezTo>
                    <a:cubicBezTo>
                      <a:pt x="5907" y="2400"/>
                      <a:pt x="6150" y="2376"/>
                      <a:pt x="6392" y="2376"/>
                    </a:cubicBezTo>
                    <a:cubicBezTo>
                      <a:pt x="7370" y="2376"/>
                      <a:pt x="8335" y="2760"/>
                      <a:pt x="9096" y="3389"/>
                    </a:cubicBezTo>
                    <a:cubicBezTo>
                      <a:pt x="9112" y="3402"/>
                      <a:pt x="9138" y="3406"/>
                      <a:pt x="9159" y="3406"/>
                    </a:cubicBezTo>
                    <a:cubicBezTo>
                      <a:pt x="9259" y="3406"/>
                      <a:pt x="9318" y="3292"/>
                      <a:pt x="9259" y="3209"/>
                    </a:cubicBezTo>
                    <a:cubicBezTo>
                      <a:pt x="9196" y="3133"/>
                      <a:pt x="9146" y="3045"/>
                      <a:pt x="9083" y="2965"/>
                    </a:cubicBezTo>
                    <a:cubicBezTo>
                      <a:pt x="8392" y="2093"/>
                      <a:pt x="7259" y="1591"/>
                      <a:pt x="6149" y="1591"/>
                    </a:cubicBezTo>
                    <a:cubicBezTo>
                      <a:pt x="6025" y="1591"/>
                      <a:pt x="5902" y="1597"/>
                      <a:pt x="5780" y="1609"/>
                    </a:cubicBezTo>
                    <a:cubicBezTo>
                      <a:pt x="5775" y="1609"/>
                      <a:pt x="5770" y="1609"/>
                      <a:pt x="5763" y="1609"/>
                    </a:cubicBezTo>
                    <a:cubicBezTo>
                      <a:pt x="5583" y="1609"/>
                      <a:pt x="4752" y="1780"/>
                      <a:pt x="4285" y="1983"/>
                    </a:cubicBezTo>
                    <a:cubicBezTo>
                      <a:pt x="4055" y="1844"/>
                      <a:pt x="3824" y="1697"/>
                      <a:pt x="3585" y="1572"/>
                    </a:cubicBezTo>
                    <a:cubicBezTo>
                      <a:pt x="2531" y="942"/>
                      <a:pt x="1415" y="447"/>
                      <a:pt x="260" y="35"/>
                    </a:cubicBezTo>
                    <a:cubicBezTo>
                      <a:pt x="232" y="11"/>
                      <a:pt x="204" y="0"/>
                      <a:pt x="17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6" name="Google Shape;2246;p38"/>
              <p:cNvSpPr/>
              <p:nvPr/>
            </p:nvSpPr>
            <p:spPr>
              <a:xfrm>
                <a:off x="7671698" y="1011650"/>
                <a:ext cx="78570" cy="29544"/>
              </a:xfrm>
              <a:custGeom>
                <a:avLst/>
                <a:gdLst/>
                <a:ahLst/>
                <a:cxnLst/>
                <a:rect l="l" t="t" r="r" b="b"/>
                <a:pathLst>
                  <a:path w="1710" h="643" extrusionOk="0">
                    <a:moveTo>
                      <a:pt x="1348" y="1"/>
                    </a:moveTo>
                    <a:cubicBezTo>
                      <a:pt x="1246" y="14"/>
                      <a:pt x="1140" y="20"/>
                      <a:pt x="1035" y="20"/>
                    </a:cubicBezTo>
                    <a:cubicBezTo>
                      <a:pt x="973" y="20"/>
                      <a:pt x="910" y="18"/>
                      <a:pt x="849" y="13"/>
                    </a:cubicBezTo>
                    <a:cubicBezTo>
                      <a:pt x="783" y="9"/>
                      <a:pt x="718" y="7"/>
                      <a:pt x="653" y="7"/>
                    </a:cubicBezTo>
                    <a:cubicBezTo>
                      <a:pt x="530" y="7"/>
                      <a:pt x="407" y="15"/>
                      <a:pt x="286" y="34"/>
                    </a:cubicBezTo>
                    <a:cubicBezTo>
                      <a:pt x="257" y="51"/>
                      <a:pt x="227" y="64"/>
                      <a:pt x="202" y="81"/>
                    </a:cubicBezTo>
                    <a:cubicBezTo>
                      <a:pt x="135" y="118"/>
                      <a:pt x="72" y="156"/>
                      <a:pt x="9" y="198"/>
                    </a:cubicBezTo>
                    <a:lnTo>
                      <a:pt x="1" y="202"/>
                    </a:lnTo>
                    <a:cubicBezTo>
                      <a:pt x="131" y="362"/>
                      <a:pt x="295" y="488"/>
                      <a:pt x="484" y="567"/>
                    </a:cubicBezTo>
                    <a:cubicBezTo>
                      <a:pt x="597" y="618"/>
                      <a:pt x="723" y="643"/>
                      <a:pt x="844" y="643"/>
                    </a:cubicBezTo>
                    <a:cubicBezTo>
                      <a:pt x="1159" y="643"/>
                      <a:pt x="1482" y="483"/>
                      <a:pt x="1709" y="257"/>
                    </a:cubicBezTo>
                    <a:cubicBezTo>
                      <a:pt x="1692" y="248"/>
                      <a:pt x="1680" y="240"/>
                      <a:pt x="1663" y="232"/>
                    </a:cubicBezTo>
                    <a:cubicBezTo>
                      <a:pt x="1587" y="181"/>
                      <a:pt x="1512" y="127"/>
                      <a:pt x="1440" y="72"/>
                    </a:cubicBezTo>
                    <a:cubicBezTo>
                      <a:pt x="1411" y="51"/>
                      <a:pt x="1378" y="26"/>
                      <a:pt x="134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7" name="Google Shape;2247;p38"/>
              <p:cNvSpPr/>
              <p:nvPr/>
            </p:nvSpPr>
            <p:spPr>
              <a:xfrm>
                <a:off x="8041983" y="1051026"/>
                <a:ext cx="84497" cy="39882"/>
              </a:xfrm>
              <a:custGeom>
                <a:avLst/>
                <a:gdLst/>
                <a:ahLst/>
                <a:cxnLst/>
                <a:rect l="l" t="t" r="r" b="b"/>
                <a:pathLst>
                  <a:path w="1839" h="868" extrusionOk="0">
                    <a:moveTo>
                      <a:pt x="252" y="0"/>
                    </a:moveTo>
                    <a:lnTo>
                      <a:pt x="219" y="8"/>
                    </a:lnTo>
                    <a:lnTo>
                      <a:pt x="76" y="38"/>
                    </a:lnTo>
                    <a:lnTo>
                      <a:pt x="22" y="50"/>
                    </a:lnTo>
                    <a:cubicBezTo>
                      <a:pt x="1" y="453"/>
                      <a:pt x="437" y="802"/>
                      <a:pt x="819" y="852"/>
                    </a:cubicBezTo>
                    <a:cubicBezTo>
                      <a:pt x="880" y="863"/>
                      <a:pt x="942" y="868"/>
                      <a:pt x="1004" y="868"/>
                    </a:cubicBezTo>
                    <a:cubicBezTo>
                      <a:pt x="1287" y="868"/>
                      <a:pt x="1566" y="758"/>
                      <a:pt x="1776" y="558"/>
                    </a:cubicBezTo>
                    <a:cubicBezTo>
                      <a:pt x="1797" y="546"/>
                      <a:pt x="1818" y="533"/>
                      <a:pt x="1839" y="520"/>
                    </a:cubicBezTo>
                    <a:cubicBezTo>
                      <a:pt x="1831" y="508"/>
                      <a:pt x="1818" y="495"/>
                      <a:pt x="1810" y="483"/>
                    </a:cubicBezTo>
                    <a:lnTo>
                      <a:pt x="1759" y="424"/>
                    </a:lnTo>
                    <a:cubicBezTo>
                      <a:pt x="1747" y="411"/>
                      <a:pt x="1738" y="403"/>
                      <a:pt x="1730" y="390"/>
                    </a:cubicBezTo>
                    <a:lnTo>
                      <a:pt x="1684" y="344"/>
                    </a:lnTo>
                    <a:cubicBezTo>
                      <a:pt x="1667" y="336"/>
                      <a:pt x="1650" y="323"/>
                      <a:pt x="1633" y="311"/>
                    </a:cubicBezTo>
                    <a:cubicBezTo>
                      <a:pt x="1587" y="277"/>
                      <a:pt x="1537" y="243"/>
                      <a:pt x="1491" y="210"/>
                    </a:cubicBezTo>
                    <a:lnTo>
                      <a:pt x="1453" y="180"/>
                    </a:lnTo>
                    <a:lnTo>
                      <a:pt x="1419" y="176"/>
                    </a:lnTo>
                    <a:cubicBezTo>
                      <a:pt x="1085" y="169"/>
                      <a:pt x="770" y="15"/>
                      <a:pt x="436" y="15"/>
                    </a:cubicBezTo>
                    <a:cubicBezTo>
                      <a:pt x="380" y="15"/>
                      <a:pt x="323" y="19"/>
                      <a:pt x="265" y="29"/>
                    </a:cubicBezTo>
                    <a:cubicBezTo>
                      <a:pt x="261" y="21"/>
                      <a:pt x="257" y="8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8" name="Google Shape;2248;p38"/>
              <p:cNvSpPr/>
              <p:nvPr/>
            </p:nvSpPr>
            <p:spPr>
              <a:xfrm>
                <a:off x="7715669" y="1221396"/>
                <a:ext cx="305918" cy="156911"/>
              </a:xfrm>
              <a:custGeom>
                <a:avLst/>
                <a:gdLst/>
                <a:ahLst/>
                <a:cxnLst/>
                <a:rect l="l" t="t" r="r" b="b"/>
                <a:pathLst>
                  <a:path w="6658" h="3415" extrusionOk="0">
                    <a:moveTo>
                      <a:pt x="2280" y="2957"/>
                    </a:moveTo>
                    <a:lnTo>
                      <a:pt x="2280" y="2957"/>
                    </a:lnTo>
                    <a:cubicBezTo>
                      <a:pt x="2309" y="2966"/>
                      <a:pt x="2343" y="2970"/>
                      <a:pt x="2372" y="2978"/>
                    </a:cubicBezTo>
                    <a:cubicBezTo>
                      <a:pt x="2372" y="2982"/>
                      <a:pt x="2372" y="2987"/>
                      <a:pt x="2372" y="2991"/>
                    </a:cubicBezTo>
                    <a:cubicBezTo>
                      <a:pt x="2347" y="2982"/>
                      <a:pt x="2322" y="2974"/>
                      <a:pt x="2293" y="2961"/>
                    </a:cubicBezTo>
                    <a:lnTo>
                      <a:pt x="2280" y="2957"/>
                    </a:lnTo>
                    <a:close/>
                    <a:moveTo>
                      <a:pt x="375" y="0"/>
                    </a:moveTo>
                    <a:cubicBezTo>
                      <a:pt x="172" y="0"/>
                      <a:pt x="166" y="431"/>
                      <a:pt x="135" y="582"/>
                    </a:cubicBezTo>
                    <a:cubicBezTo>
                      <a:pt x="1" y="2252"/>
                      <a:pt x="1717" y="3280"/>
                      <a:pt x="3195" y="3415"/>
                    </a:cubicBezTo>
                    <a:cubicBezTo>
                      <a:pt x="3342" y="3415"/>
                      <a:pt x="3489" y="3406"/>
                      <a:pt x="3640" y="3390"/>
                    </a:cubicBezTo>
                    <a:lnTo>
                      <a:pt x="3673" y="3390"/>
                    </a:lnTo>
                    <a:cubicBezTo>
                      <a:pt x="4055" y="3390"/>
                      <a:pt x="4433" y="3331"/>
                      <a:pt x="4794" y="3213"/>
                    </a:cubicBezTo>
                    <a:cubicBezTo>
                      <a:pt x="4895" y="3184"/>
                      <a:pt x="4991" y="3146"/>
                      <a:pt x="5084" y="3096"/>
                    </a:cubicBezTo>
                    <a:cubicBezTo>
                      <a:pt x="5403" y="2953"/>
                      <a:pt x="5688" y="2739"/>
                      <a:pt x="5906" y="2466"/>
                    </a:cubicBezTo>
                    <a:cubicBezTo>
                      <a:pt x="6276" y="2105"/>
                      <a:pt x="6528" y="1648"/>
                      <a:pt x="6637" y="1144"/>
                    </a:cubicBezTo>
                    <a:cubicBezTo>
                      <a:pt x="6658" y="1085"/>
                      <a:pt x="6637" y="1022"/>
                      <a:pt x="6582" y="993"/>
                    </a:cubicBezTo>
                    <a:cubicBezTo>
                      <a:pt x="6556" y="981"/>
                      <a:pt x="6533" y="975"/>
                      <a:pt x="6513" y="975"/>
                    </a:cubicBezTo>
                    <a:cubicBezTo>
                      <a:pt x="6397" y="975"/>
                      <a:pt x="6384" y="1161"/>
                      <a:pt x="6351" y="1262"/>
                    </a:cubicBezTo>
                    <a:cubicBezTo>
                      <a:pt x="6293" y="1450"/>
                      <a:pt x="6209" y="1635"/>
                      <a:pt x="6108" y="1811"/>
                    </a:cubicBezTo>
                    <a:cubicBezTo>
                      <a:pt x="6095" y="1807"/>
                      <a:pt x="6082" y="1805"/>
                      <a:pt x="6070" y="1805"/>
                    </a:cubicBezTo>
                    <a:cubicBezTo>
                      <a:pt x="6021" y="1805"/>
                      <a:pt x="5977" y="1836"/>
                      <a:pt x="5957" y="1883"/>
                    </a:cubicBezTo>
                    <a:cubicBezTo>
                      <a:pt x="5898" y="2034"/>
                      <a:pt x="5814" y="2177"/>
                      <a:pt x="5713" y="2307"/>
                    </a:cubicBezTo>
                    <a:cubicBezTo>
                      <a:pt x="5696" y="2323"/>
                      <a:pt x="5684" y="2340"/>
                      <a:pt x="5667" y="2353"/>
                    </a:cubicBezTo>
                    <a:cubicBezTo>
                      <a:pt x="5663" y="2344"/>
                      <a:pt x="5659" y="2336"/>
                      <a:pt x="5650" y="2328"/>
                    </a:cubicBezTo>
                    <a:cubicBezTo>
                      <a:pt x="5625" y="2302"/>
                      <a:pt x="5594" y="2290"/>
                      <a:pt x="5562" y="2290"/>
                    </a:cubicBezTo>
                    <a:cubicBezTo>
                      <a:pt x="5531" y="2290"/>
                      <a:pt x="5499" y="2302"/>
                      <a:pt x="5474" y="2328"/>
                    </a:cubicBezTo>
                    <a:cubicBezTo>
                      <a:pt x="5428" y="2374"/>
                      <a:pt x="5382" y="2420"/>
                      <a:pt x="5331" y="2466"/>
                    </a:cubicBezTo>
                    <a:cubicBezTo>
                      <a:pt x="5210" y="2521"/>
                      <a:pt x="5079" y="2563"/>
                      <a:pt x="4949" y="2596"/>
                    </a:cubicBezTo>
                    <a:cubicBezTo>
                      <a:pt x="4924" y="2574"/>
                      <a:pt x="4895" y="2562"/>
                      <a:pt x="4863" y="2562"/>
                    </a:cubicBezTo>
                    <a:cubicBezTo>
                      <a:pt x="4858" y="2562"/>
                      <a:pt x="4853" y="2562"/>
                      <a:pt x="4849" y="2563"/>
                    </a:cubicBezTo>
                    <a:cubicBezTo>
                      <a:pt x="4647" y="2601"/>
                      <a:pt x="4446" y="2642"/>
                      <a:pt x="4244" y="2689"/>
                    </a:cubicBezTo>
                    <a:cubicBezTo>
                      <a:pt x="4118" y="2697"/>
                      <a:pt x="3988" y="2756"/>
                      <a:pt x="3879" y="2798"/>
                    </a:cubicBezTo>
                    <a:cubicBezTo>
                      <a:pt x="3816" y="2785"/>
                      <a:pt x="3753" y="2777"/>
                      <a:pt x="3686" y="2773"/>
                    </a:cubicBezTo>
                    <a:cubicBezTo>
                      <a:pt x="3668" y="2771"/>
                      <a:pt x="3650" y="2771"/>
                      <a:pt x="3633" y="2771"/>
                    </a:cubicBezTo>
                    <a:cubicBezTo>
                      <a:pt x="3585" y="2771"/>
                      <a:pt x="3539" y="2775"/>
                      <a:pt x="3493" y="2781"/>
                    </a:cubicBezTo>
                    <a:cubicBezTo>
                      <a:pt x="3377" y="2724"/>
                      <a:pt x="3258" y="2705"/>
                      <a:pt x="3139" y="2705"/>
                    </a:cubicBezTo>
                    <a:cubicBezTo>
                      <a:pt x="3013" y="2705"/>
                      <a:pt x="2886" y="2726"/>
                      <a:pt x="2758" y="2743"/>
                    </a:cubicBezTo>
                    <a:cubicBezTo>
                      <a:pt x="2754" y="2743"/>
                      <a:pt x="2746" y="2739"/>
                      <a:pt x="2742" y="2739"/>
                    </a:cubicBezTo>
                    <a:cubicBezTo>
                      <a:pt x="2574" y="2676"/>
                      <a:pt x="2397" y="2638"/>
                      <a:pt x="2217" y="2630"/>
                    </a:cubicBezTo>
                    <a:cubicBezTo>
                      <a:pt x="2116" y="2487"/>
                      <a:pt x="1944" y="2420"/>
                      <a:pt x="1801" y="2336"/>
                    </a:cubicBezTo>
                    <a:cubicBezTo>
                      <a:pt x="1554" y="2130"/>
                      <a:pt x="1294" y="1929"/>
                      <a:pt x="991" y="1820"/>
                    </a:cubicBezTo>
                    <a:cubicBezTo>
                      <a:pt x="836" y="1681"/>
                      <a:pt x="714" y="1513"/>
                      <a:pt x="639" y="1325"/>
                    </a:cubicBezTo>
                    <a:cubicBezTo>
                      <a:pt x="618" y="1262"/>
                      <a:pt x="635" y="1173"/>
                      <a:pt x="563" y="1140"/>
                    </a:cubicBezTo>
                    <a:cubicBezTo>
                      <a:pt x="545" y="1128"/>
                      <a:pt x="525" y="1122"/>
                      <a:pt x="504" y="1122"/>
                    </a:cubicBezTo>
                    <a:cubicBezTo>
                      <a:pt x="474" y="1122"/>
                      <a:pt x="443" y="1136"/>
                      <a:pt x="421" y="1161"/>
                    </a:cubicBezTo>
                    <a:cubicBezTo>
                      <a:pt x="345" y="842"/>
                      <a:pt x="362" y="506"/>
                      <a:pt x="471" y="195"/>
                    </a:cubicBezTo>
                    <a:cubicBezTo>
                      <a:pt x="513" y="137"/>
                      <a:pt x="496" y="49"/>
                      <a:pt x="433" y="11"/>
                    </a:cubicBezTo>
                    <a:cubicBezTo>
                      <a:pt x="412" y="4"/>
                      <a:pt x="393" y="0"/>
                      <a:pt x="37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9" name="Google Shape;2249;p38"/>
              <p:cNvSpPr/>
              <p:nvPr/>
            </p:nvSpPr>
            <p:spPr>
              <a:xfrm>
                <a:off x="7659936" y="747042"/>
                <a:ext cx="97455" cy="68324"/>
              </a:xfrm>
              <a:custGeom>
                <a:avLst/>
                <a:gdLst/>
                <a:ahLst/>
                <a:cxnLst/>
                <a:rect l="l" t="t" r="r" b="b"/>
                <a:pathLst>
                  <a:path w="2121" h="1487" extrusionOk="0">
                    <a:moveTo>
                      <a:pt x="1013" y="0"/>
                    </a:moveTo>
                    <a:cubicBezTo>
                      <a:pt x="545" y="0"/>
                      <a:pt x="67" y="492"/>
                      <a:pt x="164" y="1000"/>
                    </a:cubicBezTo>
                    <a:cubicBezTo>
                      <a:pt x="1" y="1223"/>
                      <a:pt x="530" y="1411"/>
                      <a:pt x="819" y="1470"/>
                    </a:cubicBezTo>
                    <a:cubicBezTo>
                      <a:pt x="811" y="1445"/>
                      <a:pt x="815" y="1416"/>
                      <a:pt x="819" y="1395"/>
                    </a:cubicBezTo>
                    <a:cubicBezTo>
                      <a:pt x="836" y="1353"/>
                      <a:pt x="865" y="1315"/>
                      <a:pt x="899" y="1285"/>
                    </a:cubicBezTo>
                    <a:cubicBezTo>
                      <a:pt x="941" y="1248"/>
                      <a:pt x="991" y="1223"/>
                      <a:pt x="1046" y="1214"/>
                    </a:cubicBezTo>
                    <a:cubicBezTo>
                      <a:pt x="1062" y="1210"/>
                      <a:pt x="1078" y="1208"/>
                      <a:pt x="1093" y="1208"/>
                    </a:cubicBezTo>
                    <a:cubicBezTo>
                      <a:pt x="1126" y="1208"/>
                      <a:pt x="1157" y="1217"/>
                      <a:pt x="1189" y="1231"/>
                    </a:cubicBezTo>
                    <a:cubicBezTo>
                      <a:pt x="1264" y="1277"/>
                      <a:pt x="1302" y="1365"/>
                      <a:pt x="1289" y="1449"/>
                    </a:cubicBezTo>
                    <a:lnTo>
                      <a:pt x="1289" y="1458"/>
                    </a:lnTo>
                    <a:cubicBezTo>
                      <a:pt x="1289" y="1466"/>
                      <a:pt x="1289" y="1479"/>
                      <a:pt x="1289" y="1487"/>
                    </a:cubicBezTo>
                    <a:cubicBezTo>
                      <a:pt x="1558" y="1474"/>
                      <a:pt x="1822" y="1390"/>
                      <a:pt x="2045" y="1239"/>
                    </a:cubicBezTo>
                    <a:cubicBezTo>
                      <a:pt x="2095" y="1206"/>
                      <a:pt x="2120" y="1147"/>
                      <a:pt x="2108" y="1088"/>
                    </a:cubicBezTo>
                    <a:cubicBezTo>
                      <a:pt x="1944" y="782"/>
                      <a:pt x="1743" y="501"/>
                      <a:pt x="1512" y="240"/>
                    </a:cubicBezTo>
                    <a:cubicBezTo>
                      <a:pt x="1368" y="71"/>
                      <a:pt x="1191" y="0"/>
                      <a:pt x="1013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0" name="Google Shape;2250;p38"/>
              <p:cNvSpPr/>
              <p:nvPr/>
            </p:nvSpPr>
            <p:spPr>
              <a:xfrm>
                <a:off x="8170588" y="872569"/>
                <a:ext cx="78892" cy="74159"/>
              </a:xfrm>
              <a:custGeom>
                <a:avLst/>
                <a:gdLst/>
                <a:ahLst/>
                <a:cxnLst/>
                <a:rect l="l" t="t" r="r" b="b"/>
                <a:pathLst>
                  <a:path w="1717" h="1614" extrusionOk="0">
                    <a:moveTo>
                      <a:pt x="947" y="0"/>
                    </a:moveTo>
                    <a:cubicBezTo>
                      <a:pt x="627" y="0"/>
                      <a:pt x="325" y="362"/>
                      <a:pt x="211" y="774"/>
                    </a:cubicBezTo>
                    <a:cubicBezTo>
                      <a:pt x="191" y="764"/>
                      <a:pt x="172" y="760"/>
                      <a:pt x="155" y="760"/>
                    </a:cubicBezTo>
                    <a:cubicBezTo>
                      <a:pt x="62" y="760"/>
                      <a:pt x="1" y="875"/>
                      <a:pt x="43" y="967"/>
                    </a:cubicBezTo>
                    <a:cubicBezTo>
                      <a:pt x="177" y="1273"/>
                      <a:pt x="442" y="1504"/>
                      <a:pt x="765" y="1592"/>
                    </a:cubicBezTo>
                    <a:cubicBezTo>
                      <a:pt x="830" y="1605"/>
                      <a:pt x="921" y="1613"/>
                      <a:pt x="1020" y="1613"/>
                    </a:cubicBezTo>
                    <a:cubicBezTo>
                      <a:pt x="1329" y="1613"/>
                      <a:pt x="1716" y="1530"/>
                      <a:pt x="1646" y="1219"/>
                    </a:cubicBezTo>
                    <a:cubicBezTo>
                      <a:pt x="1592" y="933"/>
                      <a:pt x="1605" y="623"/>
                      <a:pt x="1453" y="367"/>
                    </a:cubicBezTo>
                    <a:cubicBezTo>
                      <a:pt x="1297" y="106"/>
                      <a:pt x="1120" y="0"/>
                      <a:pt x="947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1" name="Google Shape;2251;p38"/>
              <p:cNvSpPr/>
              <p:nvPr/>
            </p:nvSpPr>
            <p:spPr>
              <a:xfrm>
                <a:off x="7814822" y="895864"/>
                <a:ext cx="321311" cy="122864"/>
              </a:xfrm>
              <a:custGeom>
                <a:avLst/>
                <a:gdLst/>
                <a:ahLst/>
                <a:cxnLst/>
                <a:rect l="l" t="t" r="r" b="b"/>
                <a:pathLst>
                  <a:path w="6993" h="2674" extrusionOk="0">
                    <a:moveTo>
                      <a:pt x="176" y="0"/>
                    </a:moveTo>
                    <a:cubicBezTo>
                      <a:pt x="88" y="0"/>
                      <a:pt x="1" y="100"/>
                      <a:pt x="63" y="195"/>
                    </a:cubicBezTo>
                    <a:cubicBezTo>
                      <a:pt x="164" y="493"/>
                      <a:pt x="328" y="758"/>
                      <a:pt x="596" y="930"/>
                    </a:cubicBezTo>
                    <a:cubicBezTo>
                      <a:pt x="1616" y="1837"/>
                      <a:pt x="2859" y="2533"/>
                      <a:pt x="4235" y="2672"/>
                    </a:cubicBezTo>
                    <a:cubicBezTo>
                      <a:pt x="4395" y="2672"/>
                      <a:pt x="4555" y="2673"/>
                      <a:pt x="4716" y="2673"/>
                    </a:cubicBezTo>
                    <a:cubicBezTo>
                      <a:pt x="5308" y="2673"/>
                      <a:pt x="5904" y="2653"/>
                      <a:pt x="6468" y="2458"/>
                    </a:cubicBezTo>
                    <a:cubicBezTo>
                      <a:pt x="6619" y="2386"/>
                      <a:pt x="6993" y="2328"/>
                      <a:pt x="6863" y="2088"/>
                    </a:cubicBezTo>
                    <a:cubicBezTo>
                      <a:pt x="6107" y="1614"/>
                      <a:pt x="5310" y="1215"/>
                      <a:pt x="4479" y="901"/>
                    </a:cubicBezTo>
                    <a:cubicBezTo>
                      <a:pt x="4470" y="854"/>
                      <a:pt x="4437" y="817"/>
                      <a:pt x="4395" y="800"/>
                    </a:cubicBezTo>
                    <a:cubicBezTo>
                      <a:pt x="3853" y="615"/>
                      <a:pt x="3303" y="447"/>
                      <a:pt x="2733" y="355"/>
                    </a:cubicBezTo>
                    <a:cubicBezTo>
                      <a:pt x="2182" y="257"/>
                      <a:pt x="1595" y="93"/>
                      <a:pt x="1025" y="93"/>
                    </a:cubicBezTo>
                    <a:cubicBezTo>
                      <a:pt x="791" y="93"/>
                      <a:pt x="560" y="121"/>
                      <a:pt x="336" y="191"/>
                    </a:cubicBezTo>
                    <a:cubicBezTo>
                      <a:pt x="319" y="145"/>
                      <a:pt x="298" y="99"/>
                      <a:pt x="273" y="57"/>
                    </a:cubicBezTo>
                    <a:cubicBezTo>
                      <a:pt x="248" y="17"/>
                      <a:pt x="212" y="0"/>
                      <a:pt x="17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2" name="Google Shape;2252;p38"/>
              <p:cNvSpPr/>
              <p:nvPr/>
            </p:nvSpPr>
            <p:spPr>
              <a:xfrm>
                <a:off x="8066886" y="1251491"/>
                <a:ext cx="114363" cy="48521"/>
              </a:xfrm>
              <a:custGeom>
                <a:avLst/>
                <a:gdLst/>
                <a:ahLst/>
                <a:cxnLst/>
                <a:rect l="l" t="t" r="r" b="b"/>
                <a:pathLst>
                  <a:path w="2489" h="1056" extrusionOk="0">
                    <a:moveTo>
                      <a:pt x="792" y="468"/>
                    </a:moveTo>
                    <a:cubicBezTo>
                      <a:pt x="790" y="469"/>
                      <a:pt x="787" y="471"/>
                      <a:pt x="785" y="472"/>
                    </a:cubicBezTo>
                    <a:cubicBezTo>
                      <a:pt x="787" y="470"/>
                      <a:pt x="790" y="469"/>
                      <a:pt x="792" y="468"/>
                    </a:cubicBezTo>
                    <a:close/>
                    <a:moveTo>
                      <a:pt x="1829" y="1"/>
                    </a:moveTo>
                    <a:cubicBezTo>
                      <a:pt x="1705" y="1"/>
                      <a:pt x="1579" y="30"/>
                      <a:pt x="1456" y="74"/>
                    </a:cubicBezTo>
                    <a:cubicBezTo>
                      <a:pt x="1326" y="141"/>
                      <a:pt x="1196" y="212"/>
                      <a:pt x="1075" y="292"/>
                    </a:cubicBezTo>
                    <a:lnTo>
                      <a:pt x="1087" y="283"/>
                    </a:lnTo>
                    <a:lnTo>
                      <a:pt x="1087" y="283"/>
                    </a:lnTo>
                    <a:cubicBezTo>
                      <a:pt x="995" y="342"/>
                      <a:pt x="898" y="401"/>
                      <a:pt x="806" y="460"/>
                    </a:cubicBezTo>
                    <a:lnTo>
                      <a:pt x="818" y="451"/>
                    </a:lnTo>
                    <a:lnTo>
                      <a:pt x="818" y="451"/>
                    </a:lnTo>
                    <a:cubicBezTo>
                      <a:pt x="810" y="457"/>
                      <a:pt x="803" y="461"/>
                      <a:pt x="796" y="465"/>
                    </a:cubicBezTo>
                    <a:lnTo>
                      <a:pt x="796" y="465"/>
                    </a:lnTo>
                    <a:cubicBezTo>
                      <a:pt x="796" y="465"/>
                      <a:pt x="797" y="464"/>
                      <a:pt x="798" y="464"/>
                    </a:cubicBezTo>
                    <a:lnTo>
                      <a:pt x="798" y="464"/>
                    </a:lnTo>
                    <a:cubicBezTo>
                      <a:pt x="789" y="468"/>
                      <a:pt x="785" y="472"/>
                      <a:pt x="777" y="476"/>
                    </a:cubicBezTo>
                    <a:cubicBezTo>
                      <a:pt x="659" y="552"/>
                      <a:pt x="541" y="628"/>
                      <a:pt x="432" y="712"/>
                    </a:cubicBezTo>
                    <a:cubicBezTo>
                      <a:pt x="311" y="800"/>
                      <a:pt x="185" y="884"/>
                      <a:pt x="59" y="976"/>
                    </a:cubicBezTo>
                    <a:cubicBezTo>
                      <a:pt x="55" y="976"/>
                      <a:pt x="50" y="980"/>
                      <a:pt x="50" y="980"/>
                    </a:cubicBezTo>
                    <a:lnTo>
                      <a:pt x="0" y="1014"/>
                    </a:lnTo>
                    <a:lnTo>
                      <a:pt x="227" y="1014"/>
                    </a:lnTo>
                    <a:cubicBezTo>
                      <a:pt x="283" y="1014"/>
                      <a:pt x="339" y="1012"/>
                      <a:pt x="393" y="1012"/>
                    </a:cubicBezTo>
                    <a:cubicBezTo>
                      <a:pt x="421" y="1012"/>
                      <a:pt x="448" y="1012"/>
                      <a:pt x="474" y="1014"/>
                    </a:cubicBezTo>
                    <a:cubicBezTo>
                      <a:pt x="525" y="1014"/>
                      <a:pt x="575" y="1018"/>
                      <a:pt x="625" y="1022"/>
                    </a:cubicBezTo>
                    <a:lnTo>
                      <a:pt x="881" y="1022"/>
                    </a:lnTo>
                    <a:cubicBezTo>
                      <a:pt x="1091" y="1026"/>
                      <a:pt x="1297" y="1043"/>
                      <a:pt x="1503" y="1056"/>
                    </a:cubicBezTo>
                    <a:lnTo>
                      <a:pt x="1641" y="1056"/>
                    </a:lnTo>
                    <a:cubicBezTo>
                      <a:pt x="1666" y="1056"/>
                      <a:pt x="1692" y="1056"/>
                      <a:pt x="1717" y="1051"/>
                    </a:cubicBezTo>
                    <a:cubicBezTo>
                      <a:pt x="1784" y="1043"/>
                      <a:pt x="1847" y="1026"/>
                      <a:pt x="1914" y="1014"/>
                    </a:cubicBezTo>
                    <a:lnTo>
                      <a:pt x="1914" y="1014"/>
                    </a:lnTo>
                    <a:lnTo>
                      <a:pt x="1897" y="1018"/>
                    </a:lnTo>
                    <a:cubicBezTo>
                      <a:pt x="1931" y="1010"/>
                      <a:pt x="1960" y="1005"/>
                      <a:pt x="1994" y="997"/>
                    </a:cubicBezTo>
                    <a:cubicBezTo>
                      <a:pt x="2069" y="968"/>
                      <a:pt x="2145" y="930"/>
                      <a:pt x="2208" y="884"/>
                    </a:cubicBezTo>
                    <a:cubicBezTo>
                      <a:pt x="2489" y="674"/>
                      <a:pt x="2481" y="225"/>
                      <a:pt x="2136" y="74"/>
                    </a:cubicBezTo>
                    <a:cubicBezTo>
                      <a:pt x="2037" y="22"/>
                      <a:pt x="1933" y="1"/>
                      <a:pt x="1829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3" name="Google Shape;2253;p38"/>
              <p:cNvSpPr/>
              <p:nvPr/>
            </p:nvSpPr>
            <p:spPr>
              <a:xfrm>
                <a:off x="7577002" y="1098810"/>
                <a:ext cx="79535" cy="77605"/>
              </a:xfrm>
              <a:custGeom>
                <a:avLst/>
                <a:gdLst/>
                <a:ahLst/>
                <a:cxnLst/>
                <a:rect l="l" t="t" r="r" b="b"/>
                <a:pathLst>
                  <a:path w="1731" h="1689" extrusionOk="0">
                    <a:moveTo>
                      <a:pt x="450" y="1"/>
                    </a:moveTo>
                    <a:cubicBezTo>
                      <a:pt x="244" y="5"/>
                      <a:pt x="1" y="173"/>
                      <a:pt x="14" y="391"/>
                    </a:cubicBezTo>
                    <a:cubicBezTo>
                      <a:pt x="89" y="580"/>
                      <a:pt x="202" y="752"/>
                      <a:pt x="345" y="895"/>
                    </a:cubicBezTo>
                    <a:cubicBezTo>
                      <a:pt x="425" y="962"/>
                      <a:pt x="505" y="1021"/>
                      <a:pt x="589" y="1080"/>
                    </a:cubicBezTo>
                    <a:lnTo>
                      <a:pt x="681" y="1138"/>
                    </a:lnTo>
                    <a:cubicBezTo>
                      <a:pt x="723" y="1168"/>
                      <a:pt x="765" y="1197"/>
                      <a:pt x="807" y="1227"/>
                    </a:cubicBezTo>
                    <a:cubicBezTo>
                      <a:pt x="849" y="1256"/>
                      <a:pt x="895" y="1281"/>
                      <a:pt x="941" y="1306"/>
                    </a:cubicBezTo>
                    <a:cubicBezTo>
                      <a:pt x="1084" y="1382"/>
                      <a:pt x="1227" y="1453"/>
                      <a:pt x="1369" y="1525"/>
                    </a:cubicBezTo>
                    <a:cubicBezTo>
                      <a:pt x="1487" y="1583"/>
                      <a:pt x="1609" y="1634"/>
                      <a:pt x="1730" y="1688"/>
                    </a:cubicBezTo>
                    <a:cubicBezTo>
                      <a:pt x="1671" y="1558"/>
                      <a:pt x="1613" y="1428"/>
                      <a:pt x="1554" y="1298"/>
                    </a:cubicBezTo>
                    <a:lnTo>
                      <a:pt x="1554" y="1298"/>
                    </a:lnTo>
                    <a:cubicBezTo>
                      <a:pt x="1554" y="1302"/>
                      <a:pt x="1558" y="1306"/>
                      <a:pt x="1558" y="1310"/>
                    </a:cubicBezTo>
                    <a:cubicBezTo>
                      <a:pt x="1533" y="1256"/>
                      <a:pt x="1512" y="1201"/>
                      <a:pt x="1487" y="1147"/>
                    </a:cubicBezTo>
                    <a:cubicBezTo>
                      <a:pt x="1457" y="1092"/>
                      <a:pt x="1428" y="1029"/>
                      <a:pt x="1399" y="971"/>
                    </a:cubicBezTo>
                    <a:cubicBezTo>
                      <a:pt x="1369" y="912"/>
                      <a:pt x="1348" y="866"/>
                      <a:pt x="1323" y="815"/>
                    </a:cubicBezTo>
                    <a:cubicBezTo>
                      <a:pt x="1105" y="467"/>
                      <a:pt x="874" y="60"/>
                      <a:pt x="450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4" name="Google Shape;2254;p38"/>
              <p:cNvSpPr/>
              <p:nvPr/>
            </p:nvSpPr>
            <p:spPr>
              <a:xfrm>
                <a:off x="7437324" y="1436841"/>
                <a:ext cx="210348" cy="200101"/>
              </a:xfrm>
              <a:custGeom>
                <a:avLst/>
                <a:gdLst/>
                <a:ahLst/>
                <a:cxnLst/>
                <a:rect l="l" t="t" r="r" b="b"/>
                <a:pathLst>
                  <a:path w="4578" h="4355" extrusionOk="0">
                    <a:moveTo>
                      <a:pt x="191" y="1"/>
                    </a:moveTo>
                    <a:cubicBezTo>
                      <a:pt x="60" y="1"/>
                      <a:pt x="0" y="197"/>
                      <a:pt x="157" y="245"/>
                    </a:cubicBezTo>
                    <a:cubicBezTo>
                      <a:pt x="569" y="321"/>
                      <a:pt x="972" y="438"/>
                      <a:pt x="1354" y="602"/>
                    </a:cubicBezTo>
                    <a:cubicBezTo>
                      <a:pt x="2764" y="1286"/>
                      <a:pt x="3608" y="2755"/>
                      <a:pt x="3855" y="4266"/>
                    </a:cubicBezTo>
                    <a:cubicBezTo>
                      <a:pt x="3873" y="4329"/>
                      <a:pt x="3921" y="4355"/>
                      <a:pt x="3969" y="4355"/>
                    </a:cubicBezTo>
                    <a:cubicBezTo>
                      <a:pt x="4045" y="4355"/>
                      <a:pt x="4123" y="4291"/>
                      <a:pt x="4094" y="4199"/>
                    </a:cubicBezTo>
                    <a:cubicBezTo>
                      <a:pt x="4090" y="4161"/>
                      <a:pt x="4082" y="4128"/>
                      <a:pt x="4073" y="4090"/>
                    </a:cubicBezTo>
                    <a:lnTo>
                      <a:pt x="4073" y="4090"/>
                    </a:lnTo>
                    <a:cubicBezTo>
                      <a:pt x="4090" y="4100"/>
                      <a:pt x="4108" y="4104"/>
                      <a:pt x="4127" y="4104"/>
                    </a:cubicBezTo>
                    <a:cubicBezTo>
                      <a:pt x="4201" y="4104"/>
                      <a:pt x="4283" y="4032"/>
                      <a:pt x="4317" y="3951"/>
                    </a:cubicBezTo>
                    <a:cubicBezTo>
                      <a:pt x="4577" y="3385"/>
                      <a:pt x="4111" y="2705"/>
                      <a:pt x="3872" y="2197"/>
                    </a:cubicBezTo>
                    <a:cubicBezTo>
                      <a:pt x="3775" y="2029"/>
                      <a:pt x="3679" y="1857"/>
                      <a:pt x="3566" y="1702"/>
                    </a:cubicBezTo>
                    <a:cubicBezTo>
                      <a:pt x="3529" y="1644"/>
                      <a:pt x="3480" y="1571"/>
                      <a:pt x="3404" y="1571"/>
                    </a:cubicBezTo>
                    <a:cubicBezTo>
                      <a:pt x="3402" y="1571"/>
                      <a:pt x="3400" y="1571"/>
                      <a:pt x="3398" y="1572"/>
                    </a:cubicBezTo>
                    <a:cubicBezTo>
                      <a:pt x="3364" y="1538"/>
                      <a:pt x="3326" y="1504"/>
                      <a:pt x="3293" y="1471"/>
                    </a:cubicBezTo>
                    <a:cubicBezTo>
                      <a:pt x="3263" y="1446"/>
                      <a:pt x="3238" y="1416"/>
                      <a:pt x="3209" y="1395"/>
                    </a:cubicBezTo>
                    <a:cubicBezTo>
                      <a:pt x="3142" y="1194"/>
                      <a:pt x="2911" y="1085"/>
                      <a:pt x="2760" y="946"/>
                    </a:cubicBezTo>
                    <a:cubicBezTo>
                      <a:pt x="2625" y="879"/>
                      <a:pt x="2525" y="728"/>
                      <a:pt x="2386" y="690"/>
                    </a:cubicBezTo>
                    <a:cubicBezTo>
                      <a:pt x="2340" y="657"/>
                      <a:pt x="2290" y="627"/>
                      <a:pt x="2235" y="602"/>
                    </a:cubicBezTo>
                    <a:cubicBezTo>
                      <a:pt x="2221" y="595"/>
                      <a:pt x="2207" y="592"/>
                      <a:pt x="2193" y="592"/>
                    </a:cubicBezTo>
                    <a:cubicBezTo>
                      <a:pt x="2182" y="592"/>
                      <a:pt x="2171" y="594"/>
                      <a:pt x="2160" y="598"/>
                    </a:cubicBezTo>
                    <a:cubicBezTo>
                      <a:pt x="2037" y="536"/>
                      <a:pt x="1844" y="352"/>
                      <a:pt x="1691" y="352"/>
                    </a:cubicBezTo>
                    <a:cubicBezTo>
                      <a:pt x="1645" y="352"/>
                      <a:pt x="1603" y="369"/>
                      <a:pt x="1568" y="409"/>
                    </a:cubicBezTo>
                    <a:cubicBezTo>
                      <a:pt x="1397" y="343"/>
                      <a:pt x="668" y="3"/>
                      <a:pt x="318" y="3"/>
                    </a:cubicBezTo>
                    <a:cubicBezTo>
                      <a:pt x="290" y="3"/>
                      <a:pt x="264" y="5"/>
                      <a:pt x="241" y="10"/>
                    </a:cubicBezTo>
                    <a:cubicBezTo>
                      <a:pt x="224" y="4"/>
                      <a:pt x="207" y="1"/>
                      <a:pt x="191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5" name="Google Shape;2255;p38"/>
              <p:cNvSpPr/>
              <p:nvPr/>
            </p:nvSpPr>
            <p:spPr>
              <a:xfrm>
                <a:off x="6741185" y="1381796"/>
                <a:ext cx="59456" cy="150754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3281" extrusionOk="0">
                    <a:moveTo>
                      <a:pt x="869" y="0"/>
                    </a:moveTo>
                    <a:cubicBezTo>
                      <a:pt x="809" y="0"/>
                      <a:pt x="743" y="36"/>
                      <a:pt x="715" y="100"/>
                    </a:cubicBezTo>
                    <a:cubicBezTo>
                      <a:pt x="677" y="171"/>
                      <a:pt x="656" y="251"/>
                      <a:pt x="647" y="335"/>
                    </a:cubicBezTo>
                    <a:cubicBezTo>
                      <a:pt x="624" y="318"/>
                      <a:pt x="600" y="311"/>
                      <a:pt x="577" y="311"/>
                    </a:cubicBezTo>
                    <a:cubicBezTo>
                      <a:pt x="502" y="311"/>
                      <a:pt x="438" y="389"/>
                      <a:pt x="442" y="469"/>
                    </a:cubicBezTo>
                    <a:cubicBezTo>
                      <a:pt x="427" y="464"/>
                      <a:pt x="414" y="461"/>
                      <a:pt x="401" y="461"/>
                    </a:cubicBezTo>
                    <a:cubicBezTo>
                      <a:pt x="0" y="461"/>
                      <a:pt x="449" y="3065"/>
                      <a:pt x="664" y="3240"/>
                    </a:cubicBezTo>
                    <a:cubicBezTo>
                      <a:pt x="698" y="3270"/>
                      <a:pt x="736" y="3280"/>
                      <a:pt x="776" y="3280"/>
                    </a:cubicBezTo>
                    <a:cubicBezTo>
                      <a:pt x="840" y="3280"/>
                      <a:pt x="909" y="3254"/>
                      <a:pt x="971" y="3244"/>
                    </a:cubicBezTo>
                    <a:cubicBezTo>
                      <a:pt x="1017" y="3240"/>
                      <a:pt x="1059" y="3231"/>
                      <a:pt x="1101" y="3219"/>
                    </a:cubicBezTo>
                    <a:cubicBezTo>
                      <a:pt x="1117" y="3227"/>
                      <a:pt x="1134" y="3231"/>
                      <a:pt x="1151" y="3235"/>
                    </a:cubicBezTo>
                    <a:lnTo>
                      <a:pt x="1164" y="3235"/>
                    </a:lnTo>
                    <a:cubicBezTo>
                      <a:pt x="1176" y="3231"/>
                      <a:pt x="1189" y="3227"/>
                      <a:pt x="1197" y="3227"/>
                    </a:cubicBezTo>
                    <a:cubicBezTo>
                      <a:pt x="1239" y="3219"/>
                      <a:pt x="1269" y="3189"/>
                      <a:pt x="1285" y="3151"/>
                    </a:cubicBezTo>
                    <a:cubicBezTo>
                      <a:pt x="1290" y="3135"/>
                      <a:pt x="1294" y="3114"/>
                      <a:pt x="1290" y="3097"/>
                    </a:cubicBezTo>
                    <a:cubicBezTo>
                      <a:pt x="1239" y="2778"/>
                      <a:pt x="1113" y="2472"/>
                      <a:pt x="1055" y="2148"/>
                    </a:cubicBezTo>
                    <a:cubicBezTo>
                      <a:pt x="1042" y="2060"/>
                      <a:pt x="1029" y="1972"/>
                      <a:pt x="1017" y="1884"/>
                    </a:cubicBezTo>
                    <a:cubicBezTo>
                      <a:pt x="954" y="1485"/>
                      <a:pt x="941" y="1086"/>
                      <a:pt x="966" y="688"/>
                    </a:cubicBezTo>
                    <a:cubicBezTo>
                      <a:pt x="971" y="629"/>
                      <a:pt x="975" y="562"/>
                      <a:pt x="929" y="520"/>
                    </a:cubicBezTo>
                    <a:cubicBezTo>
                      <a:pt x="924" y="461"/>
                      <a:pt x="924" y="398"/>
                      <a:pt x="933" y="339"/>
                    </a:cubicBezTo>
                    <a:cubicBezTo>
                      <a:pt x="950" y="268"/>
                      <a:pt x="971" y="197"/>
                      <a:pt x="992" y="121"/>
                    </a:cubicBezTo>
                    <a:cubicBezTo>
                      <a:pt x="987" y="38"/>
                      <a:pt x="931" y="0"/>
                      <a:pt x="869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6" name="Google Shape;2256;p38"/>
              <p:cNvSpPr/>
              <p:nvPr/>
            </p:nvSpPr>
            <p:spPr>
              <a:xfrm>
                <a:off x="6424015" y="999611"/>
                <a:ext cx="392667" cy="399697"/>
              </a:xfrm>
              <a:custGeom>
                <a:avLst/>
                <a:gdLst/>
                <a:ahLst/>
                <a:cxnLst/>
                <a:rect l="l" t="t" r="r" b="b"/>
                <a:pathLst>
                  <a:path w="8546" h="8699" extrusionOk="0">
                    <a:moveTo>
                      <a:pt x="6564" y="7318"/>
                    </a:moveTo>
                    <a:lnTo>
                      <a:pt x="6564" y="7318"/>
                    </a:lnTo>
                    <a:cubicBezTo>
                      <a:pt x="6543" y="7352"/>
                      <a:pt x="6526" y="7381"/>
                      <a:pt x="6505" y="7411"/>
                    </a:cubicBezTo>
                    <a:cubicBezTo>
                      <a:pt x="6514" y="7390"/>
                      <a:pt x="6522" y="7369"/>
                      <a:pt x="6535" y="7348"/>
                    </a:cubicBezTo>
                    <a:cubicBezTo>
                      <a:pt x="6543" y="7335"/>
                      <a:pt x="6551" y="7327"/>
                      <a:pt x="6564" y="7318"/>
                    </a:cubicBezTo>
                    <a:close/>
                    <a:moveTo>
                      <a:pt x="2428" y="1"/>
                    </a:moveTo>
                    <a:cubicBezTo>
                      <a:pt x="748" y="1"/>
                      <a:pt x="0" y="1309"/>
                      <a:pt x="864" y="2819"/>
                    </a:cubicBezTo>
                    <a:cubicBezTo>
                      <a:pt x="1380" y="3646"/>
                      <a:pt x="2430" y="3642"/>
                      <a:pt x="3265" y="3881"/>
                    </a:cubicBezTo>
                    <a:cubicBezTo>
                      <a:pt x="4453" y="4280"/>
                      <a:pt x="5049" y="5602"/>
                      <a:pt x="4713" y="6781"/>
                    </a:cubicBezTo>
                    <a:cubicBezTo>
                      <a:pt x="4679" y="6970"/>
                      <a:pt x="4637" y="7155"/>
                      <a:pt x="4579" y="7335"/>
                    </a:cubicBezTo>
                    <a:cubicBezTo>
                      <a:pt x="4579" y="7520"/>
                      <a:pt x="4419" y="7814"/>
                      <a:pt x="4436" y="7944"/>
                    </a:cubicBezTo>
                    <a:cubicBezTo>
                      <a:pt x="4419" y="8086"/>
                      <a:pt x="4402" y="8267"/>
                      <a:pt x="4507" y="8380"/>
                    </a:cubicBezTo>
                    <a:cubicBezTo>
                      <a:pt x="4566" y="8434"/>
                      <a:pt x="4641" y="8460"/>
                      <a:pt x="4717" y="8460"/>
                    </a:cubicBezTo>
                    <a:cubicBezTo>
                      <a:pt x="4772" y="8460"/>
                      <a:pt x="4827" y="8446"/>
                      <a:pt x="4877" y="8418"/>
                    </a:cubicBezTo>
                    <a:cubicBezTo>
                      <a:pt x="4914" y="8389"/>
                      <a:pt x="4952" y="8355"/>
                      <a:pt x="4986" y="8322"/>
                    </a:cubicBezTo>
                    <a:lnTo>
                      <a:pt x="4990" y="8322"/>
                    </a:lnTo>
                    <a:cubicBezTo>
                      <a:pt x="5053" y="8280"/>
                      <a:pt x="5103" y="8229"/>
                      <a:pt x="5141" y="8166"/>
                    </a:cubicBezTo>
                    <a:cubicBezTo>
                      <a:pt x="5179" y="8120"/>
                      <a:pt x="5212" y="8070"/>
                      <a:pt x="5246" y="8024"/>
                    </a:cubicBezTo>
                    <a:cubicBezTo>
                      <a:pt x="5284" y="7977"/>
                      <a:pt x="5309" y="7935"/>
                      <a:pt x="5338" y="7893"/>
                    </a:cubicBezTo>
                    <a:cubicBezTo>
                      <a:pt x="5410" y="7793"/>
                      <a:pt x="5485" y="7696"/>
                      <a:pt x="5557" y="7600"/>
                    </a:cubicBezTo>
                    <a:cubicBezTo>
                      <a:pt x="5573" y="7579"/>
                      <a:pt x="5590" y="7553"/>
                      <a:pt x="5603" y="7532"/>
                    </a:cubicBezTo>
                    <a:lnTo>
                      <a:pt x="5603" y="7532"/>
                    </a:lnTo>
                    <a:cubicBezTo>
                      <a:pt x="5594" y="7608"/>
                      <a:pt x="5578" y="7688"/>
                      <a:pt x="5552" y="7759"/>
                    </a:cubicBezTo>
                    <a:cubicBezTo>
                      <a:pt x="5523" y="7986"/>
                      <a:pt x="5435" y="8233"/>
                      <a:pt x="5561" y="8431"/>
                    </a:cubicBezTo>
                    <a:lnTo>
                      <a:pt x="5561" y="8435"/>
                    </a:lnTo>
                    <a:cubicBezTo>
                      <a:pt x="5641" y="8489"/>
                      <a:pt x="5733" y="8515"/>
                      <a:pt x="5826" y="8515"/>
                    </a:cubicBezTo>
                    <a:cubicBezTo>
                      <a:pt x="5850" y="8515"/>
                      <a:pt x="5873" y="8514"/>
                      <a:pt x="5897" y="8510"/>
                    </a:cubicBezTo>
                    <a:cubicBezTo>
                      <a:pt x="6056" y="8456"/>
                      <a:pt x="6186" y="8338"/>
                      <a:pt x="6258" y="8183"/>
                    </a:cubicBezTo>
                    <a:cubicBezTo>
                      <a:pt x="6266" y="8179"/>
                      <a:pt x="6270" y="8170"/>
                      <a:pt x="6274" y="8166"/>
                    </a:cubicBezTo>
                    <a:cubicBezTo>
                      <a:pt x="6329" y="8091"/>
                      <a:pt x="6384" y="8015"/>
                      <a:pt x="6430" y="7940"/>
                    </a:cubicBezTo>
                    <a:cubicBezTo>
                      <a:pt x="6476" y="7864"/>
                      <a:pt x="6526" y="7793"/>
                      <a:pt x="6581" y="7726"/>
                    </a:cubicBezTo>
                    <a:cubicBezTo>
                      <a:pt x="6631" y="7663"/>
                      <a:pt x="6677" y="7600"/>
                      <a:pt x="6719" y="7532"/>
                    </a:cubicBezTo>
                    <a:cubicBezTo>
                      <a:pt x="6736" y="7511"/>
                      <a:pt x="6749" y="7486"/>
                      <a:pt x="6761" y="7465"/>
                    </a:cubicBezTo>
                    <a:lnTo>
                      <a:pt x="6761" y="7465"/>
                    </a:lnTo>
                    <a:cubicBezTo>
                      <a:pt x="6761" y="7499"/>
                      <a:pt x="6753" y="7537"/>
                      <a:pt x="6740" y="7570"/>
                    </a:cubicBezTo>
                    <a:cubicBezTo>
                      <a:pt x="6698" y="7793"/>
                      <a:pt x="6560" y="8003"/>
                      <a:pt x="6598" y="8233"/>
                    </a:cubicBezTo>
                    <a:cubicBezTo>
                      <a:pt x="6615" y="8506"/>
                      <a:pt x="6853" y="8698"/>
                      <a:pt x="7103" y="8698"/>
                    </a:cubicBezTo>
                    <a:cubicBezTo>
                      <a:pt x="7162" y="8698"/>
                      <a:pt x="7221" y="8688"/>
                      <a:pt x="7278" y="8666"/>
                    </a:cubicBezTo>
                    <a:cubicBezTo>
                      <a:pt x="7555" y="8557"/>
                      <a:pt x="7651" y="8259"/>
                      <a:pt x="7815" y="8036"/>
                    </a:cubicBezTo>
                    <a:cubicBezTo>
                      <a:pt x="7916" y="7877"/>
                      <a:pt x="7941" y="7679"/>
                      <a:pt x="8004" y="7511"/>
                    </a:cubicBezTo>
                    <a:cubicBezTo>
                      <a:pt x="8004" y="7461"/>
                      <a:pt x="8025" y="7415"/>
                      <a:pt x="8058" y="7381"/>
                    </a:cubicBezTo>
                    <a:cubicBezTo>
                      <a:pt x="8348" y="5916"/>
                      <a:pt x="8545" y="4380"/>
                      <a:pt x="7655" y="3088"/>
                    </a:cubicBezTo>
                    <a:cubicBezTo>
                      <a:pt x="6463" y="1493"/>
                      <a:pt x="4713" y="24"/>
                      <a:pt x="2631" y="7"/>
                    </a:cubicBezTo>
                    <a:cubicBezTo>
                      <a:pt x="2562" y="3"/>
                      <a:pt x="2494" y="1"/>
                      <a:pt x="242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7" name="Google Shape;2257;p38"/>
              <p:cNvSpPr/>
              <p:nvPr/>
            </p:nvSpPr>
            <p:spPr>
              <a:xfrm>
                <a:off x="7400934" y="1613368"/>
                <a:ext cx="245957" cy="222018"/>
              </a:xfrm>
              <a:custGeom>
                <a:avLst/>
                <a:gdLst/>
                <a:ahLst/>
                <a:cxnLst/>
                <a:rect l="l" t="t" r="r" b="b"/>
                <a:pathLst>
                  <a:path w="5353" h="4832" extrusionOk="0">
                    <a:moveTo>
                      <a:pt x="5256" y="0"/>
                    </a:moveTo>
                    <a:cubicBezTo>
                      <a:pt x="5102" y="386"/>
                      <a:pt x="4793" y="671"/>
                      <a:pt x="4459" y="671"/>
                    </a:cubicBezTo>
                    <a:cubicBezTo>
                      <a:pt x="4230" y="671"/>
                      <a:pt x="3989" y="536"/>
                      <a:pt x="3778" y="206"/>
                    </a:cubicBezTo>
                    <a:cubicBezTo>
                      <a:pt x="3707" y="571"/>
                      <a:pt x="3388" y="831"/>
                      <a:pt x="3019" y="835"/>
                    </a:cubicBezTo>
                    <a:cubicBezTo>
                      <a:pt x="2973" y="835"/>
                      <a:pt x="2922" y="831"/>
                      <a:pt x="2876" y="823"/>
                    </a:cubicBezTo>
                    <a:cubicBezTo>
                      <a:pt x="2574" y="785"/>
                      <a:pt x="2314" y="571"/>
                      <a:pt x="2175" y="311"/>
                    </a:cubicBezTo>
                    <a:cubicBezTo>
                      <a:pt x="2025" y="649"/>
                      <a:pt x="1737" y="808"/>
                      <a:pt x="1453" y="808"/>
                    </a:cubicBezTo>
                    <a:cubicBezTo>
                      <a:pt x="1261" y="808"/>
                      <a:pt x="1070" y="735"/>
                      <a:pt x="924" y="596"/>
                    </a:cubicBezTo>
                    <a:cubicBezTo>
                      <a:pt x="878" y="1201"/>
                      <a:pt x="643" y="1788"/>
                      <a:pt x="433" y="2355"/>
                    </a:cubicBezTo>
                    <a:cubicBezTo>
                      <a:pt x="240" y="2791"/>
                      <a:pt x="1" y="3245"/>
                      <a:pt x="152" y="3727"/>
                    </a:cubicBezTo>
                    <a:cubicBezTo>
                      <a:pt x="207" y="3962"/>
                      <a:pt x="391" y="4143"/>
                      <a:pt x="626" y="4189"/>
                    </a:cubicBezTo>
                    <a:cubicBezTo>
                      <a:pt x="700" y="4213"/>
                      <a:pt x="770" y="4224"/>
                      <a:pt x="838" y="4224"/>
                    </a:cubicBezTo>
                    <a:cubicBezTo>
                      <a:pt x="1317" y="4224"/>
                      <a:pt x="1636" y="3668"/>
                      <a:pt x="1684" y="3215"/>
                    </a:cubicBezTo>
                    <a:cubicBezTo>
                      <a:pt x="1688" y="3228"/>
                      <a:pt x="1692" y="3241"/>
                      <a:pt x="1692" y="3253"/>
                    </a:cubicBezTo>
                    <a:cubicBezTo>
                      <a:pt x="1705" y="3308"/>
                      <a:pt x="1718" y="3358"/>
                      <a:pt x="1726" y="3413"/>
                    </a:cubicBezTo>
                    <a:cubicBezTo>
                      <a:pt x="1730" y="3442"/>
                      <a:pt x="1734" y="3471"/>
                      <a:pt x="1734" y="3497"/>
                    </a:cubicBezTo>
                    <a:lnTo>
                      <a:pt x="1734" y="3501"/>
                    </a:lnTo>
                    <a:cubicBezTo>
                      <a:pt x="1739" y="3543"/>
                      <a:pt x="1739" y="3589"/>
                      <a:pt x="1734" y="3635"/>
                    </a:cubicBezTo>
                    <a:cubicBezTo>
                      <a:pt x="1734" y="3677"/>
                      <a:pt x="1730" y="3723"/>
                      <a:pt x="1726" y="3765"/>
                    </a:cubicBezTo>
                    <a:lnTo>
                      <a:pt x="1726" y="3757"/>
                    </a:lnTo>
                    <a:cubicBezTo>
                      <a:pt x="1726" y="3774"/>
                      <a:pt x="1722" y="3790"/>
                      <a:pt x="1722" y="3807"/>
                    </a:cubicBezTo>
                    <a:cubicBezTo>
                      <a:pt x="1709" y="3849"/>
                      <a:pt x="1701" y="3887"/>
                      <a:pt x="1688" y="3925"/>
                    </a:cubicBezTo>
                    <a:lnTo>
                      <a:pt x="1667" y="3971"/>
                    </a:lnTo>
                    <a:cubicBezTo>
                      <a:pt x="1587" y="4097"/>
                      <a:pt x="1482" y="4210"/>
                      <a:pt x="1361" y="4298"/>
                    </a:cubicBezTo>
                    <a:cubicBezTo>
                      <a:pt x="1373" y="4328"/>
                      <a:pt x="1390" y="4357"/>
                      <a:pt x="1407" y="4386"/>
                    </a:cubicBezTo>
                    <a:cubicBezTo>
                      <a:pt x="1562" y="4584"/>
                      <a:pt x="1827" y="4672"/>
                      <a:pt x="2066" y="4672"/>
                    </a:cubicBezTo>
                    <a:cubicBezTo>
                      <a:pt x="2075" y="4672"/>
                      <a:pt x="2084" y="4672"/>
                      <a:pt x="2093" y="4672"/>
                    </a:cubicBezTo>
                    <a:cubicBezTo>
                      <a:pt x="2549" y="4672"/>
                      <a:pt x="2777" y="4152"/>
                      <a:pt x="2868" y="3769"/>
                    </a:cubicBezTo>
                    <a:cubicBezTo>
                      <a:pt x="2889" y="3698"/>
                      <a:pt x="2872" y="3593"/>
                      <a:pt x="2872" y="3501"/>
                    </a:cubicBezTo>
                    <a:lnTo>
                      <a:pt x="2872" y="3501"/>
                    </a:lnTo>
                    <a:cubicBezTo>
                      <a:pt x="2897" y="3543"/>
                      <a:pt x="2918" y="3585"/>
                      <a:pt x="2939" y="3627"/>
                    </a:cubicBezTo>
                    <a:lnTo>
                      <a:pt x="2956" y="3664"/>
                    </a:lnTo>
                    <a:cubicBezTo>
                      <a:pt x="2973" y="3732"/>
                      <a:pt x="2985" y="3795"/>
                      <a:pt x="2994" y="3862"/>
                    </a:cubicBezTo>
                    <a:cubicBezTo>
                      <a:pt x="2998" y="3895"/>
                      <a:pt x="3006" y="3925"/>
                      <a:pt x="3006" y="3958"/>
                    </a:cubicBezTo>
                    <a:lnTo>
                      <a:pt x="3006" y="3971"/>
                    </a:lnTo>
                    <a:cubicBezTo>
                      <a:pt x="3010" y="4004"/>
                      <a:pt x="3010" y="4038"/>
                      <a:pt x="3006" y="4076"/>
                    </a:cubicBezTo>
                    <a:cubicBezTo>
                      <a:pt x="3002" y="4114"/>
                      <a:pt x="2994" y="4156"/>
                      <a:pt x="2989" y="4198"/>
                    </a:cubicBezTo>
                    <a:cubicBezTo>
                      <a:pt x="2989" y="4193"/>
                      <a:pt x="2989" y="4193"/>
                      <a:pt x="2989" y="4189"/>
                    </a:cubicBezTo>
                    <a:cubicBezTo>
                      <a:pt x="2989" y="4202"/>
                      <a:pt x="2985" y="4214"/>
                      <a:pt x="2981" y="4227"/>
                    </a:cubicBezTo>
                    <a:lnTo>
                      <a:pt x="2981" y="4210"/>
                    </a:lnTo>
                    <a:lnTo>
                      <a:pt x="2973" y="4252"/>
                    </a:lnTo>
                    <a:cubicBezTo>
                      <a:pt x="2910" y="4382"/>
                      <a:pt x="2830" y="4500"/>
                      <a:pt x="2733" y="4609"/>
                    </a:cubicBezTo>
                    <a:cubicBezTo>
                      <a:pt x="2800" y="4663"/>
                      <a:pt x="2872" y="4743"/>
                      <a:pt x="2952" y="4760"/>
                    </a:cubicBezTo>
                    <a:cubicBezTo>
                      <a:pt x="3090" y="4807"/>
                      <a:pt x="3235" y="4832"/>
                      <a:pt x="3380" y="4832"/>
                    </a:cubicBezTo>
                    <a:cubicBezTo>
                      <a:pt x="3542" y="4832"/>
                      <a:pt x="3705" y="4801"/>
                      <a:pt x="3858" y="4739"/>
                    </a:cubicBezTo>
                    <a:cubicBezTo>
                      <a:pt x="4517" y="4340"/>
                      <a:pt x="4895" y="3639"/>
                      <a:pt x="5059" y="2905"/>
                    </a:cubicBezTo>
                    <a:cubicBezTo>
                      <a:pt x="5264" y="2141"/>
                      <a:pt x="5352" y="1348"/>
                      <a:pt x="5315" y="558"/>
                    </a:cubicBezTo>
                    <a:lnTo>
                      <a:pt x="5310" y="554"/>
                    </a:lnTo>
                    <a:cubicBezTo>
                      <a:pt x="5310" y="546"/>
                      <a:pt x="5310" y="537"/>
                      <a:pt x="5310" y="533"/>
                    </a:cubicBezTo>
                    <a:lnTo>
                      <a:pt x="5310" y="525"/>
                    </a:lnTo>
                    <a:lnTo>
                      <a:pt x="5310" y="521"/>
                    </a:lnTo>
                    <a:cubicBezTo>
                      <a:pt x="5310" y="517"/>
                      <a:pt x="5310" y="517"/>
                      <a:pt x="5310" y="517"/>
                    </a:cubicBezTo>
                    <a:cubicBezTo>
                      <a:pt x="5310" y="517"/>
                      <a:pt x="5310" y="512"/>
                      <a:pt x="5310" y="512"/>
                    </a:cubicBezTo>
                    <a:cubicBezTo>
                      <a:pt x="5302" y="454"/>
                      <a:pt x="5298" y="395"/>
                      <a:pt x="5289" y="336"/>
                    </a:cubicBezTo>
                    <a:cubicBezTo>
                      <a:pt x="5289" y="315"/>
                      <a:pt x="5289" y="294"/>
                      <a:pt x="5285" y="273"/>
                    </a:cubicBezTo>
                    <a:lnTo>
                      <a:pt x="5285" y="273"/>
                    </a:lnTo>
                    <a:cubicBezTo>
                      <a:pt x="5289" y="273"/>
                      <a:pt x="5289" y="277"/>
                      <a:pt x="5294" y="277"/>
                    </a:cubicBezTo>
                    <a:cubicBezTo>
                      <a:pt x="5285" y="185"/>
                      <a:pt x="5273" y="93"/>
                      <a:pt x="525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8" name="Google Shape;2258;p38"/>
              <p:cNvSpPr/>
              <p:nvPr/>
            </p:nvSpPr>
            <p:spPr>
              <a:xfrm>
                <a:off x="7841793" y="1700988"/>
                <a:ext cx="255192" cy="301416"/>
              </a:xfrm>
              <a:custGeom>
                <a:avLst/>
                <a:gdLst/>
                <a:ahLst/>
                <a:cxnLst/>
                <a:rect l="l" t="t" r="r" b="b"/>
                <a:pathLst>
                  <a:path w="5554" h="6560" extrusionOk="0">
                    <a:moveTo>
                      <a:pt x="1948" y="1"/>
                    </a:moveTo>
                    <a:cubicBezTo>
                      <a:pt x="1258" y="1"/>
                      <a:pt x="572" y="183"/>
                      <a:pt x="1" y="561"/>
                    </a:cubicBezTo>
                    <a:cubicBezTo>
                      <a:pt x="156" y="658"/>
                      <a:pt x="320" y="754"/>
                      <a:pt x="475" y="855"/>
                    </a:cubicBezTo>
                    <a:cubicBezTo>
                      <a:pt x="903" y="1119"/>
                      <a:pt x="1323" y="1396"/>
                      <a:pt x="1734" y="1682"/>
                    </a:cubicBezTo>
                    <a:cubicBezTo>
                      <a:pt x="1730" y="1514"/>
                      <a:pt x="1717" y="1342"/>
                      <a:pt x="1692" y="1178"/>
                    </a:cubicBezTo>
                    <a:cubicBezTo>
                      <a:pt x="1692" y="1170"/>
                      <a:pt x="1692" y="1161"/>
                      <a:pt x="1697" y="1153"/>
                    </a:cubicBezTo>
                    <a:lnTo>
                      <a:pt x="1709" y="1170"/>
                    </a:lnTo>
                    <a:cubicBezTo>
                      <a:pt x="1722" y="1182"/>
                      <a:pt x="1734" y="1199"/>
                      <a:pt x="1747" y="1216"/>
                    </a:cubicBezTo>
                    <a:cubicBezTo>
                      <a:pt x="1751" y="1220"/>
                      <a:pt x="1755" y="1224"/>
                      <a:pt x="1759" y="1229"/>
                    </a:cubicBezTo>
                    <a:cubicBezTo>
                      <a:pt x="1759" y="1233"/>
                      <a:pt x="1759" y="1233"/>
                      <a:pt x="1759" y="1237"/>
                    </a:cubicBezTo>
                    <a:cubicBezTo>
                      <a:pt x="1789" y="1283"/>
                      <a:pt x="1818" y="1338"/>
                      <a:pt x="1843" y="1388"/>
                    </a:cubicBezTo>
                    <a:cubicBezTo>
                      <a:pt x="1852" y="1409"/>
                      <a:pt x="1860" y="1434"/>
                      <a:pt x="1869" y="1459"/>
                    </a:cubicBezTo>
                    <a:lnTo>
                      <a:pt x="1869" y="1464"/>
                    </a:lnTo>
                    <a:cubicBezTo>
                      <a:pt x="1894" y="1539"/>
                      <a:pt x="1911" y="1619"/>
                      <a:pt x="1927" y="1699"/>
                    </a:cubicBezTo>
                    <a:cubicBezTo>
                      <a:pt x="1936" y="1736"/>
                      <a:pt x="1940" y="1774"/>
                      <a:pt x="1944" y="1816"/>
                    </a:cubicBezTo>
                    <a:lnTo>
                      <a:pt x="1944" y="1825"/>
                    </a:lnTo>
                    <a:lnTo>
                      <a:pt x="1944" y="1841"/>
                    </a:lnTo>
                    <a:cubicBezTo>
                      <a:pt x="1948" y="1892"/>
                      <a:pt x="1953" y="1938"/>
                      <a:pt x="1953" y="1988"/>
                    </a:cubicBezTo>
                    <a:cubicBezTo>
                      <a:pt x="1953" y="2022"/>
                      <a:pt x="1948" y="2055"/>
                      <a:pt x="1944" y="2089"/>
                    </a:cubicBezTo>
                    <a:lnTo>
                      <a:pt x="1940" y="2102"/>
                    </a:lnTo>
                    <a:cubicBezTo>
                      <a:pt x="1940" y="2114"/>
                      <a:pt x="1940" y="2123"/>
                      <a:pt x="1936" y="2131"/>
                    </a:cubicBezTo>
                    <a:lnTo>
                      <a:pt x="1936" y="2135"/>
                    </a:lnTo>
                    <a:cubicBezTo>
                      <a:pt x="1810" y="3164"/>
                      <a:pt x="677" y="3743"/>
                      <a:pt x="651" y="4779"/>
                    </a:cubicBezTo>
                    <a:cubicBezTo>
                      <a:pt x="647" y="4880"/>
                      <a:pt x="677" y="4977"/>
                      <a:pt x="740" y="5056"/>
                    </a:cubicBezTo>
                    <a:cubicBezTo>
                      <a:pt x="870" y="5215"/>
                      <a:pt x="1045" y="5283"/>
                      <a:pt x="1224" y="5283"/>
                    </a:cubicBezTo>
                    <a:cubicBezTo>
                      <a:pt x="1533" y="5283"/>
                      <a:pt x="1853" y="5080"/>
                      <a:pt x="1978" y="4788"/>
                    </a:cubicBezTo>
                    <a:cubicBezTo>
                      <a:pt x="2020" y="4733"/>
                      <a:pt x="2053" y="4637"/>
                      <a:pt x="2099" y="4570"/>
                    </a:cubicBezTo>
                    <a:lnTo>
                      <a:pt x="2099" y="4574"/>
                    </a:lnTo>
                    <a:lnTo>
                      <a:pt x="2099" y="4670"/>
                    </a:lnTo>
                    <a:cubicBezTo>
                      <a:pt x="2091" y="4771"/>
                      <a:pt x="2078" y="4868"/>
                      <a:pt x="2057" y="4964"/>
                    </a:cubicBezTo>
                    <a:cubicBezTo>
                      <a:pt x="2049" y="5006"/>
                      <a:pt x="2036" y="5048"/>
                      <a:pt x="2024" y="5090"/>
                    </a:cubicBezTo>
                    <a:lnTo>
                      <a:pt x="2003" y="5145"/>
                    </a:lnTo>
                    <a:lnTo>
                      <a:pt x="1974" y="5203"/>
                    </a:lnTo>
                    <a:cubicBezTo>
                      <a:pt x="1835" y="5346"/>
                      <a:pt x="1663" y="5451"/>
                      <a:pt x="1470" y="5510"/>
                    </a:cubicBezTo>
                    <a:cubicBezTo>
                      <a:pt x="1478" y="5527"/>
                      <a:pt x="1482" y="5543"/>
                      <a:pt x="1491" y="5560"/>
                    </a:cubicBezTo>
                    <a:cubicBezTo>
                      <a:pt x="1599" y="5852"/>
                      <a:pt x="1879" y="6018"/>
                      <a:pt x="2162" y="6018"/>
                    </a:cubicBezTo>
                    <a:cubicBezTo>
                      <a:pt x="2319" y="6018"/>
                      <a:pt x="2477" y="5967"/>
                      <a:pt x="2607" y="5858"/>
                    </a:cubicBezTo>
                    <a:cubicBezTo>
                      <a:pt x="2826" y="5690"/>
                      <a:pt x="2964" y="5443"/>
                      <a:pt x="3061" y="5191"/>
                    </a:cubicBezTo>
                    <a:lnTo>
                      <a:pt x="3065" y="5220"/>
                    </a:lnTo>
                    <a:cubicBezTo>
                      <a:pt x="3065" y="5224"/>
                      <a:pt x="3065" y="5229"/>
                      <a:pt x="3065" y="5233"/>
                    </a:cubicBezTo>
                    <a:lnTo>
                      <a:pt x="3065" y="5359"/>
                    </a:lnTo>
                    <a:cubicBezTo>
                      <a:pt x="3065" y="5401"/>
                      <a:pt x="3065" y="5438"/>
                      <a:pt x="3056" y="5476"/>
                    </a:cubicBezTo>
                    <a:lnTo>
                      <a:pt x="3056" y="5485"/>
                    </a:lnTo>
                    <a:cubicBezTo>
                      <a:pt x="3052" y="5514"/>
                      <a:pt x="3048" y="5543"/>
                      <a:pt x="3040" y="5577"/>
                    </a:cubicBezTo>
                    <a:cubicBezTo>
                      <a:pt x="3019" y="5648"/>
                      <a:pt x="2998" y="5724"/>
                      <a:pt x="2972" y="5795"/>
                    </a:cubicBezTo>
                    <a:cubicBezTo>
                      <a:pt x="2964" y="5816"/>
                      <a:pt x="2956" y="5833"/>
                      <a:pt x="2947" y="5850"/>
                    </a:cubicBezTo>
                    <a:cubicBezTo>
                      <a:pt x="2947" y="5850"/>
                      <a:pt x="2947" y="5850"/>
                      <a:pt x="2947" y="5854"/>
                    </a:cubicBezTo>
                    <a:cubicBezTo>
                      <a:pt x="2939" y="5871"/>
                      <a:pt x="2926" y="5892"/>
                      <a:pt x="2914" y="5913"/>
                    </a:cubicBezTo>
                    <a:cubicBezTo>
                      <a:pt x="2821" y="6005"/>
                      <a:pt x="2721" y="6085"/>
                      <a:pt x="2607" y="6148"/>
                    </a:cubicBezTo>
                    <a:cubicBezTo>
                      <a:pt x="2624" y="6207"/>
                      <a:pt x="2632" y="6278"/>
                      <a:pt x="2670" y="6316"/>
                    </a:cubicBezTo>
                    <a:cubicBezTo>
                      <a:pt x="2788" y="6467"/>
                      <a:pt x="3014" y="6517"/>
                      <a:pt x="3187" y="6551"/>
                    </a:cubicBezTo>
                    <a:cubicBezTo>
                      <a:pt x="3236" y="6557"/>
                      <a:pt x="3285" y="6559"/>
                      <a:pt x="3334" y="6559"/>
                    </a:cubicBezTo>
                    <a:cubicBezTo>
                      <a:pt x="3535" y="6559"/>
                      <a:pt x="3730" y="6512"/>
                      <a:pt x="3908" y="6421"/>
                    </a:cubicBezTo>
                    <a:cubicBezTo>
                      <a:pt x="3913" y="6416"/>
                      <a:pt x="3917" y="6416"/>
                      <a:pt x="3921" y="6412"/>
                    </a:cubicBezTo>
                    <a:cubicBezTo>
                      <a:pt x="4521" y="6089"/>
                      <a:pt x="4844" y="5451"/>
                      <a:pt x="5121" y="4855"/>
                    </a:cubicBezTo>
                    <a:cubicBezTo>
                      <a:pt x="5138" y="4817"/>
                      <a:pt x="5155" y="4779"/>
                      <a:pt x="5168" y="4742"/>
                    </a:cubicBezTo>
                    <a:cubicBezTo>
                      <a:pt x="5172" y="4738"/>
                      <a:pt x="5172" y="4733"/>
                      <a:pt x="5176" y="4729"/>
                    </a:cubicBezTo>
                    <a:cubicBezTo>
                      <a:pt x="5180" y="4725"/>
                      <a:pt x="5189" y="4717"/>
                      <a:pt x="5193" y="4712"/>
                    </a:cubicBezTo>
                    <a:cubicBezTo>
                      <a:pt x="5197" y="4704"/>
                      <a:pt x="5201" y="4696"/>
                      <a:pt x="5205" y="4687"/>
                    </a:cubicBezTo>
                    <a:cubicBezTo>
                      <a:pt x="5214" y="4666"/>
                      <a:pt x="5222" y="4641"/>
                      <a:pt x="5231" y="4616"/>
                    </a:cubicBezTo>
                    <a:lnTo>
                      <a:pt x="5252" y="4561"/>
                    </a:lnTo>
                    <a:cubicBezTo>
                      <a:pt x="5252" y="4557"/>
                      <a:pt x="5256" y="4549"/>
                      <a:pt x="5256" y="4544"/>
                    </a:cubicBezTo>
                    <a:cubicBezTo>
                      <a:pt x="5260" y="4532"/>
                      <a:pt x="5264" y="4519"/>
                      <a:pt x="5268" y="4511"/>
                    </a:cubicBezTo>
                    <a:cubicBezTo>
                      <a:pt x="5268" y="4507"/>
                      <a:pt x="5268" y="4502"/>
                      <a:pt x="5273" y="4498"/>
                    </a:cubicBezTo>
                    <a:cubicBezTo>
                      <a:pt x="5281" y="4465"/>
                      <a:pt x="5289" y="4431"/>
                      <a:pt x="5294" y="4398"/>
                    </a:cubicBezTo>
                    <a:cubicBezTo>
                      <a:pt x="5554" y="3566"/>
                      <a:pt x="5529" y="2685"/>
                      <a:pt x="5159" y="1883"/>
                    </a:cubicBezTo>
                    <a:cubicBezTo>
                      <a:pt x="4590" y="661"/>
                      <a:pt x="3262" y="1"/>
                      <a:pt x="194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9" name="Google Shape;2259;p38"/>
              <p:cNvSpPr/>
              <p:nvPr/>
            </p:nvSpPr>
            <p:spPr>
              <a:xfrm>
                <a:off x="7737861" y="1151465"/>
                <a:ext cx="275226" cy="192152"/>
              </a:xfrm>
              <a:custGeom>
                <a:avLst/>
                <a:gdLst/>
                <a:ahLst/>
                <a:cxnLst/>
                <a:rect l="l" t="t" r="r" b="b"/>
                <a:pathLst>
                  <a:path w="5990" h="4182" extrusionOk="0">
                    <a:moveTo>
                      <a:pt x="2154" y="1"/>
                    </a:moveTo>
                    <a:cubicBezTo>
                      <a:pt x="2124" y="5"/>
                      <a:pt x="2095" y="9"/>
                      <a:pt x="2066" y="13"/>
                    </a:cubicBezTo>
                    <a:cubicBezTo>
                      <a:pt x="1914" y="43"/>
                      <a:pt x="1768" y="81"/>
                      <a:pt x="1625" y="127"/>
                    </a:cubicBezTo>
                    <a:cubicBezTo>
                      <a:pt x="1491" y="169"/>
                      <a:pt x="1356" y="223"/>
                      <a:pt x="1226" y="282"/>
                    </a:cubicBezTo>
                    <a:cubicBezTo>
                      <a:pt x="1104" y="345"/>
                      <a:pt x="987" y="408"/>
                      <a:pt x="874" y="483"/>
                    </a:cubicBezTo>
                    <a:cubicBezTo>
                      <a:pt x="790" y="542"/>
                      <a:pt x="706" y="605"/>
                      <a:pt x="626" y="672"/>
                    </a:cubicBezTo>
                    <a:cubicBezTo>
                      <a:pt x="563" y="731"/>
                      <a:pt x="504" y="790"/>
                      <a:pt x="445" y="853"/>
                    </a:cubicBezTo>
                    <a:lnTo>
                      <a:pt x="412" y="886"/>
                    </a:lnTo>
                    <a:cubicBezTo>
                      <a:pt x="361" y="949"/>
                      <a:pt x="311" y="1017"/>
                      <a:pt x="265" y="1084"/>
                    </a:cubicBezTo>
                    <a:cubicBezTo>
                      <a:pt x="227" y="1147"/>
                      <a:pt x="189" y="1210"/>
                      <a:pt x="156" y="1277"/>
                    </a:cubicBezTo>
                    <a:cubicBezTo>
                      <a:pt x="122" y="1344"/>
                      <a:pt x="97" y="1411"/>
                      <a:pt x="72" y="1482"/>
                    </a:cubicBezTo>
                    <a:cubicBezTo>
                      <a:pt x="55" y="1533"/>
                      <a:pt x="42" y="1592"/>
                      <a:pt x="30" y="1638"/>
                    </a:cubicBezTo>
                    <a:cubicBezTo>
                      <a:pt x="17" y="1705"/>
                      <a:pt x="9" y="1772"/>
                      <a:pt x="5" y="1839"/>
                    </a:cubicBezTo>
                    <a:cubicBezTo>
                      <a:pt x="0" y="1894"/>
                      <a:pt x="0" y="1953"/>
                      <a:pt x="0" y="2003"/>
                    </a:cubicBezTo>
                    <a:cubicBezTo>
                      <a:pt x="0" y="2007"/>
                      <a:pt x="0" y="2011"/>
                      <a:pt x="0" y="2015"/>
                    </a:cubicBezTo>
                    <a:cubicBezTo>
                      <a:pt x="5" y="2083"/>
                      <a:pt x="13" y="2150"/>
                      <a:pt x="21" y="2217"/>
                    </a:cubicBezTo>
                    <a:cubicBezTo>
                      <a:pt x="38" y="2284"/>
                      <a:pt x="55" y="2351"/>
                      <a:pt x="76" y="2418"/>
                    </a:cubicBezTo>
                    <a:cubicBezTo>
                      <a:pt x="101" y="2494"/>
                      <a:pt x="131" y="2570"/>
                      <a:pt x="164" y="2645"/>
                    </a:cubicBezTo>
                    <a:lnTo>
                      <a:pt x="168" y="2649"/>
                    </a:lnTo>
                    <a:cubicBezTo>
                      <a:pt x="206" y="2729"/>
                      <a:pt x="252" y="2805"/>
                      <a:pt x="298" y="2876"/>
                    </a:cubicBezTo>
                    <a:cubicBezTo>
                      <a:pt x="353" y="2956"/>
                      <a:pt x="408" y="3027"/>
                      <a:pt x="466" y="3098"/>
                    </a:cubicBezTo>
                    <a:cubicBezTo>
                      <a:pt x="542" y="3187"/>
                      <a:pt x="626" y="3266"/>
                      <a:pt x="714" y="3342"/>
                    </a:cubicBezTo>
                    <a:cubicBezTo>
                      <a:pt x="802" y="3422"/>
                      <a:pt x="899" y="3493"/>
                      <a:pt x="999" y="3560"/>
                    </a:cubicBezTo>
                    <a:cubicBezTo>
                      <a:pt x="1121" y="3644"/>
                      <a:pt x="1247" y="3715"/>
                      <a:pt x="1377" y="3783"/>
                    </a:cubicBezTo>
                    <a:cubicBezTo>
                      <a:pt x="1675" y="3925"/>
                      <a:pt x="1990" y="4030"/>
                      <a:pt x="2313" y="4093"/>
                    </a:cubicBezTo>
                    <a:cubicBezTo>
                      <a:pt x="2498" y="4131"/>
                      <a:pt x="2683" y="4156"/>
                      <a:pt x="2871" y="4169"/>
                    </a:cubicBezTo>
                    <a:cubicBezTo>
                      <a:pt x="2968" y="4177"/>
                      <a:pt x="3064" y="4181"/>
                      <a:pt x="3157" y="4181"/>
                    </a:cubicBezTo>
                    <a:cubicBezTo>
                      <a:pt x="3241" y="4181"/>
                      <a:pt x="3316" y="4181"/>
                      <a:pt x="3400" y="4173"/>
                    </a:cubicBezTo>
                    <a:cubicBezTo>
                      <a:pt x="3568" y="4164"/>
                      <a:pt x="3736" y="4143"/>
                      <a:pt x="3900" y="4114"/>
                    </a:cubicBezTo>
                    <a:cubicBezTo>
                      <a:pt x="4063" y="4081"/>
                      <a:pt x="4219" y="4043"/>
                      <a:pt x="4378" y="3992"/>
                    </a:cubicBezTo>
                    <a:lnTo>
                      <a:pt x="4391" y="3992"/>
                    </a:lnTo>
                    <a:cubicBezTo>
                      <a:pt x="4517" y="3946"/>
                      <a:pt x="4638" y="3896"/>
                      <a:pt x="4764" y="3841"/>
                    </a:cubicBezTo>
                    <a:cubicBezTo>
                      <a:pt x="4874" y="3787"/>
                      <a:pt x="4987" y="3724"/>
                      <a:pt x="5092" y="3657"/>
                    </a:cubicBezTo>
                    <a:cubicBezTo>
                      <a:pt x="5180" y="3598"/>
                      <a:pt x="5268" y="3531"/>
                      <a:pt x="5352" y="3464"/>
                    </a:cubicBezTo>
                    <a:cubicBezTo>
                      <a:pt x="5423" y="3396"/>
                      <a:pt x="5495" y="3325"/>
                      <a:pt x="5562" y="3254"/>
                    </a:cubicBezTo>
                    <a:cubicBezTo>
                      <a:pt x="5621" y="3187"/>
                      <a:pt x="5671" y="3115"/>
                      <a:pt x="5721" y="3044"/>
                    </a:cubicBezTo>
                    <a:cubicBezTo>
                      <a:pt x="5759" y="2985"/>
                      <a:pt x="5793" y="2930"/>
                      <a:pt x="5826" y="2868"/>
                    </a:cubicBezTo>
                    <a:cubicBezTo>
                      <a:pt x="5856" y="2805"/>
                      <a:pt x="5881" y="2742"/>
                      <a:pt x="5906" y="2679"/>
                    </a:cubicBezTo>
                    <a:lnTo>
                      <a:pt x="5910" y="2670"/>
                    </a:lnTo>
                    <a:lnTo>
                      <a:pt x="5910" y="2666"/>
                    </a:lnTo>
                    <a:cubicBezTo>
                      <a:pt x="5931" y="2599"/>
                      <a:pt x="5948" y="2532"/>
                      <a:pt x="5961" y="2465"/>
                    </a:cubicBezTo>
                    <a:cubicBezTo>
                      <a:pt x="5973" y="2402"/>
                      <a:pt x="5982" y="2339"/>
                      <a:pt x="5986" y="2276"/>
                    </a:cubicBezTo>
                    <a:cubicBezTo>
                      <a:pt x="5986" y="2217"/>
                      <a:pt x="5990" y="2162"/>
                      <a:pt x="5986" y="2104"/>
                    </a:cubicBezTo>
                    <a:cubicBezTo>
                      <a:pt x="5982" y="2045"/>
                      <a:pt x="5973" y="1974"/>
                      <a:pt x="5961" y="1911"/>
                    </a:cubicBezTo>
                    <a:cubicBezTo>
                      <a:pt x="5952" y="1843"/>
                      <a:pt x="5931" y="1772"/>
                      <a:pt x="5914" y="1722"/>
                    </a:cubicBezTo>
                    <a:cubicBezTo>
                      <a:pt x="5889" y="1642"/>
                      <a:pt x="5860" y="1566"/>
                      <a:pt x="5826" y="1491"/>
                    </a:cubicBezTo>
                    <a:cubicBezTo>
                      <a:pt x="5789" y="1415"/>
                      <a:pt x="5747" y="1344"/>
                      <a:pt x="5705" y="1273"/>
                    </a:cubicBezTo>
                    <a:cubicBezTo>
                      <a:pt x="5650" y="1193"/>
                      <a:pt x="5587" y="1113"/>
                      <a:pt x="5524" y="1038"/>
                    </a:cubicBezTo>
                    <a:cubicBezTo>
                      <a:pt x="5449" y="949"/>
                      <a:pt x="5365" y="865"/>
                      <a:pt x="5281" y="790"/>
                    </a:cubicBezTo>
                    <a:cubicBezTo>
                      <a:pt x="5276" y="786"/>
                      <a:pt x="5272" y="786"/>
                      <a:pt x="5272" y="781"/>
                    </a:cubicBezTo>
                    <a:cubicBezTo>
                      <a:pt x="5268" y="777"/>
                      <a:pt x="5264" y="777"/>
                      <a:pt x="5260" y="773"/>
                    </a:cubicBezTo>
                    <a:cubicBezTo>
                      <a:pt x="5167" y="693"/>
                      <a:pt x="5071" y="622"/>
                      <a:pt x="4974" y="555"/>
                    </a:cubicBezTo>
                    <a:cubicBezTo>
                      <a:pt x="4915" y="517"/>
                      <a:pt x="4857" y="483"/>
                      <a:pt x="4798" y="446"/>
                    </a:cubicBezTo>
                    <a:cubicBezTo>
                      <a:pt x="4534" y="853"/>
                      <a:pt x="3972" y="1067"/>
                      <a:pt x="3503" y="1067"/>
                    </a:cubicBezTo>
                    <a:cubicBezTo>
                      <a:pt x="3494" y="1067"/>
                      <a:pt x="3485" y="1067"/>
                      <a:pt x="3476" y="1067"/>
                    </a:cubicBezTo>
                    <a:lnTo>
                      <a:pt x="3434" y="1067"/>
                    </a:lnTo>
                    <a:cubicBezTo>
                      <a:pt x="3375" y="1382"/>
                      <a:pt x="3316" y="1688"/>
                      <a:pt x="3258" y="2003"/>
                    </a:cubicBezTo>
                    <a:cubicBezTo>
                      <a:pt x="3228" y="2137"/>
                      <a:pt x="3203" y="2276"/>
                      <a:pt x="3178" y="2410"/>
                    </a:cubicBezTo>
                    <a:lnTo>
                      <a:pt x="3186" y="2410"/>
                    </a:lnTo>
                    <a:cubicBezTo>
                      <a:pt x="3249" y="2418"/>
                      <a:pt x="3308" y="2423"/>
                      <a:pt x="3371" y="2423"/>
                    </a:cubicBezTo>
                    <a:cubicBezTo>
                      <a:pt x="3434" y="2423"/>
                      <a:pt x="3497" y="2418"/>
                      <a:pt x="3560" y="2410"/>
                    </a:cubicBezTo>
                    <a:cubicBezTo>
                      <a:pt x="3598" y="2406"/>
                      <a:pt x="3635" y="2402"/>
                      <a:pt x="3673" y="2393"/>
                    </a:cubicBezTo>
                    <a:lnTo>
                      <a:pt x="3715" y="2389"/>
                    </a:lnTo>
                    <a:cubicBezTo>
                      <a:pt x="3841" y="2368"/>
                      <a:pt x="3963" y="2343"/>
                      <a:pt x="4084" y="2309"/>
                    </a:cubicBezTo>
                    <a:cubicBezTo>
                      <a:pt x="4290" y="2267"/>
                      <a:pt x="4492" y="2209"/>
                      <a:pt x="4693" y="2146"/>
                    </a:cubicBezTo>
                    <a:lnTo>
                      <a:pt x="4693" y="2146"/>
                    </a:lnTo>
                    <a:cubicBezTo>
                      <a:pt x="4685" y="2158"/>
                      <a:pt x="4676" y="2171"/>
                      <a:pt x="4668" y="2179"/>
                    </a:cubicBezTo>
                    <a:cubicBezTo>
                      <a:pt x="4319" y="2456"/>
                      <a:pt x="3900" y="2649"/>
                      <a:pt x="3451" y="2670"/>
                    </a:cubicBezTo>
                    <a:lnTo>
                      <a:pt x="3375" y="2670"/>
                    </a:lnTo>
                    <a:cubicBezTo>
                      <a:pt x="3102" y="2666"/>
                      <a:pt x="2834" y="2599"/>
                      <a:pt x="2594" y="2473"/>
                    </a:cubicBezTo>
                    <a:cubicBezTo>
                      <a:pt x="2271" y="2301"/>
                      <a:pt x="2003" y="2049"/>
                      <a:pt x="1805" y="1738"/>
                    </a:cubicBezTo>
                    <a:cubicBezTo>
                      <a:pt x="1742" y="1642"/>
                      <a:pt x="1684" y="1541"/>
                      <a:pt x="1633" y="1440"/>
                    </a:cubicBezTo>
                    <a:cubicBezTo>
                      <a:pt x="1629" y="1428"/>
                      <a:pt x="1625" y="1411"/>
                      <a:pt x="1621" y="1398"/>
                    </a:cubicBezTo>
                    <a:lnTo>
                      <a:pt x="1621" y="1398"/>
                    </a:lnTo>
                    <a:cubicBezTo>
                      <a:pt x="1646" y="1419"/>
                      <a:pt x="1667" y="1440"/>
                      <a:pt x="1692" y="1457"/>
                    </a:cubicBezTo>
                    <a:cubicBezTo>
                      <a:pt x="1772" y="1524"/>
                      <a:pt x="1860" y="1592"/>
                      <a:pt x="1944" y="1655"/>
                    </a:cubicBezTo>
                    <a:cubicBezTo>
                      <a:pt x="1965" y="1671"/>
                      <a:pt x="1990" y="1692"/>
                      <a:pt x="2015" y="1713"/>
                    </a:cubicBezTo>
                    <a:cubicBezTo>
                      <a:pt x="2053" y="1751"/>
                      <a:pt x="2095" y="1785"/>
                      <a:pt x="2133" y="1822"/>
                    </a:cubicBezTo>
                    <a:cubicBezTo>
                      <a:pt x="2191" y="1877"/>
                      <a:pt x="2246" y="1927"/>
                      <a:pt x="2309" y="1978"/>
                    </a:cubicBezTo>
                    <a:cubicBezTo>
                      <a:pt x="2334" y="1994"/>
                      <a:pt x="2355" y="2011"/>
                      <a:pt x="2380" y="2028"/>
                    </a:cubicBezTo>
                    <a:cubicBezTo>
                      <a:pt x="2410" y="2057"/>
                      <a:pt x="2443" y="2083"/>
                      <a:pt x="2477" y="2108"/>
                    </a:cubicBezTo>
                    <a:cubicBezTo>
                      <a:pt x="2531" y="2150"/>
                      <a:pt x="2586" y="2188"/>
                      <a:pt x="2645" y="2221"/>
                    </a:cubicBezTo>
                    <a:cubicBezTo>
                      <a:pt x="2704" y="2255"/>
                      <a:pt x="2766" y="2288"/>
                      <a:pt x="2834" y="2313"/>
                    </a:cubicBezTo>
                    <a:cubicBezTo>
                      <a:pt x="2867" y="2326"/>
                      <a:pt x="2901" y="2339"/>
                      <a:pt x="2939" y="2351"/>
                    </a:cubicBezTo>
                    <a:cubicBezTo>
                      <a:pt x="2993" y="2036"/>
                      <a:pt x="3056" y="1730"/>
                      <a:pt x="3115" y="1415"/>
                    </a:cubicBezTo>
                    <a:cubicBezTo>
                      <a:pt x="3140" y="1289"/>
                      <a:pt x="3161" y="1163"/>
                      <a:pt x="3186" y="1033"/>
                    </a:cubicBezTo>
                    <a:cubicBezTo>
                      <a:pt x="2678" y="924"/>
                      <a:pt x="2225" y="517"/>
                      <a:pt x="215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0" name="Google Shape;2260;p38"/>
              <p:cNvSpPr/>
              <p:nvPr/>
            </p:nvSpPr>
            <p:spPr>
              <a:xfrm>
                <a:off x="6623377" y="1055253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6" y="0"/>
                    </a:moveTo>
                    <a:cubicBezTo>
                      <a:pt x="124" y="0"/>
                      <a:pt x="121" y="0"/>
                      <a:pt x="118" y="0"/>
                    </a:cubicBezTo>
                    <a:cubicBezTo>
                      <a:pt x="51" y="5"/>
                      <a:pt x="0" y="63"/>
                      <a:pt x="5" y="130"/>
                    </a:cubicBezTo>
                    <a:cubicBezTo>
                      <a:pt x="9" y="195"/>
                      <a:pt x="63" y="248"/>
                      <a:pt x="128" y="248"/>
                    </a:cubicBezTo>
                    <a:cubicBezTo>
                      <a:pt x="130" y="248"/>
                      <a:pt x="132" y="248"/>
                      <a:pt x="135" y="248"/>
                    </a:cubicBezTo>
                    <a:cubicBezTo>
                      <a:pt x="202" y="244"/>
                      <a:pt x="257" y="185"/>
                      <a:pt x="252" y="118"/>
                    </a:cubicBezTo>
                    <a:cubicBezTo>
                      <a:pt x="244" y="49"/>
                      <a:pt x="194" y="0"/>
                      <a:pt x="126" y="0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1" name="Google Shape;2261;p38"/>
              <p:cNvSpPr/>
              <p:nvPr/>
            </p:nvSpPr>
            <p:spPr>
              <a:xfrm>
                <a:off x="6637851" y="1062007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9" y="0"/>
                    </a:moveTo>
                    <a:cubicBezTo>
                      <a:pt x="127" y="0"/>
                      <a:pt x="124" y="0"/>
                      <a:pt x="122" y="0"/>
                    </a:cubicBezTo>
                    <a:cubicBezTo>
                      <a:pt x="55" y="4"/>
                      <a:pt x="0" y="63"/>
                      <a:pt x="4" y="135"/>
                    </a:cubicBezTo>
                    <a:cubicBezTo>
                      <a:pt x="8" y="199"/>
                      <a:pt x="63" y="248"/>
                      <a:pt x="130" y="248"/>
                    </a:cubicBezTo>
                    <a:cubicBezTo>
                      <a:pt x="133" y="248"/>
                      <a:pt x="136" y="248"/>
                      <a:pt x="139" y="248"/>
                    </a:cubicBezTo>
                    <a:cubicBezTo>
                      <a:pt x="206" y="244"/>
                      <a:pt x="256" y="185"/>
                      <a:pt x="252" y="118"/>
                    </a:cubicBezTo>
                    <a:cubicBezTo>
                      <a:pt x="248" y="53"/>
                      <a:pt x="193" y="0"/>
                      <a:pt x="129" y="0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2" name="Google Shape;2262;p38"/>
              <p:cNvSpPr/>
              <p:nvPr/>
            </p:nvSpPr>
            <p:spPr>
              <a:xfrm>
                <a:off x="6624526" y="1071242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30" y="0"/>
                    </a:moveTo>
                    <a:cubicBezTo>
                      <a:pt x="128" y="0"/>
                      <a:pt x="125" y="1"/>
                      <a:pt x="122" y="1"/>
                    </a:cubicBezTo>
                    <a:cubicBezTo>
                      <a:pt x="51" y="5"/>
                      <a:pt x="1" y="64"/>
                      <a:pt x="5" y="131"/>
                    </a:cubicBezTo>
                    <a:cubicBezTo>
                      <a:pt x="9" y="196"/>
                      <a:pt x="64" y="249"/>
                      <a:pt x="128" y="249"/>
                    </a:cubicBezTo>
                    <a:cubicBezTo>
                      <a:pt x="130" y="249"/>
                      <a:pt x="133" y="249"/>
                      <a:pt x="135" y="248"/>
                    </a:cubicBezTo>
                    <a:cubicBezTo>
                      <a:pt x="206" y="244"/>
                      <a:pt x="257" y="185"/>
                      <a:pt x="252" y="118"/>
                    </a:cubicBezTo>
                    <a:cubicBezTo>
                      <a:pt x="248" y="50"/>
                      <a:pt x="194" y="0"/>
                      <a:pt x="130" y="0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3" name="Google Shape;2263;p38"/>
              <p:cNvSpPr/>
              <p:nvPr/>
            </p:nvSpPr>
            <p:spPr>
              <a:xfrm>
                <a:off x="6473913" y="1066602"/>
                <a:ext cx="11809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53" extrusionOk="0">
                    <a:moveTo>
                      <a:pt x="122" y="1"/>
                    </a:moveTo>
                    <a:cubicBezTo>
                      <a:pt x="55" y="5"/>
                      <a:pt x="1" y="64"/>
                      <a:pt x="5" y="135"/>
                    </a:cubicBezTo>
                    <a:cubicBezTo>
                      <a:pt x="9" y="202"/>
                      <a:pt x="68" y="253"/>
                      <a:pt x="139" y="253"/>
                    </a:cubicBezTo>
                    <a:cubicBezTo>
                      <a:pt x="206" y="244"/>
                      <a:pt x="257" y="186"/>
                      <a:pt x="252" y="119"/>
                    </a:cubicBezTo>
                    <a:cubicBezTo>
                      <a:pt x="248" y="51"/>
                      <a:pt x="189" y="1"/>
                      <a:pt x="122" y="1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4" name="Google Shape;2264;p38"/>
              <p:cNvSpPr/>
              <p:nvPr/>
            </p:nvSpPr>
            <p:spPr>
              <a:xfrm>
                <a:off x="6479702" y="1048866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9" y="1"/>
                    </a:moveTo>
                    <a:cubicBezTo>
                      <a:pt x="127" y="1"/>
                      <a:pt x="125" y="1"/>
                      <a:pt x="122" y="1"/>
                    </a:cubicBezTo>
                    <a:cubicBezTo>
                      <a:pt x="51" y="5"/>
                      <a:pt x="1" y="64"/>
                      <a:pt x="5" y="131"/>
                    </a:cubicBezTo>
                    <a:cubicBezTo>
                      <a:pt x="9" y="200"/>
                      <a:pt x="63" y="249"/>
                      <a:pt x="127" y="249"/>
                    </a:cubicBezTo>
                    <a:cubicBezTo>
                      <a:pt x="130" y="249"/>
                      <a:pt x="132" y="249"/>
                      <a:pt x="135" y="248"/>
                    </a:cubicBezTo>
                    <a:cubicBezTo>
                      <a:pt x="206" y="244"/>
                      <a:pt x="257" y="186"/>
                      <a:pt x="252" y="118"/>
                    </a:cubicBezTo>
                    <a:cubicBezTo>
                      <a:pt x="248" y="54"/>
                      <a:pt x="194" y="1"/>
                      <a:pt x="129" y="1"/>
                    </a:cubicBez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5" name="Google Shape;2265;p38"/>
              <p:cNvSpPr/>
              <p:nvPr/>
            </p:nvSpPr>
            <p:spPr>
              <a:xfrm>
                <a:off x="7456024" y="1753000"/>
                <a:ext cx="38504" cy="75032"/>
              </a:xfrm>
              <a:custGeom>
                <a:avLst/>
                <a:gdLst/>
                <a:ahLst/>
                <a:cxnLst/>
                <a:rect l="l" t="t" r="r" b="b"/>
                <a:pathLst>
                  <a:path w="838" h="1633" extrusionOk="0">
                    <a:moveTo>
                      <a:pt x="498" y="0"/>
                    </a:moveTo>
                    <a:cubicBezTo>
                      <a:pt x="485" y="80"/>
                      <a:pt x="472" y="164"/>
                      <a:pt x="460" y="243"/>
                    </a:cubicBezTo>
                    <a:cubicBezTo>
                      <a:pt x="456" y="298"/>
                      <a:pt x="451" y="353"/>
                      <a:pt x="447" y="407"/>
                    </a:cubicBezTo>
                    <a:cubicBezTo>
                      <a:pt x="443" y="428"/>
                      <a:pt x="435" y="449"/>
                      <a:pt x="422" y="466"/>
                    </a:cubicBezTo>
                    <a:cubicBezTo>
                      <a:pt x="418" y="487"/>
                      <a:pt x="414" y="504"/>
                      <a:pt x="409" y="521"/>
                    </a:cubicBezTo>
                    <a:cubicBezTo>
                      <a:pt x="443" y="693"/>
                      <a:pt x="409" y="873"/>
                      <a:pt x="321" y="1024"/>
                    </a:cubicBezTo>
                    <a:cubicBezTo>
                      <a:pt x="313" y="1023"/>
                      <a:pt x="305" y="1022"/>
                      <a:pt x="296" y="1022"/>
                    </a:cubicBezTo>
                    <a:cubicBezTo>
                      <a:pt x="165" y="1022"/>
                      <a:pt x="1" y="1171"/>
                      <a:pt x="111" y="1293"/>
                    </a:cubicBezTo>
                    <a:cubicBezTo>
                      <a:pt x="87" y="1375"/>
                      <a:pt x="146" y="1461"/>
                      <a:pt x="235" y="1461"/>
                    </a:cubicBezTo>
                    <a:cubicBezTo>
                      <a:pt x="237" y="1461"/>
                      <a:pt x="239" y="1461"/>
                      <a:pt x="242" y="1461"/>
                    </a:cubicBezTo>
                    <a:lnTo>
                      <a:pt x="242" y="1461"/>
                    </a:lnTo>
                    <a:cubicBezTo>
                      <a:pt x="221" y="1477"/>
                      <a:pt x="204" y="1503"/>
                      <a:pt x="200" y="1532"/>
                    </a:cubicBezTo>
                    <a:cubicBezTo>
                      <a:pt x="271" y="1574"/>
                      <a:pt x="346" y="1608"/>
                      <a:pt x="426" y="1633"/>
                    </a:cubicBezTo>
                    <a:cubicBezTo>
                      <a:pt x="770" y="1373"/>
                      <a:pt x="838" y="840"/>
                      <a:pt x="733" y="449"/>
                    </a:cubicBezTo>
                    <a:cubicBezTo>
                      <a:pt x="699" y="353"/>
                      <a:pt x="611" y="122"/>
                      <a:pt x="49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6" name="Google Shape;2266;p38"/>
              <p:cNvSpPr/>
              <p:nvPr/>
            </p:nvSpPr>
            <p:spPr>
              <a:xfrm>
                <a:off x="7515525" y="1762833"/>
                <a:ext cx="41491" cy="74665"/>
              </a:xfrm>
              <a:custGeom>
                <a:avLst/>
                <a:gdLst/>
                <a:ahLst/>
                <a:cxnLst/>
                <a:rect l="l" t="t" r="r" b="b"/>
                <a:pathLst>
                  <a:path w="903" h="1625" extrusionOk="0">
                    <a:moveTo>
                      <a:pt x="374" y="0"/>
                    </a:moveTo>
                    <a:lnTo>
                      <a:pt x="374" y="21"/>
                    </a:lnTo>
                    <a:cubicBezTo>
                      <a:pt x="378" y="97"/>
                      <a:pt x="382" y="168"/>
                      <a:pt x="382" y="239"/>
                    </a:cubicBezTo>
                    <a:cubicBezTo>
                      <a:pt x="382" y="311"/>
                      <a:pt x="382" y="386"/>
                      <a:pt x="378" y="462"/>
                    </a:cubicBezTo>
                    <a:cubicBezTo>
                      <a:pt x="382" y="474"/>
                      <a:pt x="386" y="487"/>
                      <a:pt x="386" y="500"/>
                    </a:cubicBezTo>
                    <a:cubicBezTo>
                      <a:pt x="441" y="676"/>
                      <a:pt x="399" y="865"/>
                      <a:pt x="332" y="1037"/>
                    </a:cubicBezTo>
                    <a:cubicBezTo>
                      <a:pt x="281" y="1180"/>
                      <a:pt x="0" y="1478"/>
                      <a:pt x="294" y="1511"/>
                    </a:cubicBezTo>
                    <a:cubicBezTo>
                      <a:pt x="294" y="1520"/>
                      <a:pt x="290" y="1524"/>
                      <a:pt x="285" y="1532"/>
                    </a:cubicBezTo>
                    <a:cubicBezTo>
                      <a:pt x="281" y="1553"/>
                      <a:pt x="285" y="1574"/>
                      <a:pt x="290" y="1595"/>
                    </a:cubicBezTo>
                    <a:cubicBezTo>
                      <a:pt x="365" y="1608"/>
                      <a:pt x="445" y="1620"/>
                      <a:pt x="520" y="1624"/>
                    </a:cubicBezTo>
                    <a:cubicBezTo>
                      <a:pt x="613" y="1549"/>
                      <a:pt x="672" y="1406"/>
                      <a:pt x="718" y="1310"/>
                    </a:cubicBezTo>
                    <a:cubicBezTo>
                      <a:pt x="902" y="890"/>
                      <a:pt x="726" y="420"/>
                      <a:pt x="462" y="71"/>
                    </a:cubicBezTo>
                    <a:cubicBezTo>
                      <a:pt x="441" y="38"/>
                      <a:pt x="411" y="13"/>
                      <a:pt x="37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7" name="Google Shape;2267;p38"/>
              <p:cNvSpPr/>
              <p:nvPr/>
            </p:nvSpPr>
            <p:spPr>
              <a:xfrm>
                <a:off x="7851442" y="1288570"/>
                <a:ext cx="39009" cy="24352"/>
              </a:xfrm>
              <a:custGeom>
                <a:avLst/>
                <a:gdLst/>
                <a:ahLst/>
                <a:cxnLst/>
                <a:rect l="l" t="t" r="r" b="b"/>
                <a:pathLst>
                  <a:path w="849" h="530" extrusionOk="0">
                    <a:moveTo>
                      <a:pt x="416" y="1"/>
                    </a:moveTo>
                    <a:cubicBezTo>
                      <a:pt x="409" y="1"/>
                      <a:pt x="402" y="1"/>
                      <a:pt x="395" y="1"/>
                    </a:cubicBezTo>
                    <a:cubicBezTo>
                      <a:pt x="1" y="9"/>
                      <a:pt x="43" y="501"/>
                      <a:pt x="408" y="526"/>
                    </a:cubicBezTo>
                    <a:cubicBezTo>
                      <a:pt x="428" y="528"/>
                      <a:pt x="446" y="529"/>
                      <a:pt x="464" y="529"/>
                    </a:cubicBezTo>
                    <a:cubicBezTo>
                      <a:pt x="849" y="529"/>
                      <a:pt x="791" y="1"/>
                      <a:pt x="41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8" name="Google Shape;2268;p38"/>
              <p:cNvSpPr/>
              <p:nvPr/>
            </p:nvSpPr>
            <p:spPr>
              <a:xfrm>
                <a:off x="7829663" y="1196218"/>
                <a:ext cx="11809" cy="11625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53" extrusionOk="0">
                    <a:moveTo>
                      <a:pt x="135" y="1"/>
                    </a:moveTo>
                    <a:cubicBezTo>
                      <a:pt x="68" y="1"/>
                      <a:pt x="9" y="51"/>
                      <a:pt x="5" y="118"/>
                    </a:cubicBezTo>
                    <a:cubicBezTo>
                      <a:pt x="0" y="185"/>
                      <a:pt x="51" y="244"/>
                      <a:pt x="118" y="252"/>
                    </a:cubicBezTo>
                    <a:cubicBezTo>
                      <a:pt x="189" y="252"/>
                      <a:pt x="248" y="202"/>
                      <a:pt x="252" y="135"/>
                    </a:cubicBezTo>
                    <a:cubicBezTo>
                      <a:pt x="256" y="64"/>
                      <a:pt x="202" y="9"/>
                      <a:pt x="13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9" name="Google Shape;2269;p38"/>
              <p:cNvSpPr/>
              <p:nvPr/>
            </p:nvSpPr>
            <p:spPr>
              <a:xfrm>
                <a:off x="7847582" y="1210277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7" y="1"/>
                    </a:moveTo>
                    <a:cubicBezTo>
                      <a:pt x="63" y="1"/>
                      <a:pt x="9" y="50"/>
                      <a:pt x="5" y="118"/>
                    </a:cubicBezTo>
                    <a:cubicBezTo>
                      <a:pt x="1" y="186"/>
                      <a:pt x="51" y="244"/>
                      <a:pt x="118" y="249"/>
                    </a:cubicBezTo>
                    <a:cubicBezTo>
                      <a:pt x="121" y="249"/>
                      <a:pt x="123" y="249"/>
                      <a:pt x="126" y="249"/>
                    </a:cubicBezTo>
                    <a:cubicBezTo>
                      <a:pt x="190" y="249"/>
                      <a:pt x="244" y="196"/>
                      <a:pt x="253" y="131"/>
                    </a:cubicBezTo>
                    <a:cubicBezTo>
                      <a:pt x="257" y="64"/>
                      <a:pt x="202" y="5"/>
                      <a:pt x="135" y="1"/>
                    </a:cubicBezTo>
                    <a:cubicBezTo>
                      <a:pt x="132" y="1"/>
                      <a:pt x="130" y="1"/>
                      <a:pt x="12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0" name="Google Shape;2270;p38"/>
              <p:cNvSpPr/>
              <p:nvPr/>
            </p:nvSpPr>
            <p:spPr>
              <a:xfrm>
                <a:off x="7918937" y="1218410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8" y="0"/>
                    </a:moveTo>
                    <a:cubicBezTo>
                      <a:pt x="64" y="0"/>
                      <a:pt x="9" y="53"/>
                      <a:pt x="5" y="118"/>
                    </a:cubicBezTo>
                    <a:cubicBezTo>
                      <a:pt x="1" y="185"/>
                      <a:pt x="51" y="244"/>
                      <a:pt x="118" y="248"/>
                    </a:cubicBezTo>
                    <a:cubicBezTo>
                      <a:pt x="121" y="248"/>
                      <a:pt x="124" y="248"/>
                      <a:pt x="127" y="248"/>
                    </a:cubicBezTo>
                    <a:cubicBezTo>
                      <a:pt x="194" y="248"/>
                      <a:pt x="244" y="199"/>
                      <a:pt x="253" y="135"/>
                    </a:cubicBezTo>
                    <a:cubicBezTo>
                      <a:pt x="257" y="63"/>
                      <a:pt x="202" y="4"/>
                      <a:pt x="135" y="0"/>
                    </a:cubicBezTo>
                    <a:cubicBezTo>
                      <a:pt x="133" y="0"/>
                      <a:pt x="130" y="0"/>
                      <a:pt x="12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1" name="Google Shape;2271;p38"/>
              <p:cNvSpPr/>
              <p:nvPr/>
            </p:nvSpPr>
            <p:spPr>
              <a:xfrm>
                <a:off x="7938235" y="1213769"/>
                <a:ext cx="11809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7" h="249" extrusionOk="0">
                    <a:moveTo>
                      <a:pt x="127" y="0"/>
                    </a:moveTo>
                    <a:cubicBezTo>
                      <a:pt x="63" y="0"/>
                      <a:pt x="9" y="53"/>
                      <a:pt x="5" y="118"/>
                    </a:cubicBezTo>
                    <a:cubicBezTo>
                      <a:pt x="0" y="185"/>
                      <a:pt x="51" y="244"/>
                      <a:pt x="118" y="248"/>
                    </a:cubicBezTo>
                    <a:cubicBezTo>
                      <a:pt x="121" y="248"/>
                      <a:pt x="123" y="248"/>
                      <a:pt x="126" y="248"/>
                    </a:cubicBezTo>
                    <a:cubicBezTo>
                      <a:pt x="193" y="248"/>
                      <a:pt x="244" y="199"/>
                      <a:pt x="252" y="131"/>
                    </a:cubicBezTo>
                    <a:cubicBezTo>
                      <a:pt x="256" y="63"/>
                      <a:pt x="202" y="5"/>
                      <a:pt x="135" y="1"/>
                    </a:cubicBezTo>
                    <a:cubicBezTo>
                      <a:pt x="132" y="0"/>
                      <a:pt x="130" y="0"/>
                      <a:pt x="12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2" name="Google Shape;2272;p38"/>
              <p:cNvSpPr/>
              <p:nvPr/>
            </p:nvSpPr>
            <p:spPr>
              <a:xfrm>
                <a:off x="7832558" y="1707513"/>
                <a:ext cx="91573" cy="73424"/>
              </a:xfrm>
              <a:custGeom>
                <a:avLst/>
                <a:gdLst/>
                <a:ahLst/>
                <a:cxnLst/>
                <a:rect l="l" t="t" r="r" b="b"/>
                <a:pathLst>
                  <a:path w="1993" h="1598" extrusionOk="0">
                    <a:moveTo>
                      <a:pt x="619" y="0"/>
                    </a:moveTo>
                    <a:cubicBezTo>
                      <a:pt x="575" y="0"/>
                      <a:pt x="531" y="21"/>
                      <a:pt x="504" y="58"/>
                    </a:cubicBezTo>
                    <a:cubicBezTo>
                      <a:pt x="479" y="88"/>
                      <a:pt x="475" y="125"/>
                      <a:pt x="487" y="163"/>
                    </a:cubicBezTo>
                    <a:cubicBezTo>
                      <a:pt x="0" y="251"/>
                      <a:pt x="114" y="524"/>
                      <a:pt x="496" y="675"/>
                    </a:cubicBezTo>
                    <a:cubicBezTo>
                      <a:pt x="836" y="889"/>
                      <a:pt x="1159" y="1129"/>
                      <a:pt x="1486" y="1359"/>
                    </a:cubicBezTo>
                    <a:cubicBezTo>
                      <a:pt x="1505" y="1347"/>
                      <a:pt x="1525" y="1339"/>
                      <a:pt x="1548" y="1339"/>
                    </a:cubicBezTo>
                    <a:cubicBezTo>
                      <a:pt x="1557" y="1339"/>
                      <a:pt x="1565" y="1340"/>
                      <a:pt x="1574" y="1343"/>
                    </a:cubicBezTo>
                    <a:cubicBezTo>
                      <a:pt x="1641" y="1359"/>
                      <a:pt x="1667" y="1418"/>
                      <a:pt x="1671" y="1494"/>
                    </a:cubicBezTo>
                    <a:lnTo>
                      <a:pt x="1809" y="1594"/>
                    </a:lnTo>
                    <a:cubicBezTo>
                      <a:pt x="1820" y="1597"/>
                      <a:pt x="1831" y="1598"/>
                      <a:pt x="1842" y="1598"/>
                    </a:cubicBezTo>
                    <a:cubicBezTo>
                      <a:pt x="1925" y="1598"/>
                      <a:pt x="1993" y="1529"/>
                      <a:pt x="1981" y="1443"/>
                    </a:cubicBezTo>
                    <a:cubicBezTo>
                      <a:pt x="1990" y="1229"/>
                      <a:pt x="1981" y="982"/>
                      <a:pt x="1788" y="843"/>
                    </a:cubicBezTo>
                    <a:cubicBezTo>
                      <a:pt x="1444" y="562"/>
                      <a:pt x="1079" y="310"/>
                      <a:pt x="714" y="58"/>
                    </a:cubicBezTo>
                    <a:cubicBezTo>
                      <a:pt x="701" y="33"/>
                      <a:pt x="676" y="12"/>
                      <a:pt x="651" y="4"/>
                    </a:cubicBezTo>
                    <a:cubicBezTo>
                      <a:pt x="640" y="1"/>
                      <a:pt x="630" y="0"/>
                      <a:pt x="61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3" name="Google Shape;2273;p38"/>
              <p:cNvSpPr/>
              <p:nvPr/>
            </p:nvSpPr>
            <p:spPr>
              <a:xfrm>
                <a:off x="7908553" y="1897824"/>
                <a:ext cx="41674" cy="75997"/>
              </a:xfrm>
              <a:custGeom>
                <a:avLst/>
                <a:gdLst/>
                <a:ahLst/>
                <a:cxnLst/>
                <a:rect l="l" t="t" r="r" b="b"/>
                <a:pathLst>
                  <a:path w="907" h="1654" extrusionOk="0">
                    <a:moveTo>
                      <a:pt x="722" y="0"/>
                    </a:moveTo>
                    <a:cubicBezTo>
                      <a:pt x="709" y="76"/>
                      <a:pt x="693" y="147"/>
                      <a:pt x="672" y="223"/>
                    </a:cubicBezTo>
                    <a:cubicBezTo>
                      <a:pt x="655" y="281"/>
                      <a:pt x="634" y="340"/>
                      <a:pt x="609" y="395"/>
                    </a:cubicBezTo>
                    <a:cubicBezTo>
                      <a:pt x="600" y="449"/>
                      <a:pt x="579" y="500"/>
                      <a:pt x="558" y="550"/>
                    </a:cubicBezTo>
                    <a:cubicBezTo>
                      <a:pt x="546" y="567"/>
                      <a:pt x="529" y="584"/>
                      <a:pt x="508" y="596"/>
                    </a:cubicBezTo>
                    <a:cubicBezTo>
                      <a:pt x="491" y="739"/>
                      <a:pt x="428" y="873"/>
                      <a:pt x="336" y="987"/>
                    </a:cubicBezTo>
                    <a:cubicBezTo>
                      <a:pt x="327" y="985"/>
                      <a:pt x="318" y="984"/>
                      <a:pt x="309" y="984"/>
                    </a:cubicBezTo>
                    <a:cubicBezTo>
                      <a:pt x="211" y="984"/>
                      <a:pt x="127" y="1086"/>
                      <a:pt x="88" y="1171"/>
                    </a:cubicBezTo>
                    <a:cubicBezTo>
                      <a:pt x="80" y="1175"/>
                      <a:pt x="71" y="1184"/>
                      <a:pt x="63" y="1192"/>
                    </a:cubicBezTo>
                    <a:cubicBezTo>
                      <a:pt x="17" y="1243"/>
                      <a:pt x="17" y="1322"/>
                      <a:pt x="71" y="1369"/>
                    </a:cubicBezTo>
                    <a:cubicBezTo>
                      <a:pt x="76" y="1389"/>
                      <a:pt x="84" y="1406"/>
                      <a:pt x="97" y="1423"/>
                    </a:cubicBezTo>
                    <a:cubicBezTo>
                      <a:pt x="25" y="1452"/>
                      <a:pt x="0" y="1545"/>
                      <a:pt x="46" y="1608"/>
                    </a:cubicBezTo>
                    <a:cubicBezTo>
                      <a:pt x="59" y="1616"/>
                      <a:pt x="71" y="1629"/>
                      <a:pt x="80" y="1641"/>
                    </a:cubicBezTo>
                    <a:cubicBezTo>
                      <a:pt x="92" y="1650"/>
                      <a:pt x="105" y="1654"/>
                      <a:pt x="122" y="1654"/>
                    </a:cubicBezTo>
                    <a:cubicBezTo>
                      <a:pt x="583" y="1625"/>
                      <a:pt x="865" y="1058"/>
                      <a:pt x="898" y="642"/>
                    </a:cubicBezTo>
                    <a:cubicBezTo>
                      <a:pt x="907" y="412"/>
                      <a:pt x="827" y="197"/>
                      <a:pt x="72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4" name="Google Shape;2274;p38"/>
              <p:cNvSpPr/>
              <p:nvPr/>
            </p:nvSpPr>
            <p:spPr>
              <a:xfrm>
                <a:off x="7955327" y="1930033"/>
                <a:ext cx="45029" cy="72735"/>
              </a:xfrm>
              <a:custGeom>
                <a:avLst/>
                <a:gdLst/>
                <a:ahLst/>
                <a:cxnLst/>
                <a:rect l="l" t="t" r="r" b="b"/>
                <a:pathLst>
                  <a:path w="980" h="1583" extrusionOk="0">
                    <a:moveTo>
                      <a:pt x="636" y="0"/>
                    </a:moveTo>
                    <a:cubicBezTo>
                      <a:pt x="619" y="105"/>
                      <a:pt x="598" y="214"/>
                      <a:pt x="573" y="319"/>
                    </a:cubicBezTo>
                    <a:cubicBezTo>
                      <a:pt x="569" y="344"/>
                      <a:pt x="560" y="365"/>
                      <a:pt x="543" y="382"/>
                    </a:cubicBezTo>
                    <a:cubicBezTo>
                      <a:pt x="531" y="420"/>
                      <a:pt x="514" y="458"/>
                      <a:pt x="489" y="491"/>
                    </a:cubicBezTo>
                    <a:cubicBezTo>
                      <a:pt x="460" y="697"/>
                      <a:pt x="468" y="928"/>
                      <a:pt x="287" y="1054"/>
                    </a:cubicBezTo>
                    <a:cubicBezTo>
                      <a:pt x="253" y="1034"/>
                      <a:pt x="221" y="1026"/>
                      <a:pt x="193" y="1026"/>
                    </a:cubicBezTo>
                    <a:cubicBezTo>
                      <a:pt x="42" y="1026"/>
                      <a:pt x="0" y="1271"/>
                      <a:pt x="195" y="1314"/>
                    </a:cubicBezTo>
                    <a:cubicBezTo>
                      <a:pt x="178" y="1373"/>
                      <a:pt x="208" y="1431"/>
                      <a:pt x="262" y="1452"/>
                    </a:cubicBezTo>
                    <a:cubicBezTo>
                      <a:pt x="254" y="1521"/>
                      <a:pt x="309" y="1583"/>
                      <a:pt x="377" y="1583"/>
                    </a:cubicBezTo>
                    <a:cubicBezTo>
                      <a:pt x="379" y="1583"/>
                      <a:pt x="382" y="1583"/>
                      <a:pt x="384" y="1583"/>
                    </a:cubicBezTo>
                    <a:cubicBezTo>
                      <a:pt x="430" y="1583"/>
                      <a:pt x="472" y="1566"/>
                      <a:pt x="501" y="1532"/>
                    </a:cubicBezTo>
                    <a:cubicBezTo>
                      <a:pt x="883" y="1343"/>
                      <a:pt x="980" y="861"/>
                      <a:pt x="913" y="470"/>
                    </a:cubicBezTo>
                    <a:cubicBezTo>
                      <a:pt x="892" y="294"/>
                      <a:pt x="804" y="134"/>
                      <a:pt x="669" y="17"/>
                    </a:cubicBezTo>
                    <a:cubicBezTo>
                      <a:pt x="657" y="9"/>
                      <a:pt x="648" y="4"/>
                      <a:pt x="63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5" name="Google Shape;2275;p38"/>
              <p:cNvSpPr/>
              <p:nvPr/>
            </p:nvSpPr>
            <p:spPr>
              <a:xfrm>
                <a:off x="7848363" y="1148479"/>
                <a:ext cx="100120" cy="39882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68" extrusionOk="0">
                    <a:moveTo>
                      <a:pt x="433" y="1"/>
                    </a:moveTo>
                    <a:cubicBezTo>
                      <a:pt x="346" y="1"/>
                      <a:pt x="259" y="3"/>
                      <a:pt x="173" y="7"/>
                    </a:cubicBezTo>
                    <a:cubicBezTo>
                      <a:pt x="114" y="11"/>
                      <a:pt x="55" y="15"/>
                      <a:pt x="1" y="24"/>
                    </a:cubicBezTo>
                    <a:cubicBezTo>
                      <a:pt x="96" y="592"/>
                      <a:pt x="598" y="868"/>
                      <a:pt x="1120" y="868"/>
                    </a:cubicBezTo>
                    <a:cubicBezTo>
                      <a:pt x="1520" y="868"/>
                      <a:pt x="1931" y="706"/>
                      <a:pt x="2179" y="389"/>
                    </a:cubicBezTo>
                    <a:cubicBezTo>
                      <a:pt x="2103" y="355"/>
                      <a:pt x="2032" y="322"/>
                      <a:pt x="1956" y="292"/>
                    </a:cubicBezTo>
                    <a:cubicBezTo>
                      <a:pt x="1881" y="263"/>
                      <a:pt x="1805" y="234"/>
                      <a:pt x="1730" y="208"/>
                    </a:cubicBezTo>
                    <a:cubicBezTo>
                      <a:pt x="1570" y="158"/>
                      <a:pt x="1407" y="116"/>
                      <a:pt x="1243" y="83"/>
                    </a:cubicBezTo>
                    <a:cubicBezTo>
                      <a:pt x="1062" y="45"/>
                      <a:pt x="878" y="24"/>
                      <a:pt x="697" y="7"/>
                    </a:cubicBezTo>
                    <a:cubicBezTo>
                      <a:pt x="609" y="3"/>
                      <a:pt x="521" y="1"/>
                      <a:pt x="43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6" name="Google Shape;2276;p38"/>
              <p:cNvSpPr/>
              <p:nvPr/>
            </p:nvSpPr>
            <p:spPr>
              <a:xfrm>
                <a:off x="7697934" y="807416"/>
                <a:ext cx="59272" cy="104209"/>
              </a:xfrm>
              <a:custGeom>
                <a:avLst/>
                <a:gdLst/>
                <a:ahLst/>
                <a:cxnLst/>
                <a:rect l="l" t="t" r="r" b="b"/>
                <a:pathLst>
                  <a:path w="1290" h="2268" extrusionOk="0">
                    <a:moveTo>
                      <a:pt x="185" y="1"/>
                    </a:moveTo>
                    <a:cubicBezTo>
                      <a:pt x="5" y="467"/>
                      <a:pt x="43" y="987"/>
                      <a:pt x="17" y="1478"/>
                    </a:cubicBezTo>
                    <a:cubicBezTo>
                      <a:pt x="1" y="1608"/>
                      <a:pt x="72" y="2003"/>
                      <a:pt x="51" y="2267"/>
                    </a:cubicBezTo>
                    <a:cubicBezTo>
                      <a:pt x="412" y="2204"/>
                      <a:pt x="773" y="2141"/>
                      <a:pt x="1138" y="2099"/>
                    </a:cubicBezTo>
                    <a:cubicBezTo>
                      <a:pt x="1188" y="2095"/>
                      <a:pt x="1243" y="2091"/>
                      <a:pt x="1289" y="2087"/>
                    </a:cubicBezTo>
                    <a:cubicBezTo>
                      <a:pt x="1277" y="2053"/>
                      <a:pt x="1260" y="2020"/>
                      <a:pt x="1239" y="1986"/>
                    </a:cubicBezTo>
                    <a:cubicBezTo>
                      <a:pt x="1008" y="1533"/>
                      <a:pt x="752" y="1063"/>
                      <a:pt x="563" y="593"/>
                    </a:cubicBezTo>
                    <a:cubicBezTo>
                      <a:pt x="458" y="387"/>
                      <a:pt x="387" y="131"/>
                      <a:pt x="18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7" name="Google Shape;2277;p38"/>
              <p:cNvSpPr/>
              <p:nvPr/>
            </p:nvSpPr>
            <p:spPr>
              <a:xfrm>
                <a:off x="8179869" y="952057"/>
                <a:ext cx="34782" cy="117717"/>
              </a:xfrm>
              <a:custGeom>
                <a:avLst/>
                <a:gdLst/>
                <a:ahLst/>
                <a:cxnLst/>
                <a:rect l="l" t="t" r="r" b="b"/>
                <a:pathLst>
                  <a:path w="757" h="2562" extrusionOk="0">
                    <a:moveTo>
                      <a:pt x="618" y="1"/>
                    </a:moveTo>
                    <a:cubicBezTo>
                      <a:pt x="278" y="551"/>
                      <a:pt x="219" y="1214"/>
                      <a:pt x="1" y="1818"/>
                    </a:cubicBezTo>
                    <a:cubicBezTo>
                      <a:pt x="265" y="2057"/>
                      <a:pt x="513" y="2309"/>
                      <a:pt x="756" y="2561"/>
                    </a:cubicBezTo>
                    <a:cubicBezTo>
                      <a:pt x="735" y="1751"/>
                      <a:pt x="744" y="941"/>
                      <a:pt x="685" y="131"/>
                    </a:cubicBezTo>
                    <a:cubicBezTo>
                      <a:pt x="676" y="81"/>
                      <a:pt x="655" y="34"/>
                      <a:pt x="61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8" name="Google Shape;2278;p38"/>
              <p:cNvSpPr/>
              <p:nvPr/>
            </p:nvSpPr>
            <p:spPr>
              <a:xfrm>
                <a:off x="7001565" y="2670372"/>
                <a:ext cx="343136" cy="166927"/>
              </a:xfrm>
              <a:custGeom>
                <a:avLst/>
                <a:gdLst/>
                <a:ahLst/>
                <a:cxnLst/>
                <a:rect l="l" t="t" r="r" b="b"/>
                <a:pathLst>
                  <a:path w="7468" h="3633" extrusionOk="0">
                    <a:moveTo>
                      <a:pt x="4933" y="0"/>
                    </a:moveTo>
                    <a:cubicBezTo>
                      <a:pt x="4924" y="0"/>
                      <a:pt x="4916" y="0"/>
                      <a:pt x="4907" y="0"/>
                    </a:cubicBezTo>
                    <a:cubicBezTo>
                      <a:pt x="3564" y="9"/>
                      <a:pt x="2263" y="479"/>
                      <a:pt x="1222" y="1335"/>
                    </a:cubicBezTo>
                    <a:cubicBezTo>
                      <a:pt x="756" y="1726"/>
                      <a:pt x="344" y="2179"/>
                      <a:pt x="0" y="2682"/>
                    </a:cubicBezTo>
                    <a:cubicBezTo>
                      <a:pt x="51" y="2724"/>
                      <a:pt x="97" y="2766"/>
                      <a:pt x="147" y="2804"/>
                    </a:cubicBezTo>
                    <a:cubicBezTo>
                      <a:pt x="954" y="3363"/>
                      <a:pt x="1916" y="3633"/>
                      <a:pt x="2878" y="3633"/>
                    </a:cubicBezTo>
                    <a:cubicBezTo>
                      <a:pt x="4243" y="3633"/>
                      <a:pt x="5611" y="3090"/>
                      <a:pt x="6544" y="2061"/>
                    </a:cubicBezTo>
                    <a:cubicBezTo>
                      <a:pt x="6930" y="1679"/>
                      <a:pt x="7241" y="1234"/>
                      <a:pt x="7467" y="743"/>
                    </a:cubicBezTo>
                    <a:cubicBezTo>
                      <a:pt x="7446" y="739"/>
                      <a:pt x="7429" y="727"/>
                      <a:pt x="7413" y="714"/>
                    </a:cubicBezTo>
                    <a:cubicBezTo>
                      <a:pt x="7354" y="651"/>
                      <a:pt x="7287" y="596"/>
                      <a:pt x="7211" y="554"/>
                    </a:cubicBezTo>
                    <a:cubicBezTo>
                      <a:pt x="6510" y="189"/>
                      <a:pt x="5726" y="0"/>
                      <a:pt x="493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9" name="Google Shape;2279;p38"/>
              <p:cNvSpPr/>
              <p:nvPr/>
            </p:nvSpPr>
            <p:spPr>
              <a:xfrm>
                <a:off x="7861826" y="1172463"/>
                <a:ext cx="58583" cy="22193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483" extrusionOk="0">
                    <a:moveTo>
                      <a:pt x="474" y="0"/>
                    </a:moveTo>
                    <a:cubicBezTo>
                      <a:pt x="244" y="0"/>
                      <a:pt x="1" y="52"/>
                      <a:pt x="43" y="249"/>
                    </a:cubicBezTo>
                    <a:cubicBezTo>
                      <a:pt x="66" y="294"/>
                      <a:pt x="111" y="322"/>
                      <a:pt x="159" y="322"/>
                    </a:cubicBezTo>
                    <a:cubicBezTo>
                      <a:pt x="165" y="322"/>
                      <a:pt x="171" y="321"/>
                      <a:pt x="178" y="320"/>
                    </a:cubicBezTo>
                    <a:cubicBezTo>
                      <a:pt x="329" y="450"/>
                      <a:pt x="572" y="425"/>
                      <a:pt x="761" y="476"/>
                    </a:cubicBezTo>
                    <a:cubicBezTo>
                      <a:pt x="780" y="480"/>
                      <a:pt x="800" y="483"/>
                      <a:pt x="820" y="483"/>
                    </a:cubicBezTo>
                    <a:cubicBezTo>
                      <a:pt x="873" y="483"/>
                      <a:pt x="926" y="464"/>
                      <a:pt x="950" y="413"/>
                    </a:cubicBezTo>
                    <a:cubicBezTo>
                      <a:pt x="1004" y="425"/>
                      <a:pt x="1034" y="442"/>
                      <a:pt x="1097" y="463"/>
                    </a:cubicBezTo>
                    <a:cubicBezTo>
                      <a:pt x="1104" y="464"/>
                      <a:pt x="1112" y="465"/>
                      <a:pt x="1119" y="465"/>
                    </a:cubicBezTo>
                    <a:cubicBezTo>
                      <a:pt x="1209" y="465"/>
                      <a:pt x="1274" y="372"/>
                      <a:pt x="1235" y="287"/>
                    </a:cubicBezTo>
                    <a:cubicBezTo>
                      <a:pt x="1147" y="144"/>
                      <a:pt x="958" y="81"/>
                      <a:pt x="803" y="35"/>
                    </a:cubicBezTo>
                    <a:cubicBezTo>
                      <a:pt x="737" y="18"/>
                      <a:pt x="608" y="0"/>
                      <a:pt x="47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0" name="Google Shape;2280;p38"/>
              <p:cNvSpPr/>
              <p:nvPr/>
            </p:nvSpPr>
            <p:spPr>
              <a:xfrm>
                <a:off x="7711810" y="867147"/>
                <a:ext cx="53575" cy="48429"/>
              </a:xfrm>
              <a:custGeom>
                <a:avLst/>
                <a:gdLst/>
                <a:ahLst/>
                <a:cxnLst/>
                <a:rect l="l" t="t" r="r" b="b"/>
                <a:pathLst>
                  <a:path w="1166" h="1054" extrusionOk="0">
                    <a:moveTo>
                      <a:pt x="667" y="1"/>
                    </a:moveTo>
                    <a:cubicBezTo>
                      <a:pt x="655" y="1"/>
                      <a:pt x="643" y="3"/>
                      <a:pt x="630" y="6"/>
                    </a:cubicBezTo>
                    <a:cubicBezTo>
                      <a:pt x="290" y="166"/>
                      <a:pt x="1" y="606"/>
                      <a:pt x="85" y="984"/>
                    </a:cubicBezTo>
                    <a:cubicBezTo>
                      <a:pt x="109" y="1032"/>
                      <a:pt x="152" y="1053"/>
                      <a:pt x="197" y="1053"/>
                    </a:cubicBezTo>
                    <a:cubicBezTo>
                      <a:pt x="246" y="1053"/>
                      <a:pt x="297" y="1026"/>
                      <a:pt x="324" y="980"/>
                    </a:cubicBezTo>
                    <a:cubicBezTo>
                      <a:pt x="404" y="976"/>
                      <a:pt x="454" y="909"/>
                      <a:pt x="505" y="854"/>
                    </a:cubicBezTo>
                    <a:cubicBezTo>
                      <a:pt x="533" y="904"/>
                      <a:pt x="602" y="926"/>
                      <a:pt x="683" y="926"/>
                    </a:cubicBezTo>
                    <a:cubicBezTo>
                      <a:pt x="888" y="926"/>
                      <a:pt x="1165" y="787"/>
                      <a:pt x="1042" y="619"/>
                    </a:cubicBezTo>
                    <a:cubicBezTo>
                      <a:pt x="1038" y="577"/>
                      <a:pt x="1008" y="539"/>
                      <a:pt x="970" y="518"/>
                    </a:cubicBezTo>
                    <a:cubicBezTo>
                      <a:pt x="943" y="506"/>
                      <a:pt x="913" y="498"/>
                      <a:pt x="882" y="498"/>
                    </a:cubicBezTo>
                    <a:cubicBezTo>
                      <a:pt x="871" y="498"/>
                      <a:pt x="860" y="499"/>
                      <a:pt x="849" y="501"/>
                    </a:cubicBezTo>
                    <a:cubicBezTo>
                      <a:pt x="895" y="422"/>
                      <a:pt x="920" y="283"/>
                      <a:pt x="803" y="254"/>
                    </a:cubicBezTo>
                    <a:cubicBezTo>
                      <a:pt x="798" y="250"/>
                      <a:pt x="798" y="245"/>
                      <a:pt x="798" y="241"/>
                    </a:cubicBezTo>
                    <a:cubicBezTo>
                      <a:pt x="790" y="224"/>
                      <a:pt x="777" y="212"/>
                      <a:pt x="765" y="199"/>
                    </a:cubicBezTo>
                    <a:cubicBezTo>
                      <a:pt x="828" y="113"/>
                      <a:pt x="762" y="1"/>
                      <a:pt x="66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1" name="Google Shape;2281;p38"/>
              <p:cNvSpPr/>
              <p:nvPr/>
            </p:nvSpPr>
            <p:spPr>
              <a:xfrm>
                <a:off x="8176974" y="1000990"/>
                <a:ext cx="29774" cy="52932"/>
              </a:xfrm>
              <a:custGeom>
                <a:avLst/>
                <a:gdLst/>
                <a:ahLst/>
                <a:cxnLst/>
                <a:rect l="l" t="t" r="r" b="b"/>
                <a:pathLst>
                  <a:path w="648" h="1152" extrusionOk="0">
                    <a:moveTo>
                      <a:pt x="215" y="0"/>
                    </a:moveTo>
                    <a:cubicBezTo>
                      <a:pt x="115" y="0"/>
                      <a:pt x="49" y="164"/>
                      <a:pt x="152" y="229"/>
                    </a:cubicBezTo>
                    <a:cubicBezTo>
                      <a:pt x="43" y="342"/>
                      <a:pt x="89" y="522"/>
                      <a:pt x="64" y="669"/>
                    </a:cubicBezTo>
                    <a:cubicBezTo>
                      <a:pt x="51" y="770"/>
                      <a:pt x="1" y="963"/>
                      <a:pt x="164" y="971"/>
                    </a:cubicBezTo>
                    <a:cubicBezTo>
                      <a:pt x="164" y="976"/>
                      <a:pt x="164" y="976"/>
                      <a:pt x="164" y="976"/>
                    </a:cubicBezTo>
                    <a:cubicBezTo>
                      <a:pt x="173" y="1018"/>
                      <a:pt x="202" y="1051"/>
                      <a:pt x="244" y="1064"/>
                    </a:cubicBezTo>
                    <a:cubicBezTo>
                      <a:pt x="261" y="1114"/>
                      <a:pt x="303" y="1148"/>
                      <a:pt x="357" y="1152"/>
                    </a:cubicBezTo>
                    <a:lnTo>
                      <a:pt x="362" y="1152"/>
                    </a:lnTo>
                    <a:cubicBezTo>
                      <a:pt x="488" y="1148"/>
                      <a:pt x="530" y="984"/>
                      <a:pt x="571" y="883"/>
                    </a:cubicBezTo>
                    <a:cubicBezTo>
                      <a:pt x="647" y="627"/>
                      <a:pt x="622" y="325"/>
                      <a:pt x="433" y="119"/>
                    </a:cubicBezTo>
                    <a:cubicBezTo>
                      <a:pt x="391" y="61"/>
                      <a:pt x="324" y="19"/>
                      <a:pt x="248" y="6"/>
                    </a:cubicBezTo>
                    <a:cubicBezTo>
                      <a:pt x="237" y="2"/>
                      <a:pt x="226" y="0"/>
                      <a:pt x="21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2" name="Google Shape;2282;p38"/>
              <p:cNvSpPr/>
              <p:nvPr/>
            </p:nvSpPr>
            <p:spPr>
              <a:xfrm>
                <a:off x="6991916" y="2678643"/>
                <a:ext cx="357793" cy="164216"/>
              </a:xfrm>
              <a:custGeom>
                <a:avLst/>
                <a:gdLst/>
                <a:ahLst/>
                <a:cxnLst/>
                <a:rect l="l" t="t" r="r" b="b"/>
                <a:pathLst>
                  <a:path w="7787" h="3574" extrusionOk="0">
                    <a:moveTo>
                      <a:pt x="7123" y="1"/>
                    </a:moveTo>
                    <a:cubicBezTo>
                      <a:pt x="7081" y="1"/>
                      <a:pt x="7042" y="19"/>
                      <a:pt x="7010" y="68"/>
                    </a:cubicBezTo>
                    <a:cubicBezTo>
                      <a:pt x="6380" y="1554"/>
                      <a:pt x="4878" y="2477"/>
                      <a:pt x="3291" y="2570"/>
                    </a:cubicBezTo>
                    <a:cubicBezTo>
                      <a:pt x="3099" y="2580"/>
                      <a:pt x="2903" y="2588"/>
                      <a:pt x="2706" y="2588"/>
                    </a:cubicBezTo>
                    <a:cubicBezTo>
                      <a:pt x="2050" y="2588"/>
                      <a:pt x="1382" y="2502"/>
                      <a:pt x="823" y="2150"/>
                    </a:cubicBezTo>
                    <a:cubicBezTo>
                      <a:pt x="739" y="2091"/>
                      <a:pt x="508" y="1906"/>
                      <a:pt x="375" y="1906"/>
                    </a:cubicBezTo>
                    <a:cubicBezTo>
                      <a:pt x="310" y="1906"/>
                      <a:pt x="268" y="1950"/>
                      <a:pt x="277" y="2074"/>
                    </a:cubicBezTo>
                    <a:cubicBezTo>
                      <a:pt x="235" y="2284"/>
                      <a:pt x="0" y="2582"/>
                      <a:pt x="198" y="2759"/>
                    </a:cubicBezTo>
                    <a:cubicBezTo>
                      <a:pt x="999" y="3233"/>
                      <a:pt x="1935" y="3468"/>
                      <a:pt x="2859" y="3560"/>
                    </a:cubicBezTo>
                    <a:cubicBezTo>
                      <a:pt x="2968" y="3569"/>
                      <a:pt x="3077" y="3573"/>
                      <a:pt x="3185" y="3573"/>
                    </a:cubicBezTo>
                    <a:cubicBezTo>
                      <a:pt x="4606" y="3573"/>
                      <a:pt x="5973" y="2850"/>
                      <a:pt x="6964" y="1852"/>
                    </a:cubicBezTo>
                    <a:cubicBezTo>
                      <a:pt x="7287" y="1453"/>
                      <a:pt x="7774" y="1029"/>
                      <a:pt x="7786" y="484"/>
                    </a:cubicBezTo>
                    <a:cubicBezTo>
                      <a:pt x="7761" y="307"/>
                      <a:pt x="7564" y="265"/>
                      <a:pt x="7442" y="173"/>
                    </a:cubicBezTo>
                    <a:cubicBezTo>
                      <a:pt x="7360" y="127"/>
                      <a:pt x="7232" y="1"/>
                      <a:pt x="712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3" name="Google Shape;2283;p38"/>
              <p:cNvSpPr/>
              <p:nvPr/>
            </p:nvSpPr>
            <p:spPr>
              <a:xfrm>
                <a:off x="7074069" y="2661643"/>
                <a:ext cx="165319" cy="59870"/>
              </a:xfrm>
              <a:custGeom>
                <a:avLst/>
                <a:gdLst/>
                <a:ahLst/>
                <a:cxnLst/>
                <a:rect l="l" t="t" r="r" b="b"/>
                <a:pathLst>
                  <a:path w="3598" h="1303" extrusionOk="0">
                    <a:moveTo>
                      <a:pt x="3429" y="0"/>
                    </a:moveTo>
                    <a:cubicBezTo>
                      <a:pt x="3315" y="0"/>
                      <a:pt x="3198" y="83"/>
                      <a:pt x="3081" y="90"/>
                    </a:cubicBezTo>
                    <a:cubicBezTo>
                      <a:pt x="2108" y="211"/>
                      <a:pt x="1088" y="388"/>
                      <a:pt x="248" y="912"/>
                    </a:cubicBezTo>
                    <a:cubicBezTo>
                      <a:pt x="215" y="899"/>
                      <a:pt x="177" y="890"/>
                      <a:pt x="141" y="890"/>
                    </a:cubicBezTo>
                    <a:cubicBezTo>
                      <a:pt x="77" y="890"/>
                      <a:pt x="20" y="918"/>
                      <a:pt x="9" y="996"/>
                    </a:cubicBezTo>
                    <a:cubicBezTo>
                      <a:pt x="0" y="1063"/>
                      <a:pt x="47" y="1122"/>
                      <a:pt x="114" y="1135"/>
                    </a:cubicBezTo>
                    <a:cubicBezTo>
                      <a:pt x="450" y="1240"/>
                      <a:pt x="798" y="1299"/>
                      <a:pt x="1155" y="1303"/>
                    </a:cubicBezTo>
                    <a:cubicBezTo>
                      <a:pt x="2032" y="1303"/>
                      <a:pt x="2939" y="942"/>
                      <a:pt x="3497" y="249"/>
                    </a:cubicBezTo>
                    <a:cubicBezTo>
                      <a:pt x="3568" y="190"/>
                      <a:pt x="3598" y="69"/>
                      <a:pt x="3505" y="14"/>
                    </a:cubicBezTo>
                    <a:cubicBezTo>
                      <a:pt x="3480" y="4"/>
                      <a:pt x="3455" y="0"/>
                      <a:pt x="3429" y="0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4" name="Google Shape;2284;p38"/>
              <p:cNvSpPr/>
              <p:nvPr/>
            </p:nvSpPr>
            <p:spPr>
              <a:xfrm>
                <a:off x="7688469" y="804246"/>
                <a:ext cx="37493" cy="60329"/>
              </a:xfrm>
              <a:custGeom>
                <a:avLst/>
                <a:gdLst/>
                <a:ahLst/>
                <a:cxnLst/>
                <a:rect l="l" t="t" r="r" b="b"/>
                <a:pathLst>
                  <a:path w="816" h="1313" extrusionOk="0">
                    <a:moveTo>
                      <a:pt x="386" y="0"/>
                    </a:moveTo>
                    <a:cubicBezTo>
                      <a:pt x="288" y="0"/>
                      <a:pt x="221" y="131"/>
                      <a:pt x="211" y="234"/>
                    </a:cubicBezTo>
                    <a:cubicBezTo>
                      <a:pt x="198" y="364"/>
                      <a:pt x="51" y="582"/>
                      <a:pt x="219" y="662"/>
                    </a:cubicBezTo>
                    <a:cubicBezTo>
                      <a:pt x="114" y="817"/>
                      <a:pt x="1" y="1002"/>
                      <a:pt x="5" y="1199"/>
                    </a:cubicBezTo>
                    <a:cubicBezTo>
                      <a:pt x="7" y="1276"/>
                      <a:pt x="66" y="1312"/>
                      <a:pt x="126" y="1312"/>
                    </a:cubicBezTo>
                    <a:cubicBezTo>
                      <a:pt x="191" y="1312"/>
                      <a:pt x="257" y="1269"/>
                      <a:pt x="253" y="1186"/>
                    </a:cubicBezTo>
                    <a:cubicBezTo>
                      <a:pt x="278" y="1023"/>
                      <a:pt x="354" y="872"/>
                      <a:pt x="471" y="754"/>
                    </a:cubicBezTo>
                    <a:cubicBezTo>
                      <a:pt x="551" y="636"/>
                      <a:pt x="815" y="590"/>
                      <a:pt x="803" y="410"/>
                    </a:cubicBezTo>
                    <a:cubicBezTo>
                      <a:pt x="740" y="271"/>
                      <a:pt x="652" y="40"/>
                      <a:pt x="471" y="32"/>
                    </a:cubicBezTo>
                    <a:cubicBezTo>
                      <a:pt x="441" y="10"/>
                      <a:pt x="412" y="0"/>
                      <a:pt x="38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5" name="Google Shape;2285;p38"/>
              <p:cNvSpPr/>
              <p:nvPr/>
            </p:nvSpPr>
            <p:spPr>
              <a:xfrm>
                <a:off x="8189288" y="946267"/>
                <a:ext cx="35012" cy="57480"/>
              </a:xfrm>
              <a:custGeom>
                <a:avLst/>
                <a:gdLst/>
                <a:ahLst/>
                <a:cxnLst/>
                <a:rect l="l" t="t" r="r" b="b"/>
                <a:pathLst>
                  <a:path w="762" h="1251" extrusionOk="0">
                    <a:moveTo>
                      <a:pt x="395" y="0"/>
                    </a:moveTo>
                    <a:cubicBezTo>
                      <a:pt x="317" y="0"/>
                      <a:pt x="237" y="68"/>
                      <a:pt x="270" y="160"/>
                    </a:cubicBezTo>
                    <a:cubicBezTo>
                      <a:pt x="207" y="207"/>
                      <a:pt x="194" y="299"/>
                      <a:pt x="245" y="358"/>
                    </a:cubicBezTo>
                    <a:cubicBezTo>
                      <a:pt x="217" y="342"/>
                      <a:pt x="192" y="335"/>
                      <a:pt x="169" y="335"/>
                    </a:cubicBezTo>
                    <a:cubicBezTo>
                      <a:pt x="45" y="335"/>
                      <a:pt x="1" y="536"/>
                      <a:pt x="157" y="593"/>
                    </a:cubicBezTo>
                    <a:cubicBezTo>
                      <a:pt x="329" y="744"/>
                      <a:pt x="455" y="945"/>
                      <a:pt x="518" y="1168"/>
                    </a:cubicBezTo>
                    <a:cubicBezTo>
                      <a:pt x="535" y="1225"/>
                      <a:pt x="583" y="1251"/>
                      <a:pt x="631" y="1251"/>
                    </a:cubicBezTo>
                    <a:cubicBezTo>
                      <a:pt x="696" y="1251"/>
                      <a:pt x="762" y="1204"/>
                      <a:pt x="757" y="1122"/>
                    </a:cubicBezTo>
                    <a:cubicBezTo>
                      <a:pt x="719" y="912"/>
                      <a:pt x="664" y="702"/>
                      <a:pt x="589" y="505"/>
                    </a:cubicBezTo>
                    <a:cubicBezTo>
                      <a:pt x="622" y="374"/>
                      <a:pt x="547" y="190"/>
                      <a:pt x="501" y="68"/>
                    </a:cubicBezTo>
                    <a:cubicBezTo>
                      <a:pt x="479" y="21"/>
                      <a:pt x="437" y="0"/>
                      <a:pt x="39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6" name="Google Shape;2286;p38"/>
              <p:cNvSpPr/>
              <p:nvPr/>
            </p:nvSpPr>
            <p:spPr>
              <a:xfrm>
                <a:off x="7842390" y="1145355"/>
                <a:ext cx="119234" cy="32347"/>
              </a:xfrm>
              <a:custGeom>
                <a:avLst/>
                <a:gdLst/>
                <a:ahLst/>
                <a:cxnLst/>
                <a:rect l="l" t="t" r="r" b="b"/>
                <a:pathLst>
                  <a:path w="2595" h="704" extrusionOk="0">
                    <a:moveTo>
                      <a:pt x="732" y="0"/>
                    </a:moveTo>
                    <a:cubicBezTo>
                      <a:pt x="564" y="0"/>
                      <a:pt x="396" y="10"/>
                      <a:pt x="231" y="25"/>
                    </a:cubicBezTo>
                    <a:cubicBezTo>
                      <a:pt x="220" y="23"/>
                      <a:pt x="210" y="23"/>
                      <a:pt x="200" y="23"/>
                    </a:cubicBezTo>
                    <a:cubicBezTo>
                      <a:pt x="60" y="23"/>
                      <a:pt x="10" y="155"/>
                      <a:pt x="89" y="272"/>
                    </a:cubicBezTo>
                    <a:cubicBezTo>
                      <a:pt x="0" y="348"/>
                      <a:pt x="55" y="491"/>
                      <a:pt x="168" y="495"/>
                    </a:cubicBezTo>
                    <a:cubicBezTo>
                      <a:pt x="307" y="440"/>
                      <a:pt x="450" y="398"/>
                      <a:pt x="592" y="369"/>
                    </a:cubicBezTo>
                    <a:cubicBezTo>
                      <a:pt x="722" y="345"/>
                      <a:pt x="852" y="333"/>
                      <a:pt x="982" y="333"/>
                    </a:cubicBezTo>
                    <a:cubicBezTo>
                      <a:pt x="1414" y="333"/>
                      <a:pt x="1840" y="463"/>
                      <a:pt x="2221" y="692"/>
                    </a:cubicBezTo>
                    <a:cubicBezTo>
                      <a:pt x="2239" y="700"/>
                      <a:pt x="2256" y="704"/>
                      <a:pt x="2273" y="704"/>
                    </a:cubicBezTo>
                    <a:cubicBezTo>
                      <a:pt x="2334" y="704"/>
                      <a:pt x="2383" y="655"/>
                      <a:pt x="2410" y="595"/>
                    </a:cubicBezTo>
                    <a:cubicBezTo>
                      <a:pt x="2594" y="331"/>
                      <a:pt x="1914" y="230"/>
                      <a:pt x="1751" y="146"/>
                    </a:cubicBezTo>
                    <a:cubicBezTo>
                      <a:pt x="1421" y="39"/>
                      <a:pt x="1075" y="0"/>
                      <a:pt x="73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7" name="Google Shape;2287;p38"/>
              <p:cNvSpPr/>
              <p:nvPr/>
            </p:nvSpPr>
            <p:spPr>
              <a:xfrm>
                <a:off x="5819402" y="1515409"/>
                <a:ext cx="2710213" cy="3053303"/>
              </a:xfrm>
              <a:custGeom>
                <a:avLst/>
                <a:gdLst/>
                <a:ahLst/>
                <a:cxnLst/>
                <a:rect l="l" t="t" r="r" b="b"/>
                <a:pathLst>
                  <a:path w="58985" h="66452" extrusionOk="0">
                    <a:moveTo>
                      <a:pt x="33200" y="8767"/>
                    </a:moveTo>
                    <a:cubicBezTo>
                      <a:pt x="33556" y="8767"/>
                      <a:pt x="33912" y="8842"/>
                      <a:pt x="34246" y="8991"/>
                    </a:cubicBezTo>
                    <a:lnTo>
                      <a:pt x="34212" y="8991"/>
                    </a:lnTo>
                    <a:cubicBezTo>
                      <a:pt x="34170" y="8991"/>
                      <a:pt x="34130" y="8989"/>
                      <a:pt x="34090" y="8989"/>
                    </a:cubicBezTo>
                    <a:cubicBezTo>
                      <a:pt x="34071" y="8989"/>
                      <a:pt x="34051" y="8989"/>
                      <a:pt x="34032" y="8991"/>
                    </a:cubicBezTo>
                    <a:lnTo>
                      <a:pt x="33641" y="8991"/>
                    </a:lnTo>
                    <a:cubicBezTo>
                      <a:pt x="33498" y="8991"/>
                      <a:pt x="33356" y="8999"/>
                      <a:pt x="33217" y="9016"/>
                    </a:cubicBezTo>
                    <a:cubicBezTo>
                      <a:pt x="33209" y="9016"/>
                      <a:pt x="33201" y="9016"/>
                      <a:pt x="33193" y="9016"/>
                    </a:cubicBezTo>
                    <a:cubicBezTo>
                      <a:pt x="32832" y="9016"/>
                      <a:pt x="32480" y="9108"/>
                      <a:pt x="32160" y="9276"/>
                    </a:cubicBezTo>
                    <a:lnTo>
                      <a:pt x="32139" y="9284"/>
                    </a:lnTo>
                    <a:cubicBezTo>
                      <a:pt x="32021" y="9331"/>
                      <a:pt x="31908" y="9389"/>
                      <a:pt x="31799" y="9452"/>
                    </a:cubicBezTo>
                    <a:cubicBezTo>
                      <a:pt x="31689" y="9515"/>
                      <a:pt x="31580" y="9582"/>
                      <a:pt x="31471" y="9645"/>
                    </a:cubicBezTo>
                    <a:cubicBezTo>
                      <a:pt x="31370" y="9708"/>
                      <a:pt x="31270" y="9771"/>
                      <a:pt x="31173" y="9838"/>
                    </a:cubicBezTo>
                    <a:cubicBezTo>
                      <a:pt x="31333" y="9519"/>
                      <a:pt x="31958" y="9075"/>
                      <a:pt x="32130" y="9003"/>
                    </a:cubicBezTo>
                    <a:cubicBezTo>
                      <a:pt x="32468" y="8846"/>
                      <a:pt x="32834" y="8767"/>
                      <a:pt x="33200" y="8767"/>
                    </a:cubicBezTo>
                    <a:close/>
                    <a:moveTo>
                      <a:pt x="18524" y="11875"/>
                    </a:moveTo>
                    <a:cubicBezTo>
                      <a:pt x="18848" y="11875"/>
                      <a:pt x="19174" y="11927"/>
                      <a:pt x="19475" y="12021"/>
                    </a:cubicBezTo>
                    <a:cubicBezTo>
                      <a:pt x="19492" y="12025"/>
                      <a:pt x="19505" y="12029"/>
                      <a:pt x="19522" y="12042"/>
                    </a:cubicBezTo>
                    <a:lnTo>
                      <a:pt x="19438" y="12042"/>
                    </a:lnTo>
                    <a:cubicBezTo>
                      <a:pt x="19345" y="12042"/>
                      <a:pt x="19249" y="12042"/>
                      <a:pt x="19156" y="12046"/>
                    </a:cubicBezTo>
                    <a:cubicBezTo>
                      <a:pt x="18913" y="12055"/>
                      <a:pt x="18670" y="12076"/>
                      <a:pt x="18430" y="12113"/>
                    </a:cubicBezTo>
                    <a:cubicBezTo>
                      <a:pt x="18388" y="12118"/>
                      <a:pt x="18346" y="12126"/>
                      <a:pt x="18304" y="12134"/>
                    </a:cubicBezTo>
                    <a:cubicBezTo>
                      <a:pt x="17864" y="12172"/>
                      <a:pt x="17440" y="12319"/>
                      <a:pt x="17117" y="12600"/>
                    </a:cubicBezTo>
                    <a:cubicBezTo>
                      <a:pt x="17087" y="12621"/>
                      <a:pt x="17058" y="12642"/>
                      <a:pt x="17028" y="12663"/>
                    </a:cubicBezTo>
                    <a:cubicBezTo>
                      <a:pt x="16995" y="12684"/>
                      <a:pt x="16978" y="12688"/>
                      <a:pt x="16957" y="12705"/>
                    </a:cubicBezTo>
                    <a:cubicBezTo>
                      <a:pt x="16953" y="12705"/>
                      <a:pt x="16949" y="12709"/>
                      <a:pt x="16944" y="12714"/>
                    </a:cubicBezTo>
                    <a:cubicBezTo>
                      <a:pt x="16932" y="12722"/>
                      <a:pt x="16915" y="12726"/>
                      <a:pt x="16902" y="12739"/>
                    </a:cubicBezTo>
                    <a:cubicBezTo>
                      <a:pt x="16898" y="12739"/>
                      <a:pt x="16898" y="12739"/>
                      <a:pt x="16894" y="12743"/>
                    </a:cubicBezTo>
                    <a:cubicBezTo>
                      <a:pt x="16869" y="12756"/>
                      <a:pt x="16844" y="12768"/>
                      <a:pt x="16823" y="12785"/>
                    </a:cubicBezTo>
                    <a:cubicBezTo>
                      <a:pt x="16793" y="12806"/>
                      <a:pt x="16764" y="12827"/>
                      <a:pt x="16735" y="12848"/>
                    </a:cubicBezTo>
                    <a:cubicBezTo>
                      <a:pt x="16680" y="12890"/>
                      <a:pt x="16630" y="12928"/>
                      <a:pt x="16575" y="12974"/>
                    </a:cubicBezTo>
                    <a:cubicBezTo>
                      <a:pt x="16550" y="12995"/>
                      <a:pt x="16525" y="13016"/>
                      <a:pt x="16500" y="13037"/>
                    </a:cubicBezTo>
                    <a:cubicBezTo>
                      <a:pt x="16508" y="12923"/>
                      <a:pt x="16638" y="12793"/>
                      <a:pt x="16688" y="12709"/>
                    </a:cubicBezTo>
                    <a:cubicBezTo>
                      <a:pt x="17120" y="12120"/>
                      <a:pt x="17819" y="11875"/>
                      <a:pt x="18524" y="11875"/>
                    </a:cubicBezTo>
                    <a:close/>
                    <a:moveTo>
                      <a:pt x="34956" y="14629"/>
                    </a:moveTo>
                    <a:cubicBezTo>
                      <a:pt x="34980" y="14629"/>
                      <a:pt x="35003" y="14630"/>
                      <a:pt x="35026" y="14632"/>
                    </a:cubicBezTo>
                    <a:cubicBezTo>
                      <a:pt x="35652" y="14661"/>
                      <a:pt x="36126" y="15211"/>
                      <a:pt x="36059" y="15836"/>
                    </a:cubicBezTo>
                    <a:cubicBezTo>
                      <a:pt x="36000" y="16390"/>
                      <a:pt x="35530" y="16810"/>
                      <a:pt x="34976" y="16814"/>
                    </a:cubicBezTo>
                    <a:lnTo>
                      <a:pt x="34967" y="16814"/>
                    </a:lnTo>
                    <a:cubicBezTo>
                      <a:pt x="34439" y="16814"/>
                      <a:pt x="33985" y="16428"/>
                      <a:pt x="33893" y="15903"/>
                    </a:cubicBezTo>
                    <a:cubicBezTo>
                      <a:pt x="33864" y="15744"/>
                      <a:pt x="33876" y="15576"/>
                      <a:pt x="33922" y="15417"/>
                    </a:cubicBezTo>
                    <a:cubicBezTo>
                      <a:pt x="33948" y="15333"/>
                      <a:pt x="33981" y="15253"/>
                      <a:pt x="34023" y="15177"/>
                    </a:cubicBezTo>
                    <a:cubicBezTo>
                      <a:pt x="34036" y="15156"/>
                      <a:pt x="34048" y="15131"/>
                      <a:pt x="34065" y="15110"/>
                    </a:cubicBezTo>
                    <a:cubicBezTo>
                      <a:pt x="34078" y="15093"/>
                      <a:pt x="34090" y="15072"/>
                      <a:pt x="34107" y="15056"/>
                    </a:cubicBezTo>
                    <a:cubicBezTo>
                      <a:pt x="34132" y="15022"/>
                      <a:pt x="34157" y="14988"/>
                      <a:pt x="34187" y="14959"/>
                    </a:cubicBezTo>
                    <a:cubicBezTo>
                      <a:pt x="34258" y="14888"/>
                      <a:pt x="34338" y="14825"/>
                      <a:pt x="34426" y="14774"/>
                    </a:cubicBezTo>
                    <a:lnTo>
                      <a:pt x="34434" y="14770"/>
                    </a:lnTo>
                    <a:lnTo>
                      <a:pt x="34481" y="14745"/>
                    </a:lnTo>
                    <a:cubicBezTo>
                      <a:pt x="34485" y="14745"/>
                      <a:pt x="34485" y="14741"/>
                      <a:pt x="34489" y="14741"/>
                    </a:cubicBezTo>
                    <a:lnTo>
                      <a:pt x="34493" y="14737"/>
                    </a:lnTo>
                    <a:cubicBezTo>
                      <a:pt x="34640" y="14667"/>
                      <a:pt x="34796" y="14629"/>
                      <a:pt x="34956" y="14629"/>
                    </a:cubicBezTo>
                    <a:close/>
                    <a:moveTo>
                      <a:pt x="19612" y="18884"/>
                    </a:moveTo>
                    <a:cubicBezTo>
                      <a:pt x="20304" y="18884"/>
                      <a:pt x="20911" y="19482"/>
                      <a:pt x="20835" y="20239"/>
                    </a:cubicBezTo>
                    <a:cubicBezTo>
                      <a:pt x="20810" y="20487"/>
                      <a:pt x="20714" y="20718"/>
                      <a:pt x="20554" y="20911"/>
                    </a:cubicBezTo>
                    <a:cubicBezTo>
                      <a:pt x="20395" y="21100"/>
                      <a:pt x="20181" y="21238"/>
                      <a:pt x="19941" y="21305"/>
                    </a:cubicBezTo>
                    <a:cubicBezTo>
                      <a:pt x="19836" y="21335"/>
                      <a:pt x="19727" y="21352"/>
                      <a:pt x="19614" y="21352"/>
                    </a:cubicBezTo>
                    <a:cubicBezTo>
                      <a:pt x="19480" y="21352"/>
                      <a:pt x="19349" y="21331"/>
                      <a:pt x="19219" y="21289"/>
                    </a:cubicBezTo>
                    <a:cubicBezTo>
                      <a:pt x="19022" y="21226"/>
                      <a:pt x="18842" y="21108"/>
                      <a:pt x="18699" y="20953"/>
                    </a:cubicBezTo>
                    <a:cubicBezTo>
                      <a:pt x="18376" y="20596"/>
                      <a:pt x="18288" y="20084"/>
                      <a:pt x="18476" y="19639"/>
                    </a:cubicBezTo>
                    <a:cubicBezTo>
                      <a:pt x="18560" y="19438"/>
                      <a:pt x="18699" y="19261"/>
                      <a:pt x="18875" y="19127"/>
                    </a:cubicBezTo>
                    <a:lnTo>
                      <a:pt x="18913" y="19102"/>
                    </a:lnTo>
                    <a:cubicBezTo>
                      <a:pt x="18917" y="19098"/>
                      <a:pt x="18921" y="19093"/>
                      <a:pt x="18930" y="19089"/>
                    </a:cubicBezTo>
                    <a:cubicBezTo>
                      <a:pt x="18968" y="19064"/>
                      <a:pt x="19009" y="19039"/>
                      <a:pt x="19051" y="19018"/>
                    </a:cubicBezTo>
                    <a:cubicBezTo>
                      <a:pt x="19072" y="19005"/>
                      <a:pt x="19098" y="18997"/>
                      <a:pt x="19123" y="18984"/>
                    </a:cubicBezTo>
                    <a:lnTo>
                      <a:pt x="19140" y="18980"/>
                    </a:lnTo>
                    <a:cubicBezTo>
                      <a:pt x="19297" y="18915"/>
                      <a:pt x="19457" y="18884"/>
                      <a:pt x="19612" y="18884"/>
                    </a:cubicBezTo>
                    <a:close/>
                    <a:moveTo>
                      <a:pt x="32630" y="20340"/>
                    </a:moveTo>
                    <a:lnTo>
                      <a:pt x="32705" y="20432"/>
                    </a:lnTo>
                    <a:lnTo>
                      <a:pt x="32768" y="20512"/>
                    </a:lnTo>
                    <a:cubicBezTo>
                      <a:pt x="32777" y="20525"/>
                      <a:pt x="32789" y="20537"/>
                      <a:pt x="32798" y="20550"/>
                    </a:cubicBezTo>
                    <a:cubicBezTo>
                      <a:pt x="32798" y="20550"/>
                      <a:pt x="32802" y="20554"/>
                      <a:pt x="32802" y="20554"/>
                    </a:cubicBezTo>
                    <a:lnTo>
                      <a:pt x="32856" y="20621"/>
                    </a:lnTo>
                    <a:lnTo>
                      <a:pt x="32919" y="20701"/>
                    </a:lnTo>
                    <a:cubicBezTo>
                      <a:pt x="32932" y="20714"/>
                      <a:pt x="32940" y="20730"/>
                      <a:pt x="32953" y="20743"/>
                    </a:cubicBezTo>
                    <a:cubicBezTo>
                      <a:pt x="33255" y="21209"/>
                      <a:pt x="33587" y="22187"/>
                      <a:pt x="33650" y="22359"/>
                    </a:cubicBezTo>
                    <a:cubicBezTo>
                      <a:pt x="34728" y="25670"/>
                      <a:pt x="32008" y="29033"/>
                      <a:pt x="28659" y="29033"/>
                    </a:cubicBezTo>
                    <a:cubicBezTo>
                      <a:pt x="28495" y="29033"/>
                      <a:pt x="28332" y="29024"/>
                      <a:pt x="28168" y="29007"/>
                    </a:cubicBezTo>
                    <a:cubicBezTo>
                      <a:pt x="27144" y="28881"/>
                      <a:pt x="26078" y="28546"/>
                      <a:pt x="25335" y="27799"/>
                    </a:cubicBezTo>
                    <a:cubicBezTo>
                      <a:pt x="24285" y="26640"/>
                      <a:pt x="23778" y="24999"/>
                      <a:pt x="24017" y="23450"/>
                    </a:cubicBezTo>
                    <a:cubicBezTo>
                      <a:pt x="24034" y="23366"/>
                      <a:pt x="24055" y="23286"/>
                      <a:pt x="24067" y="23203"/>
                    </a:cubicBezTo>
                    <a:cubicBezTo>
                      <a:pt x="24306" y="23349"/>
                      <a:pt x="24558" y="23467"/>
                      <a:pt x="24827" y="23547"/>
                    </a:cubicBezTo>
                    <a:cubicBezTo>
                      <a:pt x="25428" y="23773"/>
                      <a:pt x="26058" y="23879"/>
                      <a:pt x="26688" y="23879"/>
                    </a:cubicBezTo>
                    <a:cubicBezTo>
                      <a:pt x="27379" y="23879"/>
                      <a:pt x="28070" y="23752"/>
                      <a:pt x="28726" y="23517"/>
                    </a:cubicBezTo>
                    <a:cubicBezTo>
                      <a:pt x="30195" y="23098"/>
                      <a:pt x="31534" y="22216"/>
                      <a:pt x="32311" y="20877"/>
                    </a:cubicBezTo>
                    <a:cubicBezTo>
                      <a:pt x="32428" y="20705"/>
                      <a:pt x="32533" y="20525"/>
                      <a:pt x="32630" y="20340"/>
                    </a:cubicBezTo>
                    <a:close/>
                    <a:moveTo>
                      <a:pt x="14370" y="27895"/>
                    </a:moveTo>
                    <a:cubicBezTo>
                      <a:pt x="14864" y="27895"/>
                      <a:pt x="15340" y="28189"/>
                      <a:pt x="15568" y="28709"/>
                    </a:cubicBezTo>
                    <a:cubicBezTo>
                      <a:pt x="15853" y="29435"/>
                      <a:pt x="15652" y="30241"/>
                      <a:pt x="15224" y="30858"/>
                    </a:cubicBezTo>
                    <a:cubicBezTo>
                      <a:pt x="14984" y="31257"/>
                      <a:pt x="14955" y="31719"/>
                      <a:pt x="14879" y="32164"/>
                    </a:cubicBezTo>
                    <a:cubicBezTo>
                      <a:pt x="14793" y="32613"/>
                      <a:pt x="14391" y="32997"/>
                      <a:pt x="13929" y="32997"/>
                    </a:cubicBezTo>
                    <a:cubicBezTo>
                      <a:pt x="13895" y="32997"/>
                      <a:pt x="13861" y="32995"/>
                      <a:pt x="13826" y="32991"/>
                    </a:cubicBezTo>
                    <a:cubicBezTo>
                      <a:pt x="13133" y="32890"/>
                      <a:pt x="12709" y="32151"/>
                      <a:pt x="12672" y="31500"/>
                    </a:cubicBezTo>
                    <a:cubicBezTo>
                      <a:pt x="12613" y="30959"/>
                      <a:pt x="12957" y="30502"/>
                      <a:pt x="13007" y="29977"/>
                    </a:cubicBezTo>
                    <a:cubicBezTo>
                      <a:pt x="13037" y="29368"/>
                      <a:pt x="12923" y="28625"/>
                      <a:pt x="13507" y="28231"/>
                    </a:cubicBezTo>
                    <a:cubicBezTo>
                      <a:pt x="13768" y="28002"/>
                      <a:pt x="14072" y="27895"/>
                      <a:pt x="14370" y="27895"/>
                    </a:cubicBezTo>
                    <a:close/>
                    <a:moveTo>
                      <a:pt x="13896" y="37228"/>
                    </a:moveTo>
                    <a:cubicBezTo>
                      <a:pt x="13950" y="37228"/>
                      <a:pt x="14003" y="37234"/>
                      <a:pt x="14057" y="37247"/>
                    </a:cubicBezTo>
                    <a:cubicBezTo>
                      <a:pt x="14628" y="37427"/>
                      <a:pt x="14888" y="38073"/>
                      <a:pt x="15081" y="38594"/>
                    </a:cubicBezTo>
                    <a:cubicBezTo>
                      <a:pt x="15188" y="38985"/>
                      <a:pt x="14847" y="39355"/>
                      <a:pt x="14467" y="39355"/>
                    </a:cubicBezTo>
                    <a:cubicBezTo>
                      <a:pt x="14431" y="39355"/>
                      <a:pt x="14395" y="39352"/>
                      <a:pt x="14359" y="39345"/>
                    </a:cubicBezTo>
                    <a:cubicBezTo>
                      <a:pt x="13994" y="39312"/>
                      <a:pt x="13679" y="39085"/>
                      <a:pt x="13532" y="38749"/>
                    </a:cubicBezTo>
                    <a:cubicBezTo>
                      <a:pt x="13427" y="38573"/>
                      <a:pt x="13247" y="38451"/>
                      <a:pt x="13167" y="38258"/>
                    </a:cubicBezTo>
                    <a:cubicBezTo>
                      <a:pt x="12909" y="37757"/>
                      <a:pt x="13389" y="37228"/>
                      <a:pt x="13896" y="37228"/>
                    </a:cubicBezTo>
                    <a:close/>
                    <a:moveTo>
                      <a:pt x="22555" y="43026"/>
                    </a:moveTo>
                    <a:cubicBezTo>
                      <a:pt x="23319" y="43026"/>
                      <a:pt x="23919" y="43772"/>
                      <a:pt x="24390" y="44378"/>
                    </a:cubicBezTo>
                    <a:cubicBezTo>
                      <a:pt x="24835" y="44776"/>
                      <a:pt x="25410" y="45049"/>
                      <a:pt x="25662" y="45624"/>
                    </a:cubicBezTo>
                    <a:cubicBezTo>
                      <a:pt x="26047" y="46452"/>
                      <a:pt x="25450" y="47157"/>
                      <a:pt x="24635" y="47157"/>
                    </a:cubicBezTo>
                    <a:cubicBezTo>
                      <a:pt x="24562" y="47157"/>
                      <a:pt x="24487" y="47151"/>
                      <a:pt x="24411" y="47140"/>
                    </a:cubicBezTo>
                    <a:cubicBezTo>
                      <a:pt x="23496" y="46930"/>
                      <a:pt x="23148" y="45918"/>
                      <a:pt x="22313" y="45578"/>
                    </a:cubicBezTo>
                    <a:cubicBezTo>
                      <a:pt x="21498" y="45175"/>
                      <a:pt x="20953" y="43677"/>
                      <a:pt x="21939" y="43186"/>
                    </a:cubicBezTo>
                    <a:cubicBezTo>
                      <a:pt x="22156" y="43074"/>
                      <a:pt x="22361" y="43026"/>
                      <a:pt x="22555" y="43026"/>
                    </a:cubicBezTo>
                    <a:close/>
                    <a:moveTo>
                      <a:pt x="26531" y="0"/>
                    </a:moveTo>
                    <a:cubicBezTo>
                      <a:pt x="25796" y="4"/>
                      <a:pt x="25058" y="25"/>
                      <a:pt x="24323" y="76"/>
                    </a:cubicBezTo>
                    <a:cubicBezTo>
                      <a:pt x="23593" y="126"/>
                      <a:pt x="22867" y="201"/>
                      <a:pt x="22141" y="298"/>
                    </a:cubicBezTo>
                    <a:cubicBezTo>
                      <a:pt x="21948" y="323"/>
                      <a:pt x="21750" y="353"/>
                      <a:pt x="21557" y="382"/>
                    </a:cubicBezTo>
                    <a:cubicBezTo>
                      <a:pt x="21536" y="390"/>
                      <a:pt x="21515" y="390"/>
                      <a:pt x="21494" y="390"/>
                    </a:cubicBezTo>
                    <a:cubicBezTo>
                      <a:pt x="20986" y="466"/>
                      <a:pt x="20479" y="558"/>
                      <a:pt x="19975" y="659"/>
                    </a:cubicBezTo>
                    <a:cubicBezTo>
                      <a:pt x="19224" y="810"/>
                      <a:pt x="18485" y="986"/>
                      <a:pt x="17746" y="1188"/>
                    </a:cubicBezTo>
                    <a:cubicBezTo>
                      <a:pt x="17091" y="1373"/>
                      <a:pt x="16437" y="1570"/>
                      <a:pt x="15790" y="1792"/>
                    </a:cubicBezTo>
                    <a:cubicBezTo>
                      <a:pt x="15454" y="1906"/>
                      <a:pt x="15119" y="2027"/>
                      <a:pt x="14787" y="2153"/>
                    </a:cubicBezTo>
                    <a:cubicBezTo>
                      <a:pt x="14451" y="2275"/>
                      <a:pt x="14120" y="2409"/>
                      <a:pt x="13805" y="2539"/>
                    </a:cubicBezTo>
                    <a:cubicBezTo>
                      <a:pt x="13150" y="2812"/>
                      <a:pt x="12504" y="3102"/>
                      <a:pt x="11866" y="3417"/>
                    </a:cubicBezTo>
                    <a:cubicBezTo>
                      <a:pt x="11232" y="3727"/>
                      <a:pt x="10607" y="4059"/>
                      <a:pt x="9998" y="4403"/>
                    </a:cubicBezTo>
                    <a:cubicBezTo>
                      <a:pt x="9373" y="4764"/>
                      <a:pt x="8760" y="5142"/>
                      <a:pt x="8155" y="5536"/>
                    </a:cubicBezTo>
                    <a:cubicBezTo>
                      <a:pt x="7572" y="5918"/>
                      <a:pt x="7005" y="6325"/>
                      <a:pt x="6451" y="6741"/>
                    </a:cubicBezTo>
                    <a:cubicBezTo>
                      <a:pt x="6317" y="6842"/>
                      <a:pt x="6187" y="6942"/>
                      <a:pt x="6057" y="7043"/>
                    </a:cubicBezTo>
                    <a:cubicBezTo>
                      <a:pt x="6120" y="7064"/>
                      <a:pt x="6157" y="7127"/>
                      <a:pt x="6145" y="7190"/>
                    </a:cubicBezTo>
                    <a:cubicBezTo>
                      <a:pt x="6099" y="7580"/>
                      <a:pt x="6115" y="8000"/>
                      <a:pt x="6275" y="8365"/>
                    </a:cubicBezTo>
                    <a:cubicBezTo>
                      <a:pt x="6506" y="8793"/>
                      <a:pt x="6959" y="9108"/>
                      <a:pt x="7009" y="9624"/>
                    </a:cubicBezTo>
                    <a:cubicBezTo>
                      <a:pt x="7022" y="9910"/>
                      <a:pt x="6863" y="10166"/>
                      <a:pt x="6837" y="10447"/>
                    </a:cubicBezTo>
                    <a:cubicBezTo>
                      <a:pt x="6804" y="10716"/>
                      <a:pt x="6917" y="10972"/>
                      <a:pt x="6896" y="11240"/>
                    </a:cubicBezTo>
                    <a:cubicBezTo>
                      <a:pt x="6892" y="11505"/>
                      <a:pt x="6678" y="11660"/>
                      <a:pt x="6560" y="11870"/>
                    </a:cubicBezTo>
                    <a:cubicBezTo>
                      <a:pt x="6267" y="12403"/>
                      <a:pt x="6535" y="12974"/>
                      <a:pt x="6774" y="13461"/>
                    </a:cubicBezTo>
                    <a:cubicBezTo>
                      <a:pt x="6951" y="13847"/>
                      <a:pt x="6968" y="14279"/>
                      <a:pt x="6934" y="14690"/>
                    </a:cubicBezTo>
                    <a:cubicBezTo>
                      <a:pt x="6926" y="14993"/>
                      <a:pt x="6623" y="15110"/>
                      <a:pt x="6434" y="15286"/>
                    </a:cubicBezTo>
                    <a:cubicBezTo>
                      <a:pt x="6132" y="15526"/>
                      <a:pt x="5943" y="15878"/>
                      <a:pt x="5910" y="16260"/>
                    </a:cubicBezTo>
                    <a:cubicBezTo>
                      <a:pt x="5906" y="16437"/>
                      <a:pt x="6048" y="16541"/>
                      <a:pt x="6128" y="16680"/>
                    </a:cubicBezTo>
                    <a:cubicBezTo>
                      <a:pt x="6246" y="16881"/>
                      <a:pt x="6338" y="17129"/>
                      <a:pt x="6296" y="17360"/>
                    </a:cubicBezTo>
                    <a:cubicBezTo>
                      <a:pt x="6254" y="17561"/>
                      <a:pt x="6040" y="17637"/>
                      <a:pt x="5889" y="17746"/>
                    </a:cubicBezTo>
                    <a:cubicBezTo>
                      <a:pt x="5629" y="17931"/>
                      <a:pt x="5385" y="18153"/>
                      <a:pt x="5230" y="18430"/>
                    </a:cubicBezTo>
                    <a:cubicBezTo>
                      <a:pt x="5062" y="18741"/>
                      <a:pt x="5280" y="19035"/>
                      <a:pt x="5331" y="19337"/>
                    </a:cubicBezTo>
                    <a:cubicBezTo>
                      <a:pt x="5381" y="19702"/>
                      <a:pt x="5284" y="20101"/>
                      <a:pt x="5448" y="20441"/>
                    </a:cubicBezTo>
                    <a:cubicBezTo>
                      <a:pt x="5561" y="20617"/>
                      <a:pt x="5746" y="20730"/>
                      <a:pt x="5952" y="20756"/>
                    </a:cubicBezTo>
                    <a:cubicBezTo>
                      <a:pt x="5965" y="20757"/>
                      <a:pt x="5978" y="20757"/>
                      <a:pt x="5991" y="20757"/>
                    </a:cubicBezTo>
                    <a:cubicBezTo>
                      <a:pt x="6284" y="20757"/>
                      <a:pt x="6432" y="20440"/>
                      <a:pt x="6581" y="20231"/>
                    </a:cubicBezTo>
                    <a:cubicBezTo>
                      <a:pt x="6743" y="19954"/>
                      <a:pt x="7054" y="19686"/>
                      <a:pt x="7368" y="19686"/>
                    </a:cubicBezTo>
                    <a:cubicBezTo>
                      <a:pt x="7487" y="19686"/>
                      <a:pt x="7607" y="19724"/>
                      <a:pt x="7719" y="19815"/>
                    </a:cubicBezTo>
                    <a:cubicBezTo>
                      <a:pt x="8038" y="20055"/>
                      <a:pt x="8063" y="20474"/>
                      <a:pt x="8160" y="20835"/>
                    </a:cubicBezTo>
                    <a:cubicBezTo>
                      <a:pt x="8243" y="21100"/>
                      <a:pt x="8487" y="21263"/>
                      <a:pt x="8676" y="21456"/>
                    </a:cubicBezTo>
                    <a:cubicBezTo>
                      <a:pt x="8810" y="21578"/>
                      <a:pt x="8890" y="21717"/>
                      <a:pt x="9037" y="21809"/>
                    </a:cubicBezTo>
                    <a:cubicBezTo>
                      <a:pt x="9268" y="21927"/>
                      <a:pt x="9528" y="21973"/>
                      <a:pt x="9742" y="22124"/>
                    </a:cubicBezTo>
                    <a:cubicBezTo>
                      <a:pt x="10628" y="22779"/>
                      <a:pt x="10451" y="23610"/>
                      <a:pt x="9616" y="24201"/>
                    </a:cubicBezTo>
                    <a:cubicBezTo>
                      <a:pt x="9385" y="24453"/>
                      <a:pt x="9293" y="24957"/>
                      <a:pt x="9566" y="25205"/>
                    </a:cubicBezTo>
                    <a:cubicBezTo>
                      <a:pt x="9801" y="25347"/>
                      <a:pt x="10073" y="25347"/>
                      <a:pt x="10309" y="25486"/>
                    </a:cubicBezTo>
                    <a:cubicBezTo>
                      <a:pt x="10812" y="25754"/>
                      <a:pt x="11236" y="26397"/>
                      <a:pt x="11093" y="26976"/>
                    </a:cubicBezTo>
                    <a:cubicBezTo>
                      <a:pt x="10892" y="27601"/>
                      <a:pt x="10216" y="27945"/>
                      <a:pt x="10086" y="28609"/>
                    </a:cubicBezTo>
                    <a:cubicBezTo>
                      <a:pt x="9918" y="29158"/>
                      <a:pt x="10199" y="29691"/>
                      <a:pt x="10166" y="30246"/>
                    </a:cubicBezTo>
                    <a:cubicBezTo>
                      <a:pt x="10187" y="30892"/>
                      <a:pt x="10359" y="31618"/>
                      <a:pt x="9817" y="32109"/>
                    </a:cubicBezTo>
                    <a:cubicBezTo>
                      <a:pt x="9556" y="32418"/>
                      <a:pt x="9273" y="32538"/>
                      <a:pt x="8983" y="32538"/>
                    </a:cubicBezTo>
                    <a:cubicBezTo>
                      <a:pt x="8599" y="32538"/>
                      <a:pt x="8205" y="32326"/>
                      <a:pt x="7836" y="32063"/>
                    </a:cubicBezTo>
                    <a:cubicBezTo>
                      <a:pt x="7668" y="32079"/>
                      <a:pt x="7510" y="32094"/>
                      <a:pt x="7360" y="32094"/>
                    </a:cubicBezTo>
                    <a:cubicBezTo>
                      <a:pt x="6994" y="32094"/>
                      <a:pt x="6679" y="32005"/>
                      <a:pt x="6405" y="31626"/>
                    </a:cubicBezTo>
                    <a:cubicBezTo>
                      <a:pt x="6109" y="31290"/>
                      <a:pt x="5943" y="30474"/>
                      <a:pt x="5497" y="30474"/>
                    </a:cubicBezTo>
                    <a:cubicBezTo>
                      <a:pt x="5387" y="30474"/>
                      <a:pt x="5259" y="30524"/>
                      <a:pt x="5108" y="30644"/>
                    </a:cubicBezTo>
                    <a:cubicBezTo>
                      <a:pt x="4785" y="30900"/>
                      <a:pt x="4680" y="31349"/>
                      <a:pt x="4735" y="31736"/>
                    </a:cubicBezTo>
                    <a:cubicBezTo>
                      <a:pt x="5112" y="32848"/>
                      <a:pt x="4923" y="33221"/>
                      <a:pt x="4118" y="34023"/>
                    </a:cubicBezTo>
                    <a:cubicBezTo>
                      <a:pt x="3757" y="34623"/>
                      <a:pt x="3391" y="35257"/>
                      <a:pt x="3144" y="35908"/>
                    </a:cubicBezTo>
                    <a:cubicBezTo>
                      <a:pt x="3064" y="36201"/>
                      <a:pt x="3123" y="36508"/>
                      <a:pt x="3022" y="36797"/>
                    </a:cubicBezTo>
                    <a:cubicBezTo>
                      <a:pt x="2903" y="37246"/>
                      <a:pt x="2634" y="37379"/>
                      <a:pt x="2308" y="37379"/>
                    </a:cubicBezTo>
                    <a:cubicBezTo>
                      <a:pt x="1834" y="37379"/>
                      <a:pt x="1239" y="37100"/>
                      <a:pt x="806" y="37100"/>
                    </a:cubicBezTo>
                    <a:cubicBezTo>
                      <a:pt x="800" y="37100"/>
                      <a:pt x="795" y="37100"/>
                      <a:pt x="789" y="37100"/>
                    </a:cubicBezTo>
                    <a:cubicBezTo>
                      <a:pt x="424" y="37129"/>
                      <a:pt x="193" y="37490"/>
                      <a:pt x="160" y="37817"/>
                    </a:cubicBezTo>
                    <a:cubicBezTo>
                      <a:pt x="130" y="38287"/>
                      <a:pt x="416" y="38690"/>
                      <a:pt x="399" y="39156"/>
                    </a:cubicBezTo>
                    <a:cubicBezTo>
                      <a:pt x="382" y="39698"/>
                      <a:pt x="0" y="40180"/>
                      <a:pt x="55" y="40730"/>
                    </a:cubicBezTo>
                    <a:cubicBezTo>
                      <a:pt x="67" y="41104"/>
                      <a:pt x="285" y="41427"/>
                      <a:pt x="357" y="41792"/>
                    </a:cubicBezTo>
                    <a:cubicBezTo>
                      <a:pt x="470" y="42225"/>
                      <a:pt x="369" y="42695"/>
                      <a:pt x="470" y="43127"/>
                    </a:cubicBezTo>
                    <a:cubicBezTo>
                      <a:pt x="680" y="43677"/>
                      <a:pt x="1226" y="44021"/>
                      <a:pt x="1448" y="44571"/>
                    </a:cubicBezTo>
                    <a:cubicBezTo>
                      <a:pt x="1885" y="45599"/>
                      <a:pt x="1406" y="46606"/>
                      <a:pt x="2947" y="46707"/>
                    </a:cubicBezTo>
                    <a:cubicBezTo>
                      <a:pt x="3261" y="46695"/>
                      <a:pt x="3551" y="46481"/>
                      <a:pt x="3782" y="46287"/>
                    </a:cubicBezTo>
                    <a:cubicBezTo>
                      <a:pt x="4013" y="46048"/>
                      <a:pt x="4252" y="45746"/>
                      <a:pt x="4613" y="45721"/>
                    </a:cubicBezTo>
                    <a:cubicBezTo>
                      <a:pt x="4641" y="45717"/>
                      <a:pt x="4669" y="45715"/>
                      <a:pt x="4696" y="45715"/>
                    </a:cubicBezTo>
                    <a:cubicBezTo>
                      <a:pt x="5203" y="45715"/>
                      <a:pt x="5433" y="46361"/>
                      <a:pt x="5943" y="46401"/>
                    </a:cubicBezTo>
                    <a:cubicBezTo>
                      <a:pt x="5991" y="46408"/>
                      <a:pt x="6036" y="46411"/>
                      <a:pt x="6078" y="46411"/>
                    </a:cubicBezTo>
                    <a:cubicBezTo>
                      <a:pt x="6868" y="46411"/>
                      <a:pt x="6864" y="45233"/>
                      <a:pt x="7802" y="45233"/>
                    </a:cubicBezTo>
                    <a:cubicBezTo>
                      <a:pt x="7873" y="45233"/>
                      <a:pt x="7950" y="45240"/>
                      <a:pt x="8034" y="45255"/>
                    </a:cubicBezTo>
                    <a:cubicBezTo>
                      <a:pt x="8386" y="45284"/>
                      <a:pt x="8684" y="45540"/>
                      <a:pt x="9024" y="45578"/>
                    </a:cubicBezTo>
                    <a:cubicBezTo>
                      <a:pt x="9051" y="45580"/>
                      <a:pt x="9077" y="45581"/>
                      <a:pt x="9102" y="45581"/>
                    </a:cubicBezTo>
                    <a:cubicBezTo>
                      <a:pt x="10203" y="45581"/>
                      <a:pt x="10054" y="44019"/>
                      <a:pt x="11233" y="44019"/>
                    </a:cubicBezTo>
                    <a:cubicBezTo>
                      <a:pt x="11448" y="44019"/>
                      <a:pt x="11707" y="44071"/>
                      <a:pt x="12025" y="44193"/>
                    </a:cubicBezTo>
                    <a:cubicBezTo>
                      <a:pt x="12401" y="44340"/>
                      <a:pt x="12665" y="44752"/>
                      <a:pt x="13084" y="44752"/>
                    </a:cubicBezTo>
                    <a:cubicBezTo>
                      <a:pt x="13096" y="44752"/>
                      <a:pt x="13108" y="44752"/>
                      <a:pt x="13121" y="44751"/>
                    </a:cubicBezTo>
                    <a:cubicBezTo>
                      <a:pt x="13461" y="44718"/>
                      <a:pt x="13717" y="44457"/>
                      <a:pt x="14053" y="44390"/>
                    </a:cubicBezTo>
                    <a:cubicBezTo>
                      <a:pt x="14184" y="44350"/>
                      <a:pt x="14324" y="44329"/>
                      <a:pt x="14463" y="44329"/>
                    </a:cubicBezTo>
                    <a:cubicBezTo>
                      <a:pt x="14874" y="44329"/>
                      <a:pt x="15284" y="44508"/>
                      <a:pt x="15475" y="44890"/>
                    </a:cubicBezTo>
                    <a:cubicBezTo>
                      <a:pt x="15715" y="45335"/>
                      <a:pt x="15694" y="45868"/>
                      <a:pt x="15887" y="46329"/>
                    </a:cubicBezTo>
                    <a:cubicBezTo>
                      <a:pt x="16029" y="46661"/>
                      <a:pt x="16445" y="46686"/>
                      <a:pt x="16680" y="46925"/>
                    </a:cubicBezTo>
                    <a:cubicBezTo>
                      <a:pt x="17054" y="47186"/>
                      <a:pt x="17117" y="47689"/>
                      <a:pt x="17352" y="48029"/>
                    </a:cubicBezTo>
                    <a:cubicBezTo>
                      <a:pt x="17549" y="48256"/>
                      <a:pt x="17872" y="48248"/>
                      <a:pt x="18124" y="48390"/>
                    </a:cubicBezTo>
                    <a:cubicBezTo>
                      <a:pt x="18619" y="48604"/>
                      <a:pt x="18905" y="49121"/>
                      <a:pt x="18930" y="49645"/>
                    </a:cubicBezTo>
                    <a:cubicBezTo>
                      <a:pt x="18909" y="50946"/>
                      <a:pt x="19203" y="51177"/>
                      <a:pt x="20504" y="51207"/>
                    </a:cubicBezTo>
                    <a:cubicBezTo>
                      <a:pt x="20760" y="51236"/>
                      <a:pt x="20974" y="51387"/>
                      <a:pt x="21184" y="51513"/>
                    </a:cubicBezTo>
                    <a:cubicBezTo>
                      <a:pt x="21445" y="51650"/>
                      <a:pt x="21751" y="51744"/>
                      <a:pt x="22050" y="51744"/>
                    </a:cubicBezTo>
                    <a:cubicBezTo>
                      <a:pt x="22264" y="51744"/>
                      <a:pt x="22474" y="51696"/>
                      <a:pt x="22661" y="51580"/>
                    </a:cubicBezTo>
                    <a:cubicBezTo>
                      <a:pt x="23129" y="51228"/>
                      <a:pt x="23490" y="51099"/>
                      <a:pt x="23804" y="51099"/>
                    </a:cubicBezTo>
                    <a:cubicBezTo>
                      <a:pt x="24551" y="51099"/>
                      <a:pt x="25027" y="51834"/>
                      <a:pt x="26023" y="52038"/>
                    </a:cubicBezTo>
                    <a:cubicBezTo>
                      <a:pt x="26084" y="52045"/>
                      <a:pt x="26145" y="52048"/>
                      <a:pt x="26206" y="52048"/>
                    </a:cubicBezTo>
                    <a:cubicBezTo>
                      <a:pt x="26442" y="52048"/>
                      <a:pt x="26679" y="52005"/>
                      <a:pt x="26914" y="52005"/>
                    </a:cubicBezTo>
                    <a:cubicBezTo>
                      <a:pt x="27012" y="52005"/>
                      <a:pt x="27110" y="52013"/>
                      <a:pt x="27207" y="52034"/>
                    </a:cubicBezTo>
                    <a:cubicBezTo>
                      <a:pt x="27559" y="52109"/>
                      <a:pt x="27883" y="52285"/>
                      <a:pt x="28172" y="52495"/>
                    </a:cubicBezTo>
                    <a:cubicBezTo>
                      <a:pt x="28634" y="52831"/>
                      <a:pt x="28856" y="53393"/>
                      <a:pt x="29326" y="53717"/>
                    </a:cubicBezTo>
                    <a:cubicBezTo>
                      <a:pt x="29969" y="54250"/>
                      <a:pt x="30825" y="54103"/>
                      <a:pt x="31576" y="54308"/>
                    </a:cubicBezTo>
                    <a:cubicBezTo>
                      <a:pt x="32260" y="54514"/>
                      <a:pt x="32739" y="55085"/>
                      <a:pt x="33175" y="55622"/>
                    </a:cubicBezTo>
                    <a:cubicBezTo>
                      <a:pt x="33402" y="55908"/>
                      <a:pt x="33419" y="56302"/>
                      <a:pt x="33456" y="56646"/>
                    </a:cubicBezTo>
                    <a:cubicBezTo>
                      <a:pt x="33524" y="57129"/>
                      <a:pt x="33838" y="57503"/>
                      <a:pt x="34002" y="57952"/>
                    </a:cubicBezTo>
                    <a:cubicBezTo>
                      <a:pt x="34535" y="59274"/>
                      <a:pt x="33461" y="60516"/>
                      <a:pt x="33356" y="61813"/>
                    </a:cubicBezTo>
                    <a:cubicBezTo>
                      <a:pt x="33331" y="62564"/>
                      <a:pt x="33066" y="63265"/>
                      <a:pt x="32768" y="63941"/>
                    </a:cubicBezTo>
                    <a:cubicBezTo>
                      <a:pt x="32558" y="64529"/>
                      <a:pt x="32516" y="65133"/>
                      <a:pt x="32479" y="65754"/>
                    </a:cubicBezTo>
                    <a:cubicBezTo>
                      <a:pt x="32470" y="65985"/>
                      <a:pt x="32445" y="66216"/>
                      <a:pt x="32470" y="66451"/>
                    </a:cubicBezTo>
                    <a:cubicBezTo>
                      <a:pt x="32764" y="66397"/>
                      <a:pt x="33058" y="66342"/>
                      <a:pt x="33347" y="66283"/>
                    </a:cubicBezTo>
                    <a:cubicBezTo>
                      <a:pt x="34052" y="66136"/>
                      <a:pt x="34749" y="65968"/>
                      <a:pt x="35429" y="65784"/>
                    </a:cubicBezTo>
                    <a:cubicBezTo>
                      <a:pt x="36105" y="65603"/>
                      <a:pt x="36777" y="65393"/>
                      <a:pt x="37444" y="65167"/>
                    </a:cubicBezTo>
                    <a:cubicBezTo>
                      <a:pt x="38145" y="64928"/>
                      <a:pt x="38833" y="64663"/>
                      <a:pt x="39505" y="64386"/>
                    </a:cubicBezTo>
                    <a:cubicBezTo>
                      <a:pt x="40164" y="64105"/>
                      <a:pt x="40818" y="63807"/>
                      <a:pt x="41461" y="63492"/>
                    </a:cubicBezTo>
                    <a:cubicBezTo>
                      <a:pt x="42107" y="63173"/>
                      <a:pt x="42741" y="62829"/>
                      <a:pt x="43362" y="62472"/>
                    </a:cubicBezTo>
                    <a:cubicBezTo>
                      <a:pt x="43950" y="62132"/>
                      <a:pt x="44533" y="61775"/>
                      <a:pt x="45100" y="61398"/>
                    </a:cubicBezTo>
                    <a:cubicBezTo>
                      <a:pt x="45671" y="61020"/>
                      <a:pt x="46241" y="60613"/>
                      <a:pt x="46791" y="60197"/>
                    </a:cubicBezTo>
                    <a:cubicBezTo>
                      <a:pt x="47362" y="59765"/>
                      <a:pt x="47924" y="59312"/>
                      <a:pt x="48470" y="58846"/>
                    </a:cubicBezTo>
                    <a:cubicBezTo>
                      <a:pt x="48999" y="58388"/>
                      <a:pt x="49511" y="57914"/>
                      <a:pt x="50006" y="57435"/>
                    </a:cubicBezTo>
                    <a:cubicBezTo>
                      <a:pt x="50548" y="56902"/>
                      <a:pt x="51068" y="56357"/>
                      <a:pt x="51572" y="55794"/>
                    </a:cubicBezTo>
                    <a:cubicBezTo>
                      <a:pt x="52063" y="55249"/>
                      <a:pt x="52533" y="54682"/>
                      <a:pt x="52991" y="54107"/>
                    </a:cubicBezTo>
                    <a:cubicBezTo>
                      <a:pt x="53104" y="53960"/>
                      <a:pt x="53213" y="53813"/>
                      <a:pt x="53322" y="53670"/>
                    </a:cubicBezTo>
                    <a:cubicBezTo>
                      <a:pt x="53318" y="53670"/>
                      <a:pt x="53310" y="53666"/>
                      <a:pt x="53305" y="53666"/>
                    </a:cubicBezTo>
                    <a:cubicBezTo>
                      <a:pt x="53276" y="53658"/>
                      <a:pt x="53247" y="53637"/>
                      <a:pt x="53234" y="53607"/>
                    </a:cubicBezTo>
                    <a:cubicBezTo>
                      <a:pt x="53230" y="53599"/>
                      <a:pt x="53226" y="53595"/>
                      <a:pt x="53221" y="53587"/>
                    </a:cubicBezTo>
                    <a:cubicBezTo>
                      <a:pt x="53217" y="53582"/>
                      <a:pt x="53205" y="53570"/>
                      <a:pt x="53196" y="53557"/>
                    </a:cubicBezTo>
                    <a:cubicBezTo>
                      <a:pt x="53146" y="53503"/>
                      <a:pt x="53091" y="53452"/>
                      <a:pt x="53045" y="53398"/>
                    </a:cubicBezTo>
                    <a:cubicBezTo>
                      <a:pt x="52995" y="53343"/>
                      <a:pt x="52953" y="53284"/>
                      <a:pt x="52911" y="53226"/>
                    </a:cubicBezTo>
                    <a:cubicBezTo>
                      <a:pt x="52860" y="53146"/>
                      <a:pt x="52814" y="53062"/>
                      <a:pt x="52777" y="52974"/>
                    </a:cubicBezTo>
                    <a:cubicBezTo>
                      <a:pt x="52760" y="52932"/>
                      <a:pt x="52747" y="52886"/>
                      <a:pt x="52735" y="52839"/>
                    </a:cubicBezTo>
                    <a:cubicBezTo>
                      <a:pt x="52722" y="52789"/>
                      <a:pt x="52714" y="52739"/>
                      <a:pt x="52709" y="52688"/>
                    </a:cubicBezTo>
                    <a:cubicBezTo>
                      <a:pt x="52701" y="52634"/>
                      <a:pt x="52697" y="52583"/>
                      <a:pt x="52697" y="52529"/>
                    </a:cubicBezTo>
                    <a:lnTo>
                      <a:pt x="52697" y="52344"/>
                    </a:lnTo>
                    <a:cubicBezTo>
                      <a:pt x="52697" y="52243"/>
                      <a:pt x="52709" y="52147"/>
                      <a:pt x="52718" y="52046"/>
                    </a:cubicBezTo>
                    <a:lnTo>
                      <a:pt x="52747" y="51723"/>
                    </a:lnTo>
                    <a:cubicBezTo>
                      <a:pt x="52751" y="51677"/>
                      <a:pt x="52751" y="51631"/>
                      <a:pt x="52756" y="51584"/>
                    </a:cubicBezTo>
                    <a:cubicBezTo>
                      <a:pt x="52756" y="51542"/>
                      <a:pt x="52756" y="51492"/>
                      <a:pt x="52756" y="51450"/>
                    </a:cubicBezTo>
                    <a:cubicBezTo>
                      <a:pt x="52756" y="51429"/>
                      <a:pt x="52751" y="51408"/>
                      <a:pt x="52751" y="51404"/>
                    </a:cubicBezTo>
                    <a:cubicBezTo>
                      <a:pt x="52747" y="51375"/>
                      <a:pt x="52743" y="51345"/>
                      <a:pt x="52730" y="51316"/>
                    </a:cubicBezTo>
                    <a:cubicBezTo>
                      <a:pt x="52726" y="51303"/>
                      <a:pt x="52722" y="51295"/>
                      <a:pt x="52718" y="51282"/>
                    </a:cubicBezTo>
                    <a:cubicBezTo>
                      <a:pt x="52705" y="51257"/>
                      <a:pt x="52688" y="51232"/>
                      <a:pt x="52676" y="51211"/>
                    </a:cubicBezTo>
                    <a:cubicBezTo>
                      <a:pt x="52667" y="51198"/>
                      <a:pt x="52659" y="51190"/>
                      <a:pt x="52651" y="51177"/>
                    </a:cubicBezTo>
                    <a:cubicBezTo>
                      <a:pt x="52642" y="51169"/>
                      <a:pt x="52634" y="51160"/>
                      <a:pt x="52625" y="51152"/>
                    </a:cubicBezTo>
                    <a:cubicBezTo>
                      <a:pt x="52617" y="51144"/>
                      <a:pt x="52609" y="51135"/>
                      <a:pt x="52596" y="51131"/>
                    </a:cubicBezTo>
                    <a:cubicBezTo>
                      <a:pt x="52588" y="51123"/>
                      <a:pt x="52575" y="51114"/>
                      <a:pt x="52562" y="51106"/>
                    </a:cubicBezTo>
                    <a:cubicBezTo>
                      <a:pt x="52541" y="51098"/>
                      <a:pt x="52520" y="51089"/>
                      <a:pt x="52495" y="51081"/>
                    </a:cubicBezTo>
                    <a:cubicBezTo>
                      <a:pt x="52483" y="51077"/>
                      <a:pt x="52470" y="51072"/>
                      <a:pt x="52458" y="51068"/>
                    </a:cubicBezTo>
                    <a:lnTo>
                      <a:pt x="52361" y="51068"/>
                    </a:lnTo>
                    <a:cubicBezTo>
                      <a:pt x="52348" y="51068"/>
                      <a:pt x="52336" y="51068"/>
                      <a:pt x="52323" y="51072"/>
                    </a:cubicBezTo>
                    <a:cubicBezTo>
                      <a:pt x="52306" y="51077"/>
                      <a:pt x="52294" y="51081"/>
                      <a:pt x="52281" y="51085"/>
                    </a:cubicBezTo>
                    <a:lnTo>
                      <a:pt x="52264" y="51093"/>
                    </a:lnTo>
                    <a:cubicBezTo>
                      <a:pt x="52256" y="51093"/>
                      <a:pt x="52248" y="51098"/>
                      <a:pt x="52239" y="51106"/>
                    </a:cubicBezTo>
                    <a:lnTo>
                      <a:pt x="52231" y="51110"/>
                    </a:lnTo>
                    <a:cubicBezTo>
                      <a:pt x="52218" y="51119"/>
                      <a:pt x="52210" y="51127"/>
                      <a:pt x="52201" y="51131"/>
                    </a:cubicBezTo>
                    <a:cubicBezTo>
                      <a:pt x="52180" y="51152"/>
                      <a:pt x="52160" y="51169"/>
                      <a:pt x="52143" y="51190"/>
                    </a:cubicBezTo>
                    <a:cubicBezTo>
                      <a:pt x="52122" y="51215"/>
                      <a:pt x="52101" y="51244"/>
                      <a:pt x="52080" y="51270"/>
                    </a:cubicBezTo>
                    <a:cubicBezTo>
                      <a:pt x="52038" y="51333"/>
                      <a:pt x="52000" y="51404"/>
                      <a:pt x="51962" y="51471"/>
                    </a:cubicBezTo>
                    <a:cubicBezTo>
                      <a:pt x="51941" y="51517"/>
                      <a:pt x="51920" y="51563"/>
                      <a:pt x="51899" y="51610"/>
                    </a:cubicBezTo>
                    <a:cubicBezTo>
                      <a:pt x="51874" y="51668"/>
                      <a:pt x="51849" y="51727"/>
                      <a:pt x="51824" y="51782"/>
                    </a:cubicBezTo>
                    <a:cubicBezTo>
                      <a:pt x="51799" y="51840"/>
                      <a:pt x="51782" y="51887"/>
                      <a:pt x="51757" y="51941"/>
                    </a:cubicBezTo>
                    <a:cubicBezTo>
                      <a:pt x="51731" y="51992"/>
                      <a:pt x="51702" y="52034"/>
                      <a:pt x="51677" y="52080"/>
                    </a:cubicBezTo>
                    <a:cubicBezTo>
                      <a:pt x="51626" y="52185"/>
                      <a:pt x="51551" y="52273"/>
                      <a:pt x="51463" y="52348"/>
                    </a:cubicBezTo>
                    <a:cubicBezTo>
                      <a:pt x="51417" y="52386"/>
                      <a:pt x="51370" y="52415"/>
                      <a:pt x="51320" y="52441"/>
                    </a:cubicBezTo>
                    <a:cubicBezTo>
                      <a:pt x="51274" y="52462"/>
                      <a:pt x="51228" y="52478"/>
                      <a:pt x="51182" y="52491"/>
                    </a:cubicBezTo>
                    <a:cubicBezTo>
                      <a:pt x="51122" y="52510"/>
                      <a:pt x="51060" y="52520"/>
                      <a:pt x="50998" y="52520"/>
                    </a:cubicBezTo>
                    <a:cubicBezTo>
                      <a:pt x="50952" y="52520"/>
                      <a:pt x="50905" y="52514"/>
                      <a:pt x="50858" y="52504"/>
                    </a:cubicBezTo>
                    <a:cubicBezTo>
                      <a:pt x="50825" y="52495"/>
                      <a:pt x="50795" y="52487"/>
                      <a:pt x="50762" y="52474"/>
                    </a:cubicBezTo>
                    <a:cubicBezTo>
                      <a:pt x="50728" y="52462"/>
                      <a:pt x="50690" y="52445"/>
                      <a:pt x="50657" y="52428"/>
                    </a:cubicBezTo>
                    <a:cubicBezTo>
                      <a:pt x="50607" y="52403"/>
                      <a:pt x="50560" y="52369"/>
                      <a:pt x="50514" y="52336"/>
                    </a:cubicBezTo>
                    <a:cubicBezTo>
                      <a:pt x="50426" y="52269"/>
                      <a:pt x="50346" y="52189"/>
                      <a:pt x="50279" y="52096"/>
                    </a:cubicBezTo>
                    <a:cubicBezTo>
                      <a:pt x="50216" y="52017"/>
                      <a:pt x="50166" y="51929"/>
                      <a:pt x="50128" y="51836"/>
                    </a:cubicBezTo>
                    <a:cubicBezTo>
                      <a:pt x="50099" y="51777"/>
                      <a:pt x="50073" y="51715"/>
                      <a:pt x="50052" y="51652"/>
                    </a:cubicBezTo>
                    <a:cubicBezTo>
                      <a:pt x="50036" y="51605"/>
                      <a:pt x="50019" y="51551"/>
                      <a:pt x="50002" y="51500"/>
                    </a:cubicBezTo>
                    <a:cubicBezTo>
                      <a:pt x="49964" y="51387"/>
                      <a:pt x="49931" y="51274"/>
                      <a:pt x="49901" y="51160"/>
                    </a:cubicBezTo>
                    <a:cubicBezTo>
                      <a:pt x="49868" y="51043"/>
                      <a:pt x="49834" y="50925"/>
                      <a:pt x="49796" y="50808"/>
                    </a:cubicBezTo>
                    <a:cubicBezTo>
                      <a:pt x="49771" y="50724"/>
                      <a:pt x="49742" y="50644"/>
                      <a:pt x="49704" y="50569"/>
                    </a:cubicBezTo>
                    <a:cubicBezTo>
                      <a:pt x="49696" y="50543"/>
                      <a:pt x="49683" y="50527"/>
                      <a:pt x="49671" y="50506"/>
                    </a:cubicBezTo>
                    <a:cubicBezTo>
                      <a:pt x="49654" y="50481"/>
                      <a:pt x="49637" y="50460"/>
                      <a:pt x="49616" y="50434"/>
                    </a:cubicBezTo>
                    <a:cubicBezTo>
                      <a:pt x="49582" y="50401"/>
                      <a:pt x="49549" y="50363"/>
                      <a:pt x="49515" y="50329"/>
                    </a:cubicBezTo>
                    <a:cubicBezTo>
                      <a:pt x="49494" y="50313"/>
                      <a:pt x="49473" y="50296"/>
                      <a:pt x="49452" y="50279"/>
                    </a:cubicBezTo>
                    <a:lnTo>
                      <a:pt x="49410" y="50254"/>
                    </a:lnTo>
                    <a:cubicBezTo>
                      <a:pt x="49368" y="50233"/>
                      <a:pt x="49331" y="50216"/>
                      <a:pt x="49289" y="50204"/>
                    </a:cubicBezTo>
                    <a:cubicBezTo>
                      <a:pt x="49234" y="50187"/>
                      <a:pt x="49184" y="50170"/>
                      <a:pt x="49146" y="50162"/>
                    </a:cubicBezTo>
                    <a:cubicBezTo>
                      <a:pt x="48923" y="50120"/>
                      <a:pt x="48701" y="50082"/>
                      <a:pt x="48487" y="50023"/>
                    </a:cubicBezTo>
                    <a:cubicBezTo>
                      <a:pt x="48399" y="49994"/>
                      <a:pt x="48311" y="49960"/>
                      <a:pt x="48231" y="49918"/>
                    </a:cubicBezTo>
                    <a:cubicBezTo>
                      <a:pt x="48042" y="49834"/>
                      <a:pt x="47874" y="49717"/>
                      <a:pt x="47727" y="49570"/>
                    </a:cubicBezTo>
                    <a:cubicBezTo>
                      <a:pt x="47681" y="49519"/>
                      <a:pt x="47639" y="49473"/>
                      <a:pt x="47593" y="49423"/>
                    </a:cubicBezTo>
                    <a:cubicBezTo>
                      <a:pt x="47522" y="49347"/>
                      <a:pt x="47454" y="49268"/>
                      <a:pt x="47387" y="49192"/>
                    </a:cubicBezTo>
                    <a:cubicBezTo>
                      <a:pt x="47375" y="49171"/>
                      <a:pt x="47358" y="49154"/>
                      <a:pt x="47345" y="49133"/>
                    </a:cubicBezTo>
                    <a:cubicBezTo>
                      <a:pt x="47328" y="49112"/>
                      <a:pt x="47312" y="49091"/>
                      <a:pt x="47295" y="49070"/>
                    </a:cubicBezTo>
                    <a:cubicBezTo>
                      <a:pt x="47265" y="49024"/>
                      <a:pt x="47228" y="48978"/>
                      <a:pt x="47203" y="48928"/>
                    </a:cubicBezTo>
                    <a:cubicBezTo>
                      <a:pt x="47144" y="48835"/>
                      <a:pt x="47093" y="48739"/>
                      <a:pt x="47043" y="48642"/>
                    </a:cubicBezTo>
                    <a:cubicBezTo>
                      <a:pt x="47022" y="48600"/>
                      <a:pt x="46997" y="48554"/>
                      <a:pt x="46972" y="48508"/>
                    </a:cubicBezTo>
                    <a:cubicBezTo>
                      <a:pt x="46942" y="48457"/>
                      <a:pt x="46909" y="48407"/>
                      <a:pt x="46879" y="48361"/>
                    </a:cubicBezTo>
                    <a:cubicBezTo>
                      <a:pt x="46816" y="48273"/>
                      <a:pt x="46753" y="48180"/>
                      <a:pt x="46690" y="48109"/>
                    </a:cubicBezTo>
                    <a:cubicBezTo>
                      <a:pt x="46648" y="48063"/>
                      <a:pt x="46611" y="48017"/>
                      <a:pt x="46565" y="47975"/>
                    </a:cubicBezTo>
                    <a:cubicBezTo>
                      <a:pt x="46527" y="47941"/>
                      <a:pt x="46493" y="47912"/>
                      <a:pt x="46451" y="47887"/>
                    </a:cubicBezTo>
                    <a:cubicBezTo>
                      <a:pt x="46418" y="47866"/>
                      <a:pt x="46388" y="47845"/>
                      <a:pt x="46367" y="47832"/>
                    </a:cubicBezTo>
                    <a:cubicBezTo>
                      <a:pt x="46346" y="47824"/>
                      <a:pt x="46330" y="47815"/>
                      <a:pt x="46309" y="47807"/>
                    </a:cubicBezTo>
                    <a:cubicBezTo>
                      <a:pt x="46292" y="47803"/>
                      <a:pt x="46271" y="47794"/>
                      <a:pt x="46250" y="47790"/>
                    </a:cubicBezTo>
                    <a:lnTo>
                      <a:pt x="46237" y="47790"/>
                    </a:lnTo>
                    <a:cubicBezTo>
                      <a:pt x="46220" y="47786"/>
                      <a:pt x="46204" y="47782"/>
                      <a:pt x="46187" y="47782"/>
                    </a:cubicBezTo>
                    <a:cubicBezTo>
                      <a:pt x="46174" y="47780"/>
                      <a:pt x="46161" y="47779"/>
                      <a:pt x="46147" y="47779"/>
                    </a:cubicBezTo>
                    <a:cubicBezTo>
                      <a:pt x="46133" y="47779"/>
                      <a:pt x="46120" y="47780"/>
                      <a:pt x="46107" y="47782"/>
                    </a:cubicBezTo>
                    <a:cubicBezTo>
                      <a:pt x="46073" y="47782"/>
                      <a:pt x="46044" y="47786"/>
                      <a:pt x="46011" y="47790"/>
                    </a:cubicBezTo>
                    <a:cubicBezTo>
                      <a:pt x="45981" y="47798"/>
                      <a:pt x="45939" y="47811"/>
                      <a:pt x="45901" y="47819"/>
                    </a:cubicBezTo>
                    <a:lnTo>
                      <a:pt x="45893" y="47819"/>
                    </a:lnTo>
                    <a:cubicBezTo>
                      <a:pt x="45738" y="47874"/>
                      <a:pt x="45595" y="47950"/>
                      <a:pt x="45448" y="48013"/>
                    </a:cubicBezTo>
                    <a:cubicBezTo>
                      <a:pt x="45360" y="48050"/>
                      <a:pt x="45268" y="48075"/>
                      <a:pt x="45175" y="48088"/>
                    </a:cubicBezTo>
                    <a:cubicBezTo>
                      <a:pt x="45151" y="48090"/>
                      <a:pt x="45127" y="48091"/>
                      <a:pt x="45103" y="48091"/>
                    </a:cubicBezTo>
                    <a:cubicBezTo>
                      <a:pt x="45031" y="48091"/>
                      <a:pt x="44959" y="48082"/>
                      <a:pt x="44890" y="48063"/>
                    </a:cubicBezTo>
                    <a:cubicBezTo>
                      <a:pt x="44814" y="48042"/>
                      <a:pt x="44739" y="48017"/>
                      <a:pt x="44663" y="47983"/>
                    </a:cubicBezTo>
                    <a:cubicBezTo>
                      <a:pt x="44588" y="47954"/>
                      <a:pt x="44516" y="47920"/>
                      <a:pt x="44445" y="47882"/>
                    </a:cubicBezTo>
                    <a:cubicBezTo>
                      <a:pt x="44340" y="47828"/>
                      <a:pt x="44243" y="47761"/>
                      <a:pt x="44160" y="47681"/>
                    </a:cubicBezTo>
                    <a:cubicBezTo>
                      <a:pt x="44118" y="47643"/>
                      <a:pt x="44080" y="47605"/>
                      <a:pt x="44046" y="47563"/>
                    </a:cubicBezTo>
                    <a:cubicBezTo>
                      <a:pt x="44000" y="47509"/>
                      <a:pt x="43962" y="47454"/>
                      <a:pt x="43924" y="47400"/>
                    </a:cubicBezTo>
                    <a:cubicBezTo>
                      <a:pt x="43874" y="47320"/>
                      <a:pt x="43841" y="47228"/>
                      <a:pt x="43820" y="47135"/>
                    </a:cubicBezTo>
                    <a:cubicBezTo>
                      <a:pt x="43807" y="47085"/>
                      <a:pt x="43803" y="47030"/>
                      <a:pt x="43794" y="46980"/>
                    </a:cubicBezTo>
                    <a:cubicBezTo>
                      <a:pt x="43790" y="46930"/>
                      <a:pt x="43790" y="46883"/>
                      <a:pt x="43794" y="46833"/>
                    </a:cubicBezTo>
                    <a:cubicBezTo>
                      <a:pt x="43803" y="46753"/>
                      <a:pt x="43824" y="46674"/>
                      <a:pt x="43853" y="46594"/>
                    </a:cubicBezTo>
                    <a:cubicBezTo>
                      <a:pt x="43891" y="46493"/>
                      <a:pt x="43945" y="46401"/>
                      <a:pt x="44008" y="46313"/>
                    </a:cubicBezTo>
                    <a:cubicBezTo>
                      <a:pt x="44071" y="46233"/>
                      <a:pt x="44143" y="46153"/>
                      <a:pt x="44222" y="46086"/>
                    </a:cubicBezTo>
                    <a:cubicBezTo>
                      <a:pt x="44290" y="46031"/>
                      <a:pt x="44365" y="45977"/>
                      <a:pt x="44441" y="45935"/>
                    </a:cubicBezTo>
                    <a:cubicBezTo>
                      <a:pt x="44504" y="45901"/>
                      <a:pt x="44575" y="45872"/>
                      <a:pt x="44642" y="45843"/>
                    </a:cubicBezTo>
                    <a:cubicBezTo>
                      <a:pt x="44688" y="45822"/>
                      <a:pt x="44735" y="45801"/>
                      <a:pt x="44772" y="45784"/>
                    </a:cubicBezTo>
                    <a:lnTo>
                      <a:pt x="44781" y="45780"/>
                    </a:lnTo>
                    <a:cubicBezTo>
                      <a:pt x="44806" y="45763"/>
                      <a:pt x="44831" y="45750"/>
                      <a:pt x="44839" y="45746"/>
                    </a:cubicBezTo>
                    <a:cubicBezTo>
                      <a:pt x="44873" y="45721"/>
                      <a:pt x="44902" y="45700"/>
                      <a:pt x="44932" y="45679"/>
                    </a:cubicBezTo>
                    <a:cubicBezTo>
                      <a:pt x="44961" y="45654"/>
                      <a:pt x="44991" y="45620"/>
                      <a:pt x="45012" y="45595"/>
                    </a:cubicBezTo>
                    <a:cubicBezTo>
                      <a:pt x="45058" y="45545"/>
                      <a:pt x="45108" y="45490"/>
                      <a:pt x="45150" y="45440"/>
                    </a:cubicBezTo>
                    <a:cubicBezTo>
                      <a:pt x="45192" y="45385"/>
                      <a:pt x="45234" y="45322"/>
                      <a:pt x="45276" y="45263"/>
                    </a:cubicBezTo>
                    <a:lnTo>
                      <a:pt x="45280" y="45259"/>
                    </a:lnTo>
                    <a:cubicBezTo>
                      <a:pt x="45360" y="45142"/>
                      <a:pt x="45435" y="45020"/>
                      <a:pt x="45507" y="44894"/>
                    </a:cubicBezTo>
                    <a:cubicBezTo>
                      <a:pt x="45574" y="44772"/>
                      <a:pt x="45641" y="44642"/>
                      <a:pt x="45708" y="44512"/>
                    </a:cubicBezTo>
                    <a:cubicBezTo>
                      <a:pt x="45775" y="44386"/>
                      <a:pt x="45851" y="44248"/>
                      <a:pt x="45922" y="44113"/>
                    </a:cubicBezTo>
                    <a:cubicBezTo>
                      <a:pt x="45956" y="44050"/>
                      <a:pt x="45994" y="43983"/>
                      <a:pt x="46027" y="43916"/>
                    </a:cubicBezTo>
                    <a:cubicBezTo>
                      <a:pt x="46061" y="43849"/>
                      <a:pt x="46094" y="43794"/>
                      <a:pt x="46132" y="43731"/>
                    </a:cubicBezTo>
                    <a:cubicBezTo>
                      <a:pt x="46170" y="43673"/>
                      <a:pt x="46208" y="43610"/>
                      <a:pt x="46250" y="43551"/>
                    </a:cubicBezTo>
                    <a:cubicBezTo>
                      <a:pt x="46279" y="43509"/>
                      <a:pt x="46304" y="43471"/>
                      <a:pt x="46334" y="43429"/>
                    </a:cubicBezTo>
                    <a:cubicBezTo>
                      <a:pt x="46355" y="43400"/>
                      <a:pt x="46376" y="43370"/>
                      <a:pt x="46401" y="43341"/>
                    </a:cubicBezTo>
                    <a:cubicBezTo>
                      <a:pt x="46426" y="43312"/>
                      <a:pt x="46439" y="43286"/>
                      <a:pt x="46460" y="43265"/>
                    </a:cubicBezTo>
                    <a:lnTo>
                      <a:pt x="46544" y="43165"/>
                    </a:lnTo>
                    <a:cubicBezTo>
                      <a:pt x="46598" y="43106"/>
                      <a:pt x="46648" y="43051"/>
                      <a:pt x="46703" y="42997"/>
                    </a:cubicBezTo>
                    <a:cubicBezTo>
                      <a:pt x="46753" y="42942"/>
                      <a:pt x="46804" y="42904"/>
                      <a:pt x="46858" y="42858"/>
                    </a:cubicBezTo>
                    <a:cubicBezTo>
                      <a:pt x="46909" y="42808"/>
                      <a:pt x="46967" y="42766"/>
                      <a:pt x="47026" y="42724"/>
                    </a:cubicBezTo>
                    <a:cubicBezTo>
                      <a:pt x="47056" y="42699"/>
                      <a:pt x="47093" y="42674"/>
                      <a:pt x="47131" y="42653"/>
                    </a:cubicBezTo>
                    <a:cubicBezTo>
                      <a:pt x="47152" y="42636"/>
                      <a:pt x="47173" y="42619"/>
                      <a:pt x="47198" y="42606"/>
                    </a:cubicBezTo>
                    <a:lnTo>
                      <a:pt x="47312" y="42535"/>
                    </a:lnTo>
                    <a:cubicBezTo>
                      <a:pt x="47349" y="42514"/>
                      <a:pt x="47387" y="42497"/>
                      <a:pt x="47429" y="42476"/>
                    </a:cubicBezTo>
                    <a:cubicBezTo>
                      <a:pt x="47492" y="42443"/>
                      <a:pt x="47559" y="42418"/>
                      <a:pt x="47626" y="42392"/>
                    </a:cubicBezTo>
                    <a:cubicBezTo>
                      <a:pt x="47694" y="42367"/>
                      <a:pt x="47757" y="42338"/>
                      <a:pt x="47824" y="42317"/>
                    </a:cubicBezTo>
                    <a:cubicBezTo>
                      <a:pt x="47903" y="42283"/>
                      <a:pt x="47979" y="42250"/>
                      <a:pt x="48063" y="42216"/>
                    </a:cubicBezTo>
                    <a:cubicBezTo>
                      <a:pt x="48126" y="42191"/>
                      <a:pt x="48189" y="42157"/>
                      <a:pt x="48252" y="42128"/>
                    </a:cubicBezTo>
                    <a:cubicBezTo>
                      <a:pt x="48306" y="42103"/>
                      <a:pt x="48357" y="42073"/>
                      <a:pt x="48407" y="42048"/>
                    </a:cubicBezTo>
                    <a:cubicBezTo>
                      <a:pt x="48432" y="42031"/>
                      <a:pt x="48458" y="42015"/>
                      <a:pt x="48479" y="42002"/>
                    </a:cubicBezTo>
                    <a:lnTo>
                      <a:pt x="48579" y="41943"/>
                    </a:lnTo>
                    <a:cubicBezTo>
                      <a:pt x="48630" y="41906"/>
                      <a:pt x="48684" y="41868"/>
                      <a:pt x="48739" y="41834"/>
                    </a:cubicBezTo>
                    <a:cubicBezTo>
                      <a:pt x="48756" y="41822"/>
                      <a:pt x="48772" y="41805"/>
                      <a:pt x="48793" y="41788"/>
                    </a:cubicBezTo>
                    <a:cubicBezTo>
                      <a:pt x="48823" y="41763"/>
                      <a:pt x="48856" y="41738"/>
                      <a:pt x="48877" y="41725"/>
                    </a:cubicBezTo>
                    <a:cubicBezTo>
                      <a:pt x="48940" y="41666"/>
                      <a:pt x="49003" y="41608"/>
                      <a:pt x="49062" y="41545"/>
                    </a:cubicBezTo>
                    <a:cubicBezTo>
                      <a:pt x="49062" y="41545"/>
                      <a:pt x="49062" y="41545"/>
                      <a:pt x="49066" y="41540"/>
                    </a:cubicBezTo>
                    <a:cubicBezTo>
                      <a:pt x="49100" y="41498"/>
                      <a:pt x="49133" y="41456"/>
                      <a:pt x="49154" y="41427"/>
                    </a:cubicBezTo>
                    <a:cubicBezTo>
                      <a:pt x="49188" y="41377"/>
                      <a:pt x="49221" y="41326"/>
                      <a:pt x="49247" y="41272"/>
                    </a:cubicBezTo>
                    <a:cubicBezTo>
                      <a:pt x="49263" y="41234"/>
                      <a:pt x="49280" y="41200"/>
                      <a:pt x="49289" y="41179"/>
                    </a:cubicBezTo>
                    <a:cubicBezTo>
                      <a:pt x="49297" y="41154"/>
                      <a:pt x="49301" y="41129"/>
                      <a:pt x="49310" y="41108"/>
                    </a:cubicBezTo>
                    <a:cubicBezTo>
                      <a:pt x="49314" y="41079"/>
                      <a:pt x="49318" y="41049"/>
                      <a:pt x="49318" y="41020"/>
                    </a:cubicBezTo>
                    <a:lnTo>
                      <a:pt x="49318" y="41016"/>
                    </a:lnTo>
                    <a:lnTo>
                      <a:pt x="49318" y="40974"/>
                    </a:lnTo>
                    <a:lnTo>
                      <a:pt x="49318" y="40936"/>
                    </a:lnTo>
                    <a:cubicBezTo>
                      <a:pt x="49318" y="40907"/>
                      <a:pt x="49314" y="40877"/>
                      <a:pt x="49310" y="40848"/>
                    </a:cubicBezTo>
                    <a:cubicBezTo>
                      <a:pt x="49305" y="40818"/>
                      <a:pt x="49297" y="40789"/>
                      <a:pt x="49293" y="40776"/>
                    </a:cubicBezTo>
                    <a:cubicBezTo>
                      <a:pt x="49284" y="40751"/>
                      <a:pt x="49272" y="40722"/>
                      <a:pt x="49259" y="40697"/>
                    </a:cubicBezTo>
                    <a:cubicBezTo>
                      <a:pt x="49251" y="40676"/>
                      <a:pt x="49238" y="40655"/>
                      <a:pt x="49226" y="40638"/>
                    </a:cubicBezTo>
                    <a:cubicBezTo>
                      <a:pt x="49209" y="40609"/>
                      <a:pt x="49188" y="40579"/>
                      <a:pt x="49167" y="40554"/>
                    </a:cubicBezTo>
                    <a:cubicBezTo>
                      <a:pt x="49137" y="40520"/>
                      <a:pt x="49108" y="40491"/>
                      <a:pt x="49083" y="40466"/>
                    </a:cubicBezTo>
                    <a:lnTo>
                      <a:pt x="49070" y="40453"/>
                    </a:lnTo>
                    <a:cubicBezTo>
                      <a:pt x="49049" y="40436"/>
                      <a:pt x="49028" y="40415"/>
                      <a:pt x="49016" y="40407"/>
                    </a:cubicBezTo>
                    <a:cubicBezTo>
                      <a:pt x="48995" y="40390"/>
                      <a:pt x="48974" y="40378"/>
                      <a:pt x="48953" y="40365"/>
                    </a:cubicBezTo>
                    <a:cubicBezTo>
                      <a:pt x="48928" y="40353"/>
                      <a:pt x="48907" y="40340"/>
                      <a:pt x="48881" y="40332"/>
                    </a:cubicBezTo>
                    <a:lnTo>
                      <a:pt x="48852" y="40323"/>
                    </a:lnTo>
                    <a:cubicBezTo>
                      <a:pt x="48827" y="40319"/>
                      <a:pt x="48802" y="40315"/>
                      <a:pt x="48777" y="40311"/>
                    </a:cubicBezTo>
                    <a:lnTo>
                      <a:pt x="48735" y="40311"/>
                    </a:lnTo>
                    <a:cubicBezTo>
                      <a:pt x="48714" y="40315"/>
                      <a:pt x="48693" y="40315"/>
                      <a:pt x="48672" y="40323"/>
                    </a:cubicBezTo>
                    <a:lnTo>
                      <a:pt x="48596" y="40340"/>
                    </a:lnTo>
                    <a:lnTo>
                      <a:pt x="48588" y="40340"/>
                    </a:lnTo>
                    <a:lnTo>
                      <a:pt x="48432" y="40395"/>
                    </a:lnTo>
                    <a:cubicBezTo>
                      <a:pt x="48369" y="40415"/>
                      <a:pt x="48306" y="40432"/>
                      <a:pt x="48243" y="40445"/>
                    </a:cubicBezTo>
                    <a:cubicBezTo>
                      <a:pt x="48185" y="40457"/>
                      <a:pt x="48130" y="40462"/>
                      <a:pt x="48071" y="40462"/>
                    </a:cubicBezTo>
                    <a:cubicBezTo>
                      <a:pt x="48008" y="40457"/>
                      <a:pt x="47945" y="40445"/>
                      <a:pt x="47887" y="40424"/>
                    </a:cubicBezTo>
                    <a:cubicBezTo>
                      <a:pt x="47832" y="40403"/>
                      <a:pt x="47778" y="40378"/>
                      <a:pt x="47723" y="40348"/>
                    </a:cubicBezTo>
                    <a:cubicBezTo>
                      <a:pt x="47664" y="40311"/>
                      <a:pt x="47610" y="40269"/>
                      <a:pt x="47555" y="40222"/>
                    </a:cubicBezTo>
                    <a:cubicBezTo>
                      <a:pt x="47509" y="40185"/>
                      <a:pt x="47467" y="40143"/>
                      <a:pt x="47429" y="40096"/>
                    </a:cubicBezTo>
                    <a:cubicBezTo>
                      <a:pt x="47333" y="39992"/>
                      <a:pt x="47261" y="39870"/>
                      <a:pt x="47215" y="39736"/>
                    </a:cubicBezTo>
                    <a:cubicBezTo>
                      <a:pt x="47198" y="39702"/>
                      <a:pt x="47190" y="39668"/>
                      <a:pt x="47186" y="39631"/>
                    </a:cubicBezTo>
                    <a:cubicBezTo>
                      <a:pt x="47177" y="39593"/>
                      <a:pt x="47173" y="39551"/>
                      <a:pt x="47169" y="39509"/>
                    </a:cubicBezTo>
                    <a:cubicBezTo>
                      <a:pt x="47165" y="39446"/>
                      <a:pt x="47173" y="39383"/>
                      <a:pt x="47186" y="39320"/>
                    </a:cubicBezTo>
                    <a:cubicBezTo>
                      <a:pt x="47207" y="39223"/>
                      <a:pt x="47236" y="39127"/>
                      <a:pt x="47278" y="39039"/>
                    </a:cubicBezTo>
                    <a:cubicBezTo>
                      <a:pt x="47303" y="38959"/>
                      <a:pt x="47337" y="38883"/>
                      <a:pt x="47366" y="38808"/>
                    </a:cubicBezTo>
                    <a:cubicBezTo>
                      <a:pt x="47383" y="38758"/>
                      <a:pt x="47400" y="38703"/>
                      <a:pt x="47412" y="38648"/>
                    </a:cubicBezTo>
                    <a:cubicBezTo>
                      <a:pt x="47421" y="38619"/>
                      <a:pt x="47425" y="38590"/>
                      <a:pt x="47429" y="38560"/>
                    </a:cubicBezTo>
                    <a:cubicBezTo>
                      <a:pt x="47429" y="38527"/>
                      <a:pt x="47429" y="38497"/>
                      <a:pt x="47429" y="38468"/>
                    </a:cubicBezTo>
                    <a:cubicBezTo>
                      <a:pt x="47429" y="38455"/>
                      <a:pt x="47429" y="38439"/>
                      <a:pt x="47425" y="38426"/>
                    </a:cubicBezTo>
                    <a:cubicBezTo>
                      <a:pt x="47421" y="38413"/>
                      <a:pt x="47421" y="38405"/>
                      <a:pt x="47421" y="38392"/>
                    </a:cubicBezTo>
                    <a:cubicBezTo>
                      <a:pt x="47408" y="38367"/>
                      <a:pt x="47400" y="38342"/>
                      <a:pt x="47396" y="38325"/>
                    </a:cubicBezTo>
                    <a:cubicBezTo>
                      <a:pt x="47383" y="38304"/>
                      <a:pt x="47370" y="38283"/>
                      <a:pt x="47362" y="38262"/>
                    </a:cubicBezTo>
                    <a:lnTo>
                      <a:pt x="47362" y="38258"/>
                    </a:lnTo>
                    <a:cubicBezTo>
                      <a:pt x="47345" y="38237"/>
                      <a:pt x="47328" y="38212"/>
                      <a:pt x="47307" y="38191"/>
                    </a:cubicBezTo>
                    <a:cubicBezTo>
                      <a:pt x="47295" y="38174"/>
                      <a:pt x="47278" y="38162"/>
                      <a:pt x="47265" y="38145"/>
                    </a:cubicBezTo>
                    <a:cubicBezTo>
                      <a:pt x="47245" y="38128"/>
                      <a:pt x="47224" y="38107"/>
                      <a:pt x="47203" y="38094"/>
                    </a:cubicBezTo>
                    <a:cubicBezTo>
                      <a:pt x="47173" y="38073"/>
                      <a:pt x="47144" y="38057"/>
                      <a:pt x="47131" y="38048"/>
                    </a:cubicBezTo>
                    <a:cubicBezTo>
                      <a:pt x="47009" y="37989"/>
                      <a:pt x="46884" y="37943"/>
                      <a:pt x="46762" y="37880"/>
                    </a:cubicBezTo>
                    <a:cubicBezTo>
                      <a:pt x="46695" y="37847"/>
                      <a:pt x="46628" y="37809"/>
                      <a:pt x="46569" y="37763"/>
                    </a:cubicBezTo>
                    <a:cubicBezTo>
                      <a:pt x="46527" y="37729"/>
                      <a:pt x="46485" y="37691"/>
                      <a:pt x="46447" y="37654"/>
                    </a:cubicBezTo>
                    <a:cubicBezTo>
                      <a:pt x="46376" y="37570"/>
                      <a:pt x="46325" y="37469"/>
                      <a:pt x="46296" y="37364"/>
                    </a:cubicBezTo>
                    <a:cubicBezTo>
                      <a:pt x="46267" y="37255"/>
                      <a:pt x="46262" y="37146"/>
                      <a:pt x="46279" y="37032"/>
                    </a:cubicBezTo>
                    <a:cubicBezTo>
                      <a:pt x="46292" y="36944"/>
                      <a:pt x="46309" y="36856"/>
                      <a:pt x="46338" y="36772"/>
                    </a:cubicBezTo>
                    <a:cubicBezTo>
                      <a:pt x="46346" y="36743"/>
                      <a:pt x="46355" y="36714"/>
                      <a:pt x="46363" y="36684"/>
                    </a:cubicBezTo>
                    <a:cubicBezTo>
                      <a:pt x="46371" y="36663"/>
                      <a:pt x="46376" y="36642"/>
                      <a:pt x="46384" y="36625"/>
                    </a:cubicBezTo>
                    <a:cubicBezTo>
                      <a:pt x="46401" y="36588"/>
                      <a:pt x="46413" y="36558"/>
                      <a:pt x="46426" y="36525"/>
                    </a:cubicBezTo>
                    <a:cubicBezTo>
                      <a:pt x="46439" y="36495"/>
                      <a:pt x="46451" y="36466"/>
                      <a:pt x="46464" y="36441"/>
                    </a:cubicBezTo>
                    <a:cubicBezTo>
                      <a:pt x="46506" y="36357"/>
                      <a:pt x="46552" y="36277"/>
                      <a:pt x="46602" y="36201"/>
                    </a:cubicBezTo>
                    <a:cubicBezTo>
                      <a:pt x="46640" y="36151"/>
                      <a:pt x="46678" y="36101"/>
                      <a:pt x="46720" y="36055"/>
                    </a:cubicBezTo>
                    <a:cubicBezTo>
                      <a:pt x="46766" y="36004"/>
                      <a:pt x="46821" y="35954"/>
                      <a:pt x="46875" y="35912"/>
                    </a:cubicBezTo>
                    <a:cubicBezTo>
                      <a:pt x="47001" y="35824"/>
                      <a:pt x="47140" y="35744"/>
                      <a:pt x="47282" y="35685"/>
                    </a:cubicBezTo>
                    <a:cubicBezTo>
                      <a:pt x="47391" y="35635"/>
                      <a:pt x="47496" y="35589"/>
                      <a:pt x="47605" y="35542"/>
                    </a:cubicBezTo>
                    <a:cubicBezTo>
                      <a:pt x="47752" y="35484"/>
                      <a:pt x="47908" y="35438"/>
                      <a:pt x="48034" y="35375"/>
                    </a:cubicBezTo>
                    <a:cubicBezTo>
                      <a:pt x="48059" y="35362"/>
                      <a:pt x="48084" y="35349"/>
                      <a:pt x="48105" y="35333"/>
                    </a:cubicBezTo>
                    <a:cubicBezTo>
                      <a:pt x="48130" y="35316"/>
                      <a:pt x="48155" y="35295"/>
                      <a:pt x="48180" y="35274"/>
                    </a:cubicBezTo>
                    <a:cubicBezTo>
                      <a:pt x="48218" y="35240"/>
                      <a:pt x="48252" y="35207"/>
                      <a:pt x="48285" y="35169"/>
                    </a:cubicBezTo>
                    <a:lnTo>
                      <a:pt x="48290" y="35165"/>
                    </a:lnTo>
                    <a:cubicBezTo>
                      <a:pt x="48315" y="35135"/>
                      <a:pt x="48340" y="35106"/>
                      <a:pt x="48365" y="35077"/>
                    </a:cubicBezTo>
                    <a:cubicBezTo>
                      <a:pt x="48390" y="35047"/>
                      <a:pt x="48416" y="35009"/>
                      <a:pt x="48428" y="34993"/>
                    </a:cubicBezTo>
                    <a:cubicBezTo>
                      <a:pt x="48458" y="34951"/>
                      <a:pt x="48487" y="34913"/>
                      <a:pt x="48512" y="34871"/>
                    </a:cubicBezTo>
                    <a:cubicBezTo>
                      <a:pt x="48529" y="34846"/>
                      <a:pt x="48546" y="34821"/>
                      <a:pt x="48558" y="34791"/>
                    </a:cubicBezTo>
                    <a:cubicBezTo>
                      <a:pt x="48571" y="34766"/>
                      <a:pt x="48583" y="34745"/>
                      <a:pt x="48592" y="34728"/>
                    </a:cubicBezTo>
                    <a:cubicBezTo>
                      <a:pt x="48621" y="34661"/>
                      <a:pt x="48655" y="34594"/>
                      <a:pt x="48680" y="34523"/>
                    </a:cubicBezTo>
                    <a:cubicBezTo>
                      <a:pt x="48693" y="34489"/>
                      <a:pt x="48709" y="34451"/>
                      <a:pt x="48718" y="34413"/>
                    </a:cubicBezTo>
                    <a:cubicBezTo>
                      <a:pt x="48735" y="34363"/>
                      <a:pt x="48747" y="34313"/>
                      <a:pt x="48760" y="34266"/>
                    </a:cubicBezTo>
                    <a:cubicBezTo>
                      <a:pt x="48785" y="34162"/>
                      <a:pt x="48810" y="34057"/>
                      <a:pt x="48835" y="33952"/>
                    </a:cubicBezTo>
                    <a:cubicBezTo>
                      <a:pt x="48856" y="33855"/>
                      <a:pt x="48881" y="33759"/>
                      <a:pt x="48915" y="33666"/>
                    </a:cubicBezTo>
                    <a:cubicBezTo>
                      <a:pt x="48949" y="33574"/>
                      <a:pt x="48982" y="33482"/>
                      <a:pt x="49028" y="33393"/>
                    </a:cubicBezTo>
                    <a:cubicBezTo>
                      <a:pt x="49087" y="33276"/>
                      <a:pt x="49158" y="33167"/>
                      <a:pt x="49247" y="33070"/>
                    </a:cubicBezTo>
                    <a:cubicBezTo>
                      <a:pt x="49381" y="32919"/>
                      <a:pt x="49536" y="32793"/>
                      <a:pt x="49708" y="32693"/>
                    </a:cubicBezTo>
                    <a:cubicBezTo>
                      <a:pt x="49801" y="32642"/>
                      <a:pt x="49893" y="32596"/>
                      <a:pt x="49990" y="32550"/>
                    </a:cubicBezTo>
                    <a:cubicBezTo>
                      <a:pt x="50174" y="32462"/>
                      <a:pt x="50367" y="32382"/>
                      <a:pt x="50552" y="32298"/>
                    </a:cubicBezTo>
                    <a:lnTo>
                      <a:pt x="50560" y="32298"/>
                    </a:lnTo>
                    <a:cubicBezTo>
                      <a:pt x="50623" y="32269"/>
                      <a:pt x="50686" y="32235"/>
                      <a:pt x="50749" y="32201"/>
                    </a:cubicBezTo>
                    <a:cubicBezTo>
                      <a:pt x="50812" y="32164"/>
                      <a:pt x="50871" y="32130"/>
                      <a:pt x="50917" y="32097"/>
                    </a:cubicBezTo>
                    <a:cubicBezTo>
                      <a:pt x="50963" y="32063"/>
                      <a:pt x="51001" y="32034"/>
                      <a:pt x="51039" y="32000"/>
                    </a:cubicBezTo>
                    <a:cubicBezTo>
                      <a:pt x="51068" y="31975"/>
                      <a:pt x="51093" y="31950"/>
                      <a:pt x="51123" y="31920"/>
                    </a:cubicBezTo>
                    <a:cubicBezTo>
                      <a:pt x="51127" y="31912"/>
                      <a:pt x="51135" y="31903"/>
                      <a:pt x="51140" y="31899"/>
                    </a:cubicBezTo>
                    <a:cubicBezTo>
                      <a:pt x="51156" y="31878"/>
                      <a:pt x="51169" y="31853"/>
                      <a:pt x="51182" y="31832"/>
                    </a:cubicBezTo>
                    <a:cubicBezTo>
                      <a:pt x="51186" y="31819"/>
                      <a:pt x="51190" y="31811"/>
                      <a:pt x="51198" y="31799"/>
                    </a:cubicBezTo>
                    <a:cubicBezTo>
                      <a:pt x="51211" y="31748"/>
                      <a:pt x="51224" y="31702"/>
                      <a:pt x="51236" y="31652"/>
                    </a:cubicBezTo>
                    <a:cubicBezTo>
                      <a:pt x="51249" y="31584"/>
                      <a:pt x="51257" y="31517"/>
                      <a:pt x="51270" y="31450"/>
                    </a:cubicBezTo>
                    <a:cubicBezTo>
                      <a:pt x="51278" y="31412"/>
                      <a:pt x="51282" y="31370"/>
                      <a:pt x="51291" y="31333"/>
                    </a:cubicBezTo>
                    <a:cubicBezTo>
                      <a:pt x="51312" y="31244"/>
                      <a:pt x="51341" y="31156"/>
                      <a:pt x="51379" y="31072"/>
                    </a:cubicBezTo>
                    <a:cubicBezTo>
                      <a:pt x="51446" y="30925"/>
                      <a:pt x="51543" y="30791"/>
                      <a:pt x="51660" y="30678"/>
                    </a:cubicBezTo>
                    <a:cubicBezTo>
                      <a:pt x="51778" y="30556"/>
                      <a:pt x="51912" y="30455"/>
                      <a:pt x="52059" y="30367"/>
                    </a:cubicBezTo>
                    <a:cubicBezTo>
                      <a:pt x="52147" y="30317"/>
                      <a:pt x="52235" y="30275"/>
                      <a:pt x="52327" y="30229"/>
                    </a:cubicBezTo>
                    <a:cubicBezTo>
                      <a:pt x="52390" y="30195"/>
                      <a:pt x="52458" y="30162"/>
                      <a:pt x="52520" y="30128"/>
                    </a:cubicBezTo>
                    <a:cubicBezTo>
                      <a:pt x="52596" y="30086"/>
                      <a:pt x="52676" y="30044"/>
                      <a:pt x="52751" y="30002"/>
                    </a:cubicBezTo>
                    <a:cubicBezTo>
                      <a:pt x="52827" y="29960"/>
                      <a:pt x="52881" y="29922"/>
                      <a:pt x="52949" y="29880"/>
                    </a:cubicBezTo>
                    <a:cubicBezTo>
                      <a:pt x="52999" y="29843"/>
                      <a:pt x="53045" y="29809"/>
                      <a:pt x="53096" y="29775"/>
                    </a:cubicBezTo>
                    <a:cubicBezTo>
                      <a:pt x="53146" y="29738"/>
                      <a:pt x="53188" y="29704"/>
                      <a:pt x="53234" y="29670"/>
                    </a:cubicBezTo>
                    <a:lnTo>
                      <a:pt x="53360" y="29557"/>
                    </a:lnTo>
                    <a:cubicBezTo>
                      <a:pt x="53381" y="29540"/>
                      <a:pt x="53402" y="29519"/>
                      <a:pt x="53423" y="29498"/>
                    </a:cubicBezTo>
                    <a:cubicBezTo>
                      <a:pt x="53444" y="29477"/>
                      <a:pt x="53465" y="29461"/>
                      <a:pt x="53482" y="29440"/>
                    </a:cubicBezTo>
                    <a:cubicBezTo>
                      <a:pt x="53507" y="29410"/>
                      <a:pt x="53532" y="29381"/>
                      <a:pt x="53557" y="29356"/>
                    </a:cubicBezTo>
                    <a:cubicBezTo>
                      <a:pt x="53599" y="29310"/>
                      <a:pt x="53637" y="29259"/>
                      <a:pt x="53675" y="29209"/>
                    </a:cubicBezTo>
                    <a:cubicBezTo>
                      <a:pt x="53700" y="29171"/>
                      <a:pt x="53721" y="29133"/>
                      <a:pt x="53746" y="29095"/>
                    </a:cubicBezTo>
                    <a:cubicBezTo>
                      <a:pt x="53759" y="29066"/>
                      <a:pt x="53771" y="29041"/>
                      <a:pt x="53784" y="29007"/>
                    </a:cubicBezTo>
                    <a:cubicBezTo>
                      <a:pt x="53796" y="28978"/>
                      <a:pt x="53801" y="28944"/>
                      <a:pt x="53809" y="28928"/>
                    </a:cubicBezTo>
                    <a:cubicBezTo>
                      <a:pt x="53822" y="28852"/>
                      <a:pt x="53834" y="28772"/>
                      <a:pt x="53847" y="28697"/>
                    </a:cubicBezTo>
                    <a:cubicBezTo>
                      <a:pt x="53855" y="28667"/>
                      <a:pt x="53859" y="28634"/>
                      <a:pt x="53868" y="28600"/>
                    </a:cubicBezTo>
                    <a:cubicBezTo>
                      <a:pt x="53876" y="28571"/>
                      <a:pt x="53885" y="28533"/>
                      <a:pt x="53897" y="28499"/>
                    </a:cubicBezTo>
                    <a:cubicBezTo>
                      <a:pt x="53906" y="28466"/>
                      <a:pt x="53927" y="28420"/>
                      <a:pt x="53939" y="28382"/>
                    </a:cubicBezTo>
                    <a:cubicBezTo>
                      <a:pt x="53981" y="28277"/>
                      <a:pt x="54044" y="28185"/>
                      <a:pt x="54120" y="28101"/>
                    </a:cubicBezTo>
                    <a:cubicBezTo>
                      <a:pt x="54225" y="27996"/>
                      <a:pt x="54342" y="27908"/>
                      <a:pt x="54468" y="27840"/>
                    </a:cubicBezTo>
                    <a:cubicBezTo>
                      <a:pt x="54544" y="27799"/>
                      <a:pt x="54623" y="27765"/>
                      <a:pt x="54703" y="27731"/>
                    </a:cubicBezTo>
                    <a:cubicBezTo>
                      <a:pt x="54753" y="27706"/>
                      <a:pt x="54812" y="27689"/>
                      <a:pt x="54867" y="27668"/>
                    </a:cubicBezTo>
                    <a:cubicBezTo>
                      <a:pt x="54921" y="27647"/>
                      <a:pt x="54984" y="27622"/>
                      <a:pt x="55043" y="27601"/>
                    </a:cubicBezTo>
                    <a:cubicBezTo>
                      <a:pt x="55106" y="27576"/>
                      <a:pt x="55161" y="27551"/>
                      <a:pt x="55215" y="27526"/>
                    </a:cubicBezTo>
                    <a:lnTo>
                      <a:pt x="55312" y="27475"/>
                    </a:lnTo>
                    <a:cubicBezTo>
                      <a:pt x="55341" y="27463"/>
                      <a:pt x="55370" y="27442"/>
                      <a:pt x="55391" y="27429"/>
                    </a:cubicBezTo>
                    <a:cubicBezTo>
                      <a:pt x="55425" y="27404"/>
                      <a:pt x="55459" y="27379"/>
                      <a:pt x="55496" y="27354"/>
                    </a:cubicBezTo>
                    <a:cubicBezTo>
                      <a:pt x="55534" y="27328"/>
                      <a:pt x="55576" y="27291"/>
                      <a:pt x="55614" y="27257"/>
                    </a:cubicBezTo>
                    <a:cubicBezTo>
                      <a:pt x="55652" y="27228"/>
                      <a:pt x="55685" y="27207"/>
                      <a:pt x="55719" y="27177"/>
                    </a:cubicBezTo>
                    <a:cubicBezTo>
                      <a:pt x="55740" y="27165"/>
                      <a:pt x="55761" y="27152"/>
                      <a:pt x="55782" y="27140"/>
                    </a:cubicBezTo>
                    <a:cubicBezTo>
                      <a:pt x="55799" y="27123"/>
                      <a:pt x="55815" y="27114"/>
                      <a:pt x="55832" y="27102"/>
                    </a:cubicBezTo>
                    <a:cubicBezTo>
                      <a:pt x="55929" y="27047"/>
                      <a:pt x="56025" y="26997"/>
                      <a:pt x="56130" y="26959"/>
                    </a:cubicBezTo>
                    <a:cubicBezTo>
                      <a:pt x="56193" y="26934"/>
                      <a:pt x="56256" y="26917"/>
                      <a:pt x="56319" y="26896"/>
                    </a:cubicBezTo>
                    <a:lnTo>
                      <a:pt x="56567" y="26829"/>
                    </a:lnTo>
                    <a:cubicBezTo>
                      <a:pt x="56642" y="26804"/>
                      <a:pt x="56714" y="26774"/>
                      <a:pt x="56777" y="26753"/>
                    </a:cubicBezTo>
                    <a:cubicBezTo>
                      <a:pt x="56806" y="26737"/>
                      <a:pt x="56835" y="26720"/>
                      <a:pt x="56852" y="26711"/>
                    </a:cubicBezTo>
                    <a:cubicBezTo>
                      <a:pt x="56877" y="26695"/>
                      <a:pt x="56907" y="26678"/>
                      <a:pt x="56915" y="26669"/>
                    </a:cubicBezTo>
                    <a:cubicBezTo>
                      <a:pt x="56944" y="26644"/>
                      <a:pt x="56970" y="26619"/>
                      <a:pt x="56995" y="26594"/>
                    </a:cubicBezTo>
                    <a:cubicBezTo>
                      <a:pt x="57007" y="26577"/>
                      <a:pt x="57024" y="26560"/>
                      <a:pt x="57037" y="26539"/>
                    </a:cubicBezTo>
                    <a:cubicBezTo>
                      <a:pt x="57108" y="26443"/>
                      <a:pt x="57163" y="26334"/>
                      <a:pt x="57226" y="26229"/>
                    </a:cubicBezTo>
                    <a:cubicBezTo>
                      <a:pt x="57284" y="26128"/>
                      <a:pt x="57352" y="26027"/>
                      <a:pt x="57427" y="25931"/>
                    </a:cubicBezTo>
                    <a:cubicBezTo>
                      <a:pt x="57490" y="25843"/>
                      <a:pt x="57561" y="25759"/>
                      <a:pt x="57641" y="25687"/>
                    </a:cubicBezTo>
                    <a:cubicBezTo>
                      <a:pt x="57738" y="25603"/>
                      <a:pt x="57847" y="25540"/>
                      <a:pt x="57964" y="25498"/>
                    </a:cubicBezTo>
                    <a:cubicBezTo>
                      <a:pt x="58027" y="25477"/>
                      <a:pt x="58094" y="25461"/>
                      <a:pt x="58157" y="25448"/>
                    </a:cubicBezTo>
                    <a:cubicBezTo>
                      <a:pt x="58237" y="25427"/>
                      <a:pt x="58317" y="25406"/>
                      <a:pt x="58380" y="25389"/>
                    </a:cubicBezTo>
                    <a:lnTo>
                      <a:pt x="58392" y="25385"/>
                    </a:lnTo>
                    <a:cubicBezTo>
                      <a:pt x="58439" y="25368"/>
                      <a:pt x="58481" y="25352"/>
                      <a:pt x="58514" y="25339"/>
                    </a:cubicBezTo>
                    <a:cubicBezTo>
                      <a:pt x="58560" y="25314"/>
                      <a:pt x="58607" y="25289"/>
                      <a:pt x="58648" y="25259"/>
                    </a:cubicBezTo>
                    <a:cubicBezTo>
                      <a:pt x="58686" y="25234"/>
                      <a:pt x="58728" y="25205"/>
                      <a:pt x="58762" y="25175"/>
                    </a:cubicBezTo>
                    <a:cubicBezTo>
                      <a:pt x="58821" y="25121"/>
                      <a:pt x="58879" y="25062"/>
                      <a:pt x="58934" y="25003"/>
                    </a:cubicBezTo>
                    <a:cubicBezTo>
                      <a:pt x="58951" y="24986"/>
                      <a:pt x="58967" y="24970"/>
                      <a:pt x="58984" y="24957"/>
                    </a:cubicBezTo>
                    <a:cubicBezTo>
                      <a:pt x="58946" y="24852"/>
                      <a:pt x="58921" y="24760"/>
                      <a:pt x="58896" y="24667"/>
                    </a:cubicBezTo>
                    <a:cubicBezTo>
                      <a:pt x="58758" y="24176"/>
                      <a:pt x="58615" y="23689"/>
                      <a:pt x="58460" y="23207"/>
                    </a:cubicBezTo>
                    <a:lnTo>
                      <a:pt x="58388" y="23211"/>
                    </a:lnTo>
                    <a:cubicBezTo>
                      <a:pt x="58141" y="23253"/>
                      <a:pt x="57985" y="23463"/>
                      <a:pt x="57750" y="23542"/>
                    </a:cubicBezTo>
                    <a:cubicBezTo>
                      <a:pt x="57650" y="23578"/>
                      <a:pt x="57556" y="23593"/>
                      <a:pt x="57468" y="23593"/>
                    </a:cubicBezTo>
                    <a:cubicBezTo>
                      <a:pt x="56866" y="23593"/>
                      <a:pt x="56501" y="22866"/>
                      <a:pt x="56113" y="22464"/>
                    </a:cubicBezTo>
                    <a:cubicBezTo>
                      <a:pt x="56046" y="22388"/>
                      <a:pt x="55945" y="22346"/>
                      <a:pt x="55845" y="22346"/>
                    </a:cubicBezTo>
                    <a:cubicBezTo>
                      <a:pt x="54821" y="22518"/>
                      <a:pt x="56155" y="24655"/>
                      <a:pt x="54082" y="24667"/>
                    </a:cubicBezTo>
                    <a:cubicBezTo>
                      <a:pt x="54075" y="24668"/>
                      <a:pt x="54068" y="24668"/>
                      <a:pt x="54061" y="24668"/>
                    </a:cubicBezTo>
                    <a:cubicBezTo>
                      <a:pt x="53482" y="24668"/>
                      <a:pt x="53128" y="24153"/>
                      <a:pt x="53012" y="23635"/>
                    </a:cubicBezTo>
                    <a:cubicBezTo>
                      <a:pt x="52944" y="23438"/>
                      <a:pt x="52877" y="23177"/>
                      <a:pt x="52655" y="23110"/>
                    </a:cubicBezTo>
                    <a:cubicBezTo>
                      <a:pt x="52632" y="23109"/>
                      <a:pt x="52610" y="23108"/>
                      <a:pt x="52588" y="23108"/>
                    </a:cubicBezTo>
                    <a:cubicBezTo>
                      <a:pt x="51774" y="23108"/>
                      <a:pt x="51996" y="24204"/>
                      <a:pt x="51012" y="24204"/>
                    </a:cubicBezTo>
                    <a:cubicBezTo>
                      <a:pt x="50907" y="24204"/>
                      <a:pt x="50788" y="24191"/>
                      <a:pt x="50653" y="24164"/>
                    </a:cubicBezTo>
                    <a:cubicBezTo>
                      <a:pt x="49587" y="24034"/>
                      <a:pt x="48869" y="23215"/>
                      <a:pt x="48218" y="22447"/>
                    </a:cubicBezTo>
                    <a:cubicBezTo>
                      <a:pt x="48055" y="22292"/>
                      <a:pt x="47824" y="22267"/>
                      <a:pt x="47618" y="22208"/>
                    </a:cubicBezTo>
                    <a:cubicBezTo>
                      <a:pt x="47240" y="22094"/>
                      <a:pt x="46955" y="21801"/>
                      <a:pt x="46783" y="21456"/>
                    </a:cubicBezTo>
                    <a:cubicBezTo>
                      <a:pt x="46436" y="20925"/>
                      <a:pt x="46315" y="19762"/>
                      <a:pt x="45539" y="19762"/>
                    </a:cubicBezTo>
                    <a:cubicBezTo>
                      <a:pt x="45517" y="19762"/>
                      <a:pt x="45496" y="19763"/>
                      <a:pt x="45473" y="19765"/>
                    </a:cubicBezTo>
                    <a:cubicBezTo>
                      <a:pt x="44986" y="19866"/>
                      <a:pt x="44726" y="20357"/>
                      <a:pt x="44290" y="20558"/>
                    </a:cubicBezTo>
                    <a:cubicBezTo>
                      <a:pt x="44099" y="20649"/>
                      <a:pt x="43869" y="20721"/>
                      <a:pt x="43648" y="20721"/>
                    </a:cubicBezTo>
                    <a:cubicBezTo>
                      <a:pt x="43449" y="20721"/>
                      <a:pt x="43259" y="20663"/>
                      <a:pt x="43114" y="20508"/>
                    </a:cubicBezTo>
                    <a:cubicBezTo>
                      <a:pt x="42472" y="19752"/>
                      <a:pt x="43194" y="18942"/>
                      <a:pt x="43769" y="18434"/>
                    </a:cubicBezTo>
                    <a:cubicBezTo>
                      <a:pt x="44008" y="18065"/>
                      <a:pt x="43992" y="17591"/>
                      <a:pt x="44239" y="17221"/>
                    </a:cubicBezTo>
                    <a:cubicBezTo>
                      <a:pt x="44416" y="16890"/>
                      <a:pt x="44735" y="16659"/>
                      <a:pt x="44923" y="16336"/>
                    </a:cubicBezTo>
                    <a:cubicBezTo>
                      <a:pt x="45116" y="15975"/>
                      <a:pt x="45007" y="15563"/>
                      <a:pt x="45091" y="15177"/>
                    </a:cubicBezTo>
                    <a:cubicBezTo>
                      <a:pt x="45272" y="14510"/>
                      <a:pt x="45687" y="13927"/>
                      <a:pt x="46099" y="13381"/>
                    </a:cubicBezTo>
                    <a:cubicBezTo>
                      <a:pt x="46258" y="13179"/>
                      <a:pt x="46422" y="12970"/>
                      <a:pt x="46481" y="12718"/>
                    </a:cubicBezTo>
                    <a:cubicBezTo>
                      <a:pt x="46518" y="12483"/>
                      <a:pt x="46439" y="12243"/>
                      <a:pt x="46422" y="12004"/>
                    </a:cubicBezTo>
                    <a:cubicBezTo>
                      <a:pt x="46384" y="11555"/>
                      <a:pt x="46472" y="11106"/>
                      <a:pt x="46682" y="10707"/>
                    </a:cubicBezTo>
                    <a:cubicBezTo>
                      <a:pt x="46682" y="10695"/>
                      <a:pt x="46690" y="10682"/>
                      <a:pt x="46695" y="10674"/>
                    </a:cubicBezTo>
                    <a:cubicBezTo>
                      <a:pt x="46548" y="10594"/>
                      <a:pt x="46439" y="10455"/>
                      <a:pt x="46397" y="10292"/>
                    </a:cubicBezTo>
                    <a:cubicBezTo>
                      <a:pt x="46397" y="10288"/>
                      <a:pt x="46397" y="10283"/>
                      <a:pt x="46392" y="10279"/>
                    </a:cubicBezTo>
                    <a:cubicBezTo>
                      <a:pt x="46321" y="10296"/>
                      <a:pt x="46246" y="10309"/>
                      <a:pt x="46174" y="10309"/>
                    </a:cubicBezTo>
                    <a:cubicBezTo>
                      <a:pt x="46103" y="10309"/>
                      <a:pt x="46031" y="10300"/>
                      <a:pt x="45964" y="10283"/>
                    </a:cubicBezTo>
                    <a:cubicBezTo>
                      <a:pt x="45679" y="10225"/>
                      <a:pt x="45448" y="10011"/>
                      <a:pt x="45318" y="9759"/>
                    </a:cubicBezTo>
                    <a:cubicBezTo>
                      <a:pt x="45276" y="9704"/>
                      <a:pt x="45259" y="9641"/>
                      <a:pt x="45259" y="9574"/>
                    </a:cubicBezTo>
                    <a:cubicBezTo>
                      <a:pt x="45171" y="9574"/>
                      <a:pt x="45083" y="9557"/>
                      <a:pt x="44999" y="9532"/>
                    </a:cubicBezTo>
                    <a:cubicBezTo>
                      <a:pt x="44449" y="9410"/>
                      <a:pt x="44315" y="8789"/>
                      <a:pt x="44495" y="8319"/>
                    </a:cubicBezTo>
                    <a:cubicBezTo>
                      <a:pt x="44764" y="7547"/>
                      <a:pt x="45519" y="7043"/>
                      <a:pt x="45687" y="6225"/>
                    </a:cubicBezTo>
                    <a:cubicBezTo>
                      <a:pt x="45708" y="6153"/>
                      <a:pt x="45725" y="6082"/>
                      <a:pt x="45733" y="6011"/>
                    </a:cubicBezTo>
                    <a:cubicBezTo>
                      <a:pt x="45629" y="5939"/>
                      <a:pt x="45524" y="5864"/>
                      <a:pt x="45419" y="5792"/>
                    </a:cubicBezTo>
                    <a:cubicBezTo>
                      <a:pt x="45221" y="5662"/>
                      <a:pt x="45024" y="5528"/>
                      <a:pt x="44827" y="5402"/>
                    </a:cubicBezTo>
                    <a:cubicBezTo>
                      <a:pt x="44823" y="5452"/>
                      <a:pt x="44818" y="5498"/>
                      <a:pt x="44810" y="5549"/>
                    </a:cubicBezTo>
                    <a:cubicBezTo>
                      <a:pt x="44777" y="5960"/>
                      <a:pt x="44374" y="6145"/>
                      <a:pt x="44118" y="6405"/>
                    </a:cubicBezTo>
                    <a:cubicBezTo>
                      <a:pt x="44042" y="6502"/>
                      <a:pt x="43983" y="6607"/>
                      <a:pt x="43937" y="6720"/>
                    </a:cubicBezTo>
                    <a:cubicBezTo>
                      <a:pt x="43799" y="7043"/>
                      <a:pt x="43492" y="7245"/>
                      <a:pt x="43186" y="7400"/>
                    </a:cubicBezTo>
                    <a:cubicBezTo>
                      <a:pt x="42917" y="7526"/>
                      <a:pt x="42669" y="7715"/>
                      <a:pt x="42527" y="7983"/>
                    </a:cubicBezTo>
                    <a:cubicBezTo>
                      <a:pt x="42304" y="8496"/>
                      <a:pt x="42238" y="9396"/>
                      <a:pt x="41552" y="9396"/>
                    </a:cubicBezTo>
                    <a:cubicBezTo>
                      <a:pt x="41503" y="9396"/>
                      <a:pt x="41450" y="9391"/>
                      <a:pt x="41394" y="9381"/>
                    </a:cubicBezTo>
                    <a:cubicBezTo>
                      <a:pt x="40642" y="9284"/>
                      <a:pt x="40466" y="8701"/>
                      <a:pt x="40487" y="8034"/>
                    </a:cubicBezTo>
                    <a:cubicBezTo>
                      <a:pt x="40428" y="7752"/>
                      <a:pt x="40143" y="7555"/>
                      <a:pt x="40151" y="7253"/>
                    </a:cubicBezTo>
                    <a:cubicBezTo>
                      <a:pt x="40151" y="7064"/>
                      <a:pt x="40164" y="6858"/>
                      <a:pt x="40126" y="6674"/>
                    </a:cubicBezTo>
                    <a:cubicBezTo>
                      <a:pt x="40088" y="6254"/>
                      <a:pt x="39622" y="6162"/>
                      <a:pt x="39480" y="5817"/>
                    </a:cubicBezTo>
                    <a:cubicBezTo>
                      <a:pt x="39123" y="6623"/>
                      <a:pt x="38560" y="7198"/>
                      <a:pt x="37725" y="7198"/>
                    </a:cubicBezTo>
                    <a:cubicBezTo>
                      <a:pt x="37711" y="7201"/>
                      <a:pt x="37694" y="7202"/>
                      <a:pt x="37675" y="7202"/>
                    </a:cubicBezTo>
                    <a:cubicBezTo>
                      <a:pt x="37488" y="7202"/>
                      <a:pt x="37082" y="7076"/>
                      <a:pt x="36953" y="6905"/>
                    </a:cubicBezTo>
                    <a:cubicBezTo>
                      <a:pt x="36814" y="7001"/>
                      <a:pt x="36651" y="7051"/>
                      <a:pt x="36479" y="7056"/>
                    </a:cubicBezTo>
                    <a:cubicBezTo>
                      <a:pt x="36395" y="7051"/>
                      <a:pt x="36311" y="7039"/>
                      <a:pt x="36231" y="7018"/>
                    </a:cubicBezTo>
                    <a:cubicBezTo>
                      <a:pt x="36063" y="7018"/>
                      <a:pt x="35631" y="6762"/>
                      <a:pt x="35551" y="6544"/>
                    </a:cubicBezTo>
                    <a:cubicBezTo>
                      <a:pt x="35454" y="6581"/>
                      <a:pt x="35349" y="6598"/>
                      <a:pt x="35245" y="6598"/>
                    </a:cubicBezTo>
                    <a:lnTo>
                      <a:pt x="35219" y="6598"/>
                    </a:lnTo>
                    <a:cubicBezTo>
                      <a:pt x="34485" y="6586"/>
                      <a:pt x="34153" y="5851"/>
                      <a:pt x="34309" y="5200"/>
                    </a:cubicBezTo>
                    <a:cubicBezTo>
                      <a:pt x="34485" y="4592"/>
                      <a:pt x="34800" y="4034"/>
                      <a:pt x="34955" y="3421"/>
                    </a:cubicBezTo>
                    <a:cubicBezTo>
                      <a:pt x="35211" y="2682"/>
                      <a:pt x="35081" y="1901"/>
                      <a:pt x="34896" y="1163"/>
                    </a:cubicBezTo>
                    <a:cubicBezTo>
                      <a:pt x="34888" y="1121"/>
                      <a:pt x="34875" y="1079"/>
                      <a:pt x="34863" y="1033"/>
                    </a:cubicBezTo>
                    <a:cubicBezTo>
                      <a:pt x="34573" y="961"/>
                      <a:pt x="34283" y="890"/>
                      <a:pt x="33990" y="823"/>
                    </a:cubicBezTo>
                    <a:cubicBezTo>
                      <a:pt x="33041" y="609"/>
                      <a:pt x="32084" y="441"/>
                      <a:pt x="31135" y="306"/>
                    </a:cubicBezTo>
                    <a:cubicBezTo>
                      <a:pt x="30401" y="210"/>
                      <a:pt x="29662" y="134"/>
                      <a:pt x="28923" y="80"/>
                    </a:cubicBezTo>
                    <a:cubicBezTo>
                      <a:pt x="28126" y="21"/>
                      <a:pt x="27328" y="0"/>
                      <a:pt x="2653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8" name="Google Shape;2288;p38"/>
              <p:cNvSpPr/>
              <p:nvPr/>
            </p:nvSpPr>
            <p:spPr>
              <a:xfrm>
                <a:off x="5620360" y="3637276"/>
                <a:ext cx="856324" cy="658290"/>
              </a:xfrm>
              <a:custGeom>
                <a:avLst/>
                <a:gdLst/>
                <a:ahLst/>
                <a:cxnLst/>
                <a:rect l="l" t="t" r="r" b="b"/>
                <a:pathLst>
                  <a:path w="18637" h="14327" extrusionOk="0">
                    <a:moveTo>
                      <a:pt x="574" y="0"/>
                    </a:moveTo>
                    <a:cubicBezTo>
                      <a:pt x="404" y="0"/>
                      <a:pt x="219" y="34"/>
                      <a:pt x="17" y="106"/>
                    </a:cubicBezTo>
                    <a:cubicBezTo>
                      <a:pt x="13" y="111"/>
                      <a:pt x="9" y="119"/>
                      <a:pt x="0" y="127"/>
                    </a:cubicBezTo>
                    <a:cubicBezTo>
                      <a:pt x="9" y="148"/>
                      <a:pt x="17" y="165"/>
                      <a:pt x="26" y="186"/>
                    </a:cubicBezTo>
                    <a:cubicBezTo>
                      <a:pt x="298" y="833"/>
                      <a:pt x="588" y="1466"/>
                      <a:pt x="894" y="2096"/>
                    </a:cubicBezTo>
                    <a:cubicBezTo>
                      <a:pt x="1197" y="2717"/>
                      <a:pt x="1524" y="3330"/>
                      <a:pt x="1868" y="3930"/>
                    </a:cubicBezTo>
                    <a:cubicBezTo>
                      <a:pt x="2040" y="4228"/>
                      <a:pt x="2217" y="4526"/>
                      <a:pt x="2397" y="4820"/>
                    </a:cubicBezTo>
                    <a:cubicBezTo>
                      <a:pt x="2599" y="5147"/>
                      <a:pt x="2804" y="5471"/>
                      <a:pt x="3018" y="5794"/>
                    </a:cubicBezTo>
                    <a:cubicBezTo>
                      <a:pt x="3396" y="6365"/>
                      <a:pt x="3795" y="6923"/>
                      <a:pt x="4202" y="7468"/>
                    </a:cubicBezTo>
                    <a:cubicBezTo>
                      <a:pt x="4420" y="7754"/>
                      <a:pt x="4638" y="8035"/>
                      <a:pt x="4861" y="8312"/>
                    </a:cubicBezTo>
                    <a:cubicBezTo>
                      <a:pt x="5083" y="8589"/>
                      <a:pt x="5306" y="8854"/>
                      <a:pt x="5532" y="9118"/>
                    </a:cubicBezTo>
                    <a:cubicBezTo>
                      <a:pt x="6019" y="9689"/>
                      <a:pt x="6531" y="10234"/>
                      <a:pt x="7039" y="10759"/>
                    </a:cubicBezTo>
                    <a:cubicBezTo>
                      <a:pt x="7547" y="11271"/>
                      <a:pt x="8068" y="11771"/>
                      <a:pt x="8605" y="12253"/>
                    </a:cubicBezTo>
                    <a:cubicBezTo>
                      <a:pt x="9167" y="12757"/>
                      <a:pt x="9747" y="13236"/>
                      <a:pt x="10326" y="13693"/>
                    </a:cubicBezTo>
                    <a:cubicBezTo>
                      <a:pt x="10599" y="13907"/>
                      <a:pt x="10880" y="14117"/>
                      <a:pt x="11165" y="14327"/>
                    </a:cubicBezTo>
                    <a:cubicBezTo>
                      <a:pt x="11153" y="14146"/>
                      <a:pt x="11224" y="13882"/>
                      <a:pt x="11216" y="13773"/>
                    </a:cubicBezTo>
                    <a:cubicBezTo>
                      <a:pt x="11279" y="13047"/>
                      <a:pt x="11648" y="12723"/>
                      <a:pt x="12353" y="12652"/>
                    </a:cubicBezTo>
                    <a:cubicBezTo>
                      <a:pt x="12995" y="12564"/>
                      <a:pt x="13692" y="12161"/>
                      <a:pt x="13726" y="11452"/>
                    </a:cubicBezTo>
                    <a:cubicBezTo>
                      <a:pt x="13793" y="10768"/>
                      <a:pt x="14364" y="10302"/>
                      <a:pt x="14909" y="9957"/>
                    </a:cubicBezTo>
                    <a:cubicBezTo>
                      <a:pt x="15224" y="9773"/>
                      <a:pt x="15560" y="9575"/>
                      <a:pt x="15740" y="9252"/>
                    </a:cubicBezTo>
                    <a:cubicBezTo>
                      <a:pt x="15908" y="8971"/>
                      <a:pt x="15933" y="8652"/>
                      <a:pt x="15900" y="8333"/>
                    </a:cubicBezTo>
                    <a:cubicBezTo>
                      <a:pt x="15765" y="7254"/>
                      <a:pt x="16832" y="6772"/>
                      <a:pt x="17650" y="6386"/>
                    </a:cubicBezTo>
                    <a:cubicBezTo>
                      <a:pt x="18636" y="5647"/>
                      <a:pt x="17952" y="5416"/>
                      <a:pt x="17893" y="4505"/>
                    </a:cubicBezTo>
                    <a:cubicBezTo>
                      <a:pt x="17872" y="4132"/>
                      <a:pt x="18070" y="3750"/>
                      <a:pt x="17961" y="3372"/>
                    </a:cubicBezTo>
                    <a:cubicBezTo>
                      <a:pt x="17843" y="3015"/>
                      <a:pt x="17486" y="2730"/>
                      <a:pt x="17113" y="2717"/>
                    </a:cubicBezTo>
                    <a:cubicBezTo>
                      <a:pt x="16873" y="2717"/>
                      <a:pt x="16672" y="2851"/>
                      <a:pt x="16445" y="2898"/>
                    </a:cubicBezTo>
                    <a:cubicBezTo>
                      <a:pt x="16334" y="2948"/>
                      <a:pt x="16224" y="2969"/>
                      <a:pt x="16114" y="2969"/>
                    </a:cubicBezTo>
                    <a:cubicBezTo>
                      <a:pt x="15486" y="2969"/>
                      <a:pt x="14886" y="2262"/>
                      <a:pt x="14366" y="2262"/>
                    </a:cubicBezTo>
                    <a:cubicBezTo>
                      <a:pt x="14162" y="2262"/>
                      <a:pt x="13969" y="2371"/>
                      <a:pt x="13793" y="2675"/>
                    </a:cubicBezTo>
                    <a:cubicBezTo>
                      <a:pt x="13553" y="3397"/>
                      <a:pt x="12894" y="3800"/>
                      <a:pt x="12454" y="4388"/>
                    </a:cubicBezTo>
                    <a:cubicBezTo>
                      <a:pt x="12030" y="5052"/>
                      <a:pt x="11301" y="5479"/>
                      <a:pt x="10522" y="5479"/>
                    </a:cubicBezTo>
                    <a:cubicBezTo>
                      <a:pt x="10406" y="5479"/>
                      <a:pt x="10288" y="5469"/>
                      <a:pt x="10170" y="5450"/>
                    </a:cubicBezTo>
                    <a:cubicBezTo>
                      <a:pt x="9713" y="5395"/>
                      <a:pt x="9352" y="5068"/>
                      <a:pt x="8911" y="4975"/>
                    </a:cubicBezTo>
                    <a:cubicBezTo>
                      <a:pt x="8885" y="4969"/>
                      <a:pt x="8861" y="4966"/>
                      <a:pt x="8839" y="4966"/>
                    </a:cubicBezTo>
                    <a:cubicBezTo>
                      <a:pt x="8641" y="4966"/>
                      <a:pt x="8575" y="5196"/>
                      <a:pt x="8458" y="5332"/>
                    </a:cubicBezTo>
                    <a:cubicBezTo>
                      <a:pt x="8265" y="5559"/>
                      <a:pt x="7971" y="5659"/>
                      <a:pt x="7686" y="5718"/>
                    </a:cubicBezTo>
                    <a:cubicBezTo>
                      <a:pt x="7573" y="5745"/>
                      <a:pt x="7463" y="5757"/>
                      <a:pt x="7355" y="5757"/>
                    </a:cubicBezTo>
                    <a:cubicBezTo>
                      <a:pt x="6625" y="5757"/>
                      <a:pt x="6006" y="5193"/>
                      <a:pt x="5402" y="4820"/>
                    </a:cubicBezTo>
                    <a:cubicBezTo>
                      <a:pt x="4827" y="4501"/>
                      <a:pt x="4458" y="3968"/>
                      <a:pt x="4042" y="3485"/>
                    </a:cubicBezTo>
                    <a:cubicBezTo>
                      <a:pt x="3778" y="3221"/>
                      <a:pt x="3421" y="3124"/>
                      <a:pt x="3077" y="3019"/>
                    </a:cubicBezTo>
                    <a:cubicBezTo>
                      <a:pt x="2322" y="2818"/>
                      <a:pt x="2162" y="1974"/>
                      <a:pt x="1994" y="1324"/>
                    </a:cubicBezTo>
                    <a:cubicBezTo>
                      <a:pt x="1723" y="585"/>
                      <a:pt x="1283" y="0"/>
                      <a:pt x="5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9" name="Google Shape;2289;p38"/>
              <p:cNvSpPr/>
              <p:nvPr/>
            </p:nvSpPr>
            <p:spPr>
              <a:xfrm>
                <a:off x="6573250" y="2063278"/>
                <a:ext cx="150846" cy="77973"/>
              </a:xfrm>
              <a:custGeom>
                <a:avLst/>
                <a:gdLst/>
                <a:ahLst/>
                <a:cxnLst/>
                <a:rect l="l" t="t" r="r" b="b"/>
                <a:pathLst>
                  <a:path w="3283" h="1697" extrusionOk="0">
                    <a:moveTo>
                      <a:pt x="2456" y="0"/>
                    </a:moveTo>
                    <a:cubicBezTo>
                      <a:pt x="1721" y="21"/>
                      <a:pt x="982" y="248"/>
                      <a:pt x="399" y="697"/>
                    </a:cubicBezTo>
                    <a:cubicBezTo>
                      <a:pt x="361" y="727"/>
                      <a:pt x="302" y="769"/>
                      <a:pt x="244" y="823"/>
                    </a:cubicBezTo>
                    <a:cubicBezTo>
                      <a:pt x="214" y="865"/>
                      <a:pt x="185" y="911"/>
                      <a:pt x="155" y="957"/>
                    </a:cubicBezTo>
                    <a:cubicBezTo>
                      <a:pt x="151" y="966"/>
                      <a:pt x="143" y="978"/>
                      <a:pt x="134" y="991"/>
                    </a:cubicBezTo>
                    <a:cubicBezTo>
                      <a:pt x="118" y="1020"/>
                      <a:pt x="101" y="1050"/>
                      <a:pt x="84" y="1079"/>
                    </a:cubicBezTo>
                    <a:lnTo>
                      <a:pt x="76" y="1096"/>
                    </a:lnTo>
                    <a:cubicBezTo>
                      <a:pt x="51" y="1134"/>
                      <a:pt x="25" y="1171"/>
                      <a:pt x="0" y="1209"/>
                    </a:cubicBezTo>
                    <a:cubicBezTo>
                      <a:pt x="227" y="1428"/>
                      <a:pt x="504" y="1579"/>
                      <a:pt x="810" y="1646"/>
                    </a:cubicBezTo>
                    <a:cubicBezTo>
                      <a:pt x="949" y="1679"/>
                      <a:pt x="1091" y="1696"/>
                      <a:pt x="1230" y="1696"/>
                    </a:cubicBezTo>
                    <a:cubicBezTo>
                      <a:pt x="2145" y="1696"/>
                      <a:pt x="3001" y="1029"/>
                      <a:pt x="3282" y="160"/>
                    </a:cubicBezTo>
                    <a:lnTo>
                      <a:pt x="3211" y="135"/>
                    </a:lnTo>
                    <a:cubicBezTo>
                      <a:pt x="3203" y="135"/>
                      <a:pt x="3194" y="131"/>
                      <a:pt x="3186" y="131"/>
                    </a:cubicBezTo>
                    <a:cubicBezTo>
                      <a:pt x="3173" y="126"/>
                      <a:pt x="3165" y="122"/>
                      <a:pt x="3152" y="122"/>
                    </a:cubicBezTo>
                    <a:lnTo>
                      <a:pt x="3043" y="97"/>
                    </a:lnTo>
                    <a:cubicBezTo>
                      <a:pt x="2959" y="80"/>
                      <a:pt x="2875" y="63"/>
                      <a:pt x="2787" y="51"/>
                    </a:cubicBezTo>
                    <a:cubicBezTo>
                      <a:pt x="2720" y="38"/>
                      <a:pt x="2649" y="26"/>
                      <a:pt x="2577" y="13"/>
                    </a:cubicBezTo>
                    <a:cubicBezTo>
                      <a:pt x="2535" y="9"/>
                      <a:pt x="2498" y="5"/>
                      <a:pt x="245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0" name="Google Shape;2290;p38"/>
              <p:cNvSpPr/>
              <p:nvPr/>
            </p:nvSpPr>
            <p:spPr>
              <a:xfrm>
                <a:off x="7249172" y="1924198"/>
                <a:ext cx="151811" cy="81465"/>
              </a:xfrm>
              <a:custGeom>
                <a:avLst/>
                <a:gdLst/>
                <a:ahLst/>
                <a:cxnLst/>
                <a:rect l="l" t="t" r="r" b="b"/>
                <a:pathLst>
                  <a:path w="3304" h="1773" extrusionOk="0">
                    <a:moveTo>
                      <a:pt x="2627" y="1"/>
                    </a:moveTo>
                    <a:cubicBezTo>
                      <a:pt x="2292" y="1"/>
                      <a:pt x="1907" y="52"/>
                      <a:pt x="1810" y="64"/>
                    </a:cubicBezTo>
                    <a:cubicBezTo>
                      <a:pt x="1579" y="89"/>
                      <a:pt x="420" y="484"/>
                      <a:pt x="202" y="795"/>
                    </a:cubicBezTo>
                    <a:cubicBezTo>
                      <a:pt x="198" y="795"/>
                      <a:pt x="194" y="790"/>
                      <a:pt x="194" y="786"/>
                    </a:cubicBezTo>
                    <a:lnTo>
                      <a:pt x="181" y="761"/>
                    </a:lnTo>
                    <a:lnTo>
                      <a:pt x="160" y="782"/>
                    </a:lnTo>
                    <a:cubicBezTo>
                      <a:pt x="106" y="841"/>
                      <a:pt x="59" y="895"/>
                      <a:pt x="1" y="950"/>
                    </a:cubicBezTo>
                    <a:cubicBezTo>
                      <a:pt x="215" y="1370"/>
                      <a:pt x="693" y="1659"/>
                      <a:pt x="1138" y="1743"/>
                    </a:cubicBezTo>
                    <a:cubicBezTo>
                      <a:pt x="1243" y="1764"/>
                      <a:pt x="1348" y="1772"/>
                      <a:pt x="1457" y="1772"/>
                    </a:cubicBezTo>
                    <a:cubicBezTo>
                      <a:pt x="1459" y="1772"/>
                      <a:pt x="1462" y="1772"/>
                      <a:pt x="1464" y="1772"/>
                    </a:cubicBezTo>
                    <a:cubicBezTo>
                      <a:pt x="2368" y="1772"/>
                      <a:pt x="3128" y="998"/>
                      <a:pt x="3304" y="119"/>
                    </a:cubicBezTo>
                    <a:cubicBezTo>
                      <a:pt x="3291" y="119"/>
                      <a:pt x="3279" y="115"/>
                      <a:pt x="3266" y="110"/>
                    </a:cubicBezTo>
                    <a:cubicBezTo>
                      <a:pt x="3228" y="102"/>
                      <a:pt x="3191" y="89"/>
                      <a:pt x="3153" y="81"/>
                    </a:cubicBezTo>
                    <a:cubicBezTo>
                      <a:pt x="3128" y="73"/>
                      <a:pt x="3102" y="64"/>
                      <a:pt x="3073" y="56"/>
                    </a:cubicBezTo>
                    <a:lnTo>
                      <a:pt x="3065" y="56"/>
                    </a:lnTo>
                    <a:lnTo>
                      <a:pt x="3023" y="39"/>
                    </a:lnTo>
                    <a:cubicBezTo>
                      <a:pt x="3014" y="39"/>
                      <a:pt x="3006" y="35"/>
                      <a:pt x="2997" y="35"/>
                    </a:cubicBezTo>
                    <a:cubicBezTo>
                      <a:pt x="2899" y="10"/>
                      <a:pt x="2768" y="1"/>
                      <a:pt x="262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1" name="Google Shape;2291;p38"/>
              <p:cNvSpPr/>
              <p:nvPr/>
            </p:nvSpPr>
            <p:spPr>
              <a:xfrm>
                <a:off x="7355447" y="1549640"/>
                <a:ext cx="256341" cy="325079"/>
              </a:xfrm>
              <a:custGeom>
                <a:avLst/>
                <a:gdLst/>
                <a:ahLst/>
                <a:cxnLst/>
                <a:rect l="l" t="t" r="r" b="b"/>
                <a:pathLst>
                  <a:path w="5579" h="7075" extrusionOk="0">
                    <a:moveTo>
                      <a:pt x="862" y="0"/>
                    </a:moveTo>
                    <a:cubicBezTo>
                      <a:pt x="855" y="0"/>
                      <a:pt x="847" y="1"/>
                      <a:pt x="840" y="2"/>
                    </a:cubicBezTo>
                    <a:cubicBezTo>
                      <a:pt x="735" y="36"/>
                      <a:pt x="743" y="157"/>
                      <a:pt x="794" y="233"/>
                    </a:cubicBezTo>
                    <a:cubicBezTo>
                      <a:pt x="1134" y="1194"/>
                      <a:pt x="932" y="2281"/>
                      <a:pt x="546" y="3205"/>
                    </a:cubicBezTo>
                    <a:cubicBezTo>
                      <a:pt x="0" y="4271"/>
                      <a:pt x="13" y="6067"/>
                      <a:pt x="1415" y="6411"/>
                    </a:cubicBezTo>
                    <a:cubicBezTo>
                      <a:pt x="1483" y="6421"/>
                      <a:pt x="1552" y="6427"/>
                      <a:pt x="1621" y="6427"/>
                    </a:cubicBezTo>
                    <a:cubicBezTo>
                      <a:pt x="1697" y="6427"/>
                      <a:pt x="1772" y="6420"/>
                      <a:pt x="1847" y="6407"/>
                    </a:cubicBezTo>
                    <a:cubicBezTo>
                      <a:pt x="1868" y="6428"/>
                      <a:pt x="1889" y="6449"/>
                      <a:pt x="1914" y="6470"/>
                    </a:cubicBezTo>
                    <a:cubicBezTo>
                      <a:pt x="2149" y="6697"/>
                      <a:pt x="2456" y="6835"/>
                      <a:pt x="2783" y="6865"/>
                    </a:cubicBezTo>
                    <a:cubicBezTo>
                      <a:pt x="2812" y="6866"/>
                      <a:pt x="2842" y="6867"/>
                      <a:pt x="2871" y="6867"/>
                    </a:cubicBezTo>
                    <a:cubicBezTo>
                      <a:pt x="3022" y="6867"/>
                      <a:pt x="3172" y="6848"/>
                      <a:pt x="3316" y="6806"/>
                    </a:cubicBezTo>
                    <a:cubicBezTo>
                      <a:pt x="3471" y="6944"/>
                      <a:pt x="3828" y="7049"/>
                      <a:pt x="3946" y="7054"/>
                    </a:cubicBezTo>
                    <a:cubicBezTo>
                      <a:pt x="4014" y="7068"/>
                      <a:pt x="4081" y="7074"/>
                      <a:pt x="4147" y="7074"/>
                    </a:cubicBezTo>
                    <a:cubicBezTo>
                      <a:pt x="4653" y="7074"/>
                      <a:pt x="5083" y="6685"/>
                      <a:pt x="5339" y="6269"/>
                    </a:cubicBezTo>
                    <a:cubicBezTo>
                      <a:pt x="5385" y="6139"/>
                      <a:pt x="5578" y="5937"/>
                      <a:pt x="5411" y="5836"/>
                    </a:cubicBezTo>
                    <a:cubicBezTo>
                      <a:pt x="5388" y="5828"/>
                      <a:pt x="5369" y="5824"/>
                      <a:pt x="5351" y="5824"/>
                    </a:cubicBezTo>
                    <a:cubicBezTo>
                      <a:pt x="5274" y="5824"/>
                      <a:pt x="5235" y="5897"/>
                      <a:pt x="5201" y="5979"/>
                    </a:cubicBezTo>
                    <a:cubicBezTo>
                      <a:pt x="5195" y="5978"/>
                      <a:pt x="5189" y="5977"/>
                      <a:pt x="5183" y="5977"/>
                    </a:cubicBezTo>
                    <a:cubicBezTo>
                      <a:pt x="5122" y="5977"/>
                      <a:pt x="5065" y="6033"/>
                      <a:pt x="5012" y="6071"/>
                    </a:cubicBezTo>
                    <a:cubicBezTo>
                      <a:pt x="4735" y="6201"/>
                      <a:pt x="4432" y="6268"/>
                      <a:pt x="4128" y="6268"/>
                    </a:cubicBezTo>
                    <a:cubicBezTo>
                      <a:pt x="4087" y="6268"/>
                      <a:pt x="4046" y="6267"/>
                      <a:pt x="4004" y="6264"/>
                    </a:cubicBezTo>
                    <a:cubicBezTo>
                      <a:pt x="3929" y="6260"/>
                      <a:pt x="3849" y="6252"/>
                      <a:pt x="3778" y="6235"/>
                    </a:cubicBezTo>
                    <a:cubicBezTo>
                      <a:pt x="3723" y="6222"/>
                      <a:pt x="3665" y="6210"/>
                      <a:pt x="3610" y="6193"/>
                    </a:cubicBezTo>
                    <a:cubicBezTo>
                      <a:pt x="3497" y="6167"/>
                      <a:pt x="3387" y="6094"/>
                      <a:pt x="3271" y="6094"/>
                    </a:cubicBezTo>
                    <a:cubicBezTo>
                      <a:pt x="3236" y="6094"/>
                      <a:pt x="3201" y="6101"/>
                      <a:pt x="3165" y="6118"/>
                    </a:cubicBezTo>
                    <a:cubicBezTo>
                      <a:pt x="3118" y="6123"/>
                      <a:pt x="3072" y="6125"/>
                      <a:pt x="3025" y="6125"/>
                    </a:cubicBezTo>
                    <a:cubicBezTo>
                      <a:pt x="2887" y="6125"/>
                      <a:pt x="2751" y="6103"/>
                      <a:pt x="2619" y="6059"/>
                    </a:cubicBezTo>
                    <a:cubicBezTo>
                      <a:pt x="2540" y="6034"/>
                      <a:pt x="2464" y="6000"/>
                      <a:pt x="2393" y="5962"/>
                    </a:cubicBezTo>
                    <a:cubicBezTo>
                      <a:pt x="2284" y="5899"/>
                      <a:pt x="2187" y="5820"/>
                      <a:pt x="2107" y="5727"/>
                    </a:cubicBezTo>
                    <a:cubicBezTo>
                      <a:pt x="2061" y="5688"/>
                      <a:pt x="1997" y="5685"/>
                      <a:pt x="1935" y="5685"/>
                    </a:cubicBezTo>
                    <a:cubicBezTo>
                      <a:pt x="1924" y="5685"/>
                      <a:pt x="1913" y="5685"/>
                      <a:pt x="1902" y="5685"/>
                    </a:cubicBezTo>
                    <a:cubicBezTo>
                      <a:pt x="1886" y="5686"/>
                      <a:pt x="1871" y="5686"/>
                      <a:pt x="1855" y="5686"/>
                    </a:cubicBezTo>
                    <a:cubicBezTo>
                      <a:pt x="1497" y="5686"/>
                      <a:pt x="1150" y="5502"/>
                      <a:pt x="1037" y="5140"/>
                    </a:cubicBezTo>
                    <a:cubicBezTo>
                      <a:pt x="924" y="4900"/>
                      <a:pt x="1037" y="4640"/>
                      <a:pt x="1092" y="4401"/>
                    </a:cubicBezTo>
                    <a:cubicBezTo>
                      <a:pt x="1306" y="3801"/>
                      <a:pt x="1574" y="3200"/>
                      <a:pt x="1641" y="2558"/>
                    </a:cubicBezTo>
                    <a:cubicBezTo>
                      <a:pt x="1650" y="2403"/>
                      <a:pt x="1839" y="2063"/>
                      <a:pt x="1700" y="1954"/>
                    </a:cubicBezTo>
                    <a:cubicBezTo>
                      <a:pt x="1713" y="1782"/>
                      <a:pt x="1713" y="1610"/>
                      <a:pt x="1704" y="1438"/>
                    </a:cubicBezTo>
                    <a:cubicBezTo>
                      <a:pt x="1675" y="1085"/>
                      <a:pt x="1629" y="732"/>
                      <a:pt x="1503" y="401"/>
                    </a:cubicBezTo>
                    <a:cubicBezTo>
                      <a:pt x="1465" y="296"/>
                      <a:pt x="1398" y="195"/>
                      <a:pt x="1280" y="174"/>
                    </a:cubicBezTo>
                    <a:cubicBezTo>
                      <a:pt x="1218" y="167"/>
                      <a:pt x="1142" y="141"/>
                      <a:pt x="1075" y="141"/>
                    </a:cubicBezTo>
                    <a:cubicBezTo>
                      <a:pt x="1060" y="141"/>
                      <a:pt x="1046" y="142"/>
                      <a:pt x="1033" y="145"/>
                    </a:cubicBezTo>
                    <a:cubicBezTo>
                      <a:pt x="991" y="57"/>
                      <a:pt x="935" y="0"/>
                      <a:pt x="86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2" name="Google Shape;2292;p38"/>
              <p:cNvSpPr/>
              <p:nvPr/>
            </p:nvSpPr>
            <p:spPr>
              <a:xfrm>
                <a:off x="7823506" y="1768622"/>
                <a:ext cx="145837" cy="249587"/>
              </a:xfrm>
              <a:custGeom>
                <a:avLst/>
                <a:gdLst/>
                <a:ahLst/>
                <a:cxnLst/>
                <a:rect l="l" t="t" r="r" b="b"/>
                <a:pathLst>
                  <a:path w="3174" h="5432" extrusionOk="0">
                    <a:moveTo>
                      <a:pt x="1745" y="1"/>
                    </a:moveTo>
                    <a:cubicBezTo>
                      <a:pt x="1722" y="1"/>
                      <a:pt x="1700" y="9"/>
                      <a:pt x="1679" y="21"/>
                    </a:cubicBezTo>
                    <a:cubicBezTo>
                      <a:pt x="1650" y="38"/>
                      <a:pt x="1629" y="67"/>
                      <a:pt x="1624" y="101"/>
                    </a:cubicBezTo>
                    <a:cubicBezTo>
                      <a:pt x="1566" y="1146"/>
                      <a:pt x="546" y="1784"/>
                      <a:pt x="256" y="2753"/>
                    </a:cubicBezTo>
                    <a:cubicBezTo>
                      <a:pt x="0" y="3488"/>
                      <a:pt x="361" y="4231"/>
                      <a:pt x="1079" y="4424"/>
                    </a:cubicBezTo>
                    <a:cubicBezTo>
                      <a:pt x="1180" y="4747"/>
                      <a:pt x="1507" y="4978"/>
                      <a:pt x="1834" y="5045"/>
                    </a:cubicBezTo>
                    <a:cubicBezTo>
                      <a:pt x="1872" y="5049"/>
                      <a:pt x="1910" y="5054"/>
                      <a:pt x="1948" y="5054"/>
                    </a:cubicBezTo>
                    <a:cubicBezTo>
                      <a:pt x="1955" y="5052"/>
                      <a:pt x="1963" y="5052"/>
                      <a:pt x="1971" y="5052"/>
                    </a:cubicBezTo>
                    <a:cubicBezTo>
                      <a:pt x="1993" y="5052"/>
                      <a:pt x="2014" y="5056"/>
                      <a:pt x="2036" y="5062"/>
                    </a:cubicBezTo>
                    <a:cubicBezTo>
                      <a:pt x="2069" y="5070"/>
                      <a:pt x="2099" y="5079"/>
                      <a:pt x="2128" y="5091"/>
                    </a:cubicBezTo>
                    <a:cubicBezTo>
                      <a:pt x="2162" y="5112"/>
                      <a:pt x="2195" y="5133"/>
                      <a:pt x="2225" y="5158"/>
                    </a:cubicBezTo>
                    <a:cubicBezTo>
                      <a:pt x="2246" y="5175"/>
                      <a:pt x="2267" y="5188"/>
                      <a:pt x="2288" y="5200"/>
                    </a:cubicBezTo>
                    <a:cubicBezTo>
                      <a:pt x="2321" y="5221"/>
                      <a:pt x="2359" y="5247"/>
                      <a:pt x="2393" y="5268"/>
                    </a:cubicBezTo>
                    <a:lnTo>
                      <a:pt x="2384" y="5263"/>
                    </a:lnTo>
                    <a:lnTo>
                      <a:pt x="2384" y="5263"/>
                    </a:lnTo>
                    <a:cubicBezTo>
                      <a:pt x="2430" y="5293"/>
                      <a:pt x="2481" y="5318"/>
                      <a:pt x="2531" y="5339"/>
                    </a:cubicBezTo>
                    <a:cubicBezTo>
                      <a:pt x="2556" y="5352"/>
                      <a:pt x="2581" y="5360"/>
                      <a:pt x="2607" y="5368"/>
                    </a:cubicBezTo>
                    <a:lnTo>
                      <a:pt x="2611" y="5368"/>
                    </a:lnTo>
                    <a:cubicBezTo>
                      <a:pt x="2653" y="5381"/>
                      <a:pt x="2699" y="5394"/>
                      <a:pt x="2741" y="5402"/>
                    </a:cubicBezTo>
                    <a:cubicBezTo>
                      <a:pt x="2783" y="5410"/>
                      <a:pt x="2821" y="5419"/>
                      <a:pt x="2863" y="5427"/>
                    </a:cubicBezTo>
                    <a:lnTo>
                      <a:pt x="2867" y="5427"/>
                    </a:lnTo>
                    <a:cubicBezTo>
                      <a:pt x="2900" y="5431"/>
                      <a:pt x="2938" y="5431"/>
                      <a:pt x="2972" y="5431"/>
                    </a:cubicBezTo>
                    <a:lnTo>
                      <a:pt x="3051" y="5427"/>
                    </a:lnTo>
                    <a:cubicBezTo>
                      <a:pt x="3089" y="5377"/>
                      <a:pt x="3119" y="5322"/>
                      <a:pt x="3148" y="5272"/>
                    </a:cubicBezTo>
                    <a:cubicBezTo>
                      <a:pt x="3173" y="5158"/>
                      <a:pt x="3064" y="5087"/>
                      <a:pt x="2997" y="5016"/>
                    </a:cubicBezTo>
                    <a:cubicBezTo>
                      <a:pt x="2930" y="4944"/>
                      <a:pt x="2875" y="4839"/>
                      <a:pt x="2808" y="4756"/>
                    </a:cubicBezTo>
                    <a:cubicBezTo>
                      <a:pt x="2779" y="4716"/>
                      <a:pt x="2742" y="4704"/>
                      <a:pt x="2703" y="4704"/>
                    </a:cubicBezTo>
                    <a:cubicBezTo>
                      <a:pt x="2647" y="4704"/>
                      <a:pt x="2585" y="4728"/>
                      <a:pt x="2531" y="4730"/>
                    </a:cubicBezTo>
                    <a:cubicBezTo>
                      <a:pt x="2330" y="4726"/>
                      <a:pt x="2141" y="4630"/>
                      <a:pt x="1990" y="4504"/>
                    </a:cubicBezTo>
                    <a:cubicBezTo>
                      <a:pt x="1973" y="4487"/>
                      <a:pt x="1952" y="4470"/>
                      <a:pt x="1931" y="4453"/>
                    </a:cubicBezTo>
                    <a:cubicBezTo>
                      <a:pt x="1922" y="4441"/>
                      <a:pt x="1910" y="4432"/>
                      <a:pt x="1897" y="4420"/>
                    </a:cubicBezTo>
                    <a:cubicBezTo>
                      <a:pt x="1830" y="4361"/>
                      <a:pt x="1780" y="4290"/>
                      <a:pt x="1742" y="4210"/>
                    </a:cubicBezTo>
                    <a:cubicBezTo>
                      <a:pt x="1704" y="4130"/>
                      <a:pt x="1713" y="4025"/>
                      <a:pt x="1629" y="3975"/>
                    </a:cubicBezTo>
                    <a:cubicBezTo>
                      <a:pt x="1188" y="3945"/>
                      <a:pt x="751" y="3631"/>
                      <a:pt x="873" y="3135"/>
                    </a:cubicBezTo>
                    <a:cubicBezTo>
                      <a:pt x="1024" y="2493"/>
                      <a:pt x="2737" y="810"/>
                      <a:pt x="1939" y="256"/>
                    </a:cubicBezTo>
                    <a:cubicBezTo>
                      <a:pt x="1922" y="231"/>
                      <a:pt x="1897" y="214"/>
                      <a:pt x="1868" y="210"/>
                    </a:cubicBezTo>
                    <a:cubicBezTo>
                      <a:pt x="1868" y="189"/>
                      <a:pt x="1868" y="172"/>
                      <a:pt x="1868" y="155"/>
                    </a:cubicBezTo>
                    <a:cubicBezTo>
                      <a:pt x="1864" y="80"/>
                      <a:pt x="1834" y="21"/>
                      <a:pt x="1771" y="4"/>
                    </a:cubicBezTo>
                    <a:cubicBezTo>
                      <a:pt x="1762" y="2"/>
                      <a:pt x="1754" y="1"/>
                      <a:pt x="174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3" name="Google Shape;2293;p38"/>
              <p:cNvSpPr/>
              <p:nvPr/>
            </p:nvSpPr>
            <p:spPr>
              <a:xfrm>
                <a:off x="7943427" y="2015264"/>
                <a:ext cx="4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86A6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4" name="Google Shape;2294;p38"/>
              <p:cNvSpPr/>
              <p:nvPr/>
            </p:nvSpPr>
            <p:spPr>
              <a:xfrm>
                <a:off x="7195185" y="2910858"/>
                <a:ext cx="101085" cy="68508"/>
              </a:xfrm>
              <a:custGeom>
                <a:avLst/>
                <a:gdLst/>
                <a:ahLst/>
                <a:cxnLst/>
                <a:rect l="l" t="t" r="r" b="b"/>
                <a:pathLst>
                  <a:path w="2200" h="1491" extrusionOk="0">
                    <a:moveTo>
                      <a:pt x="1377" y="0"/>
                    </a:moveTo>
                    <a:cubicBezTo>
                      <a:pt x="1230" y="5"/>
                      <a:pt x="1079" y="26"/>
                      <a:pt x="936" y="63"/>
                    </a:cubicBezTo>
                    <a:cubicBezTo>
                      <a:pt x="932" y="68"/>
                      <a:pt x="928" y="68"/>
                      <a:pt x="924" y="68"/>
                    </a:cubicBezTo>
                    <a:cubicBezTo>
                      <a:pt x="915" y="68"/>
                      <a:pt x="911" y="72"/>
                      <a:pt x="903" y="76"/>
                    </a:cubicBezTo>
                    <a:cubicBezTo>
                      <a:pt x="857" y="89"/>
                      <a:pt x="806" y="105"/>
                      <a:pt x="760" y="122"/>
                    </a:cubicBezTo>
                    <a:cubicBezTo>
                      <a:pt x="706" y="143"/>
                      <a:pt x="659" y="164"/>
                      <a:pt x="613" y="189"/>
                    </a:cubicBezTo>
                    <a:cubicBezTo>
                      <a:pt x="563" y="214"/>
                      <a:pt x="529" y="231"/>
                      <a:pt x="487" y="252"/>
                    </a:cubicBezTo>
                    <a:cubicBezTo>
                      <a:pt x="391" y="307"/>
                      <a:pt x="303" y="370"/>
                      <a:pt x="219" y="437"/>
                    </a:cubicBezTo>
                    <a:lnTo>
                      <a:pt x="227" y="433"/>
                    </a:lnTo>
                    <a:lnTo>
                      <a:pt x="207" y="449"/>
                    </a:lnTo>
                    <a:lnTo>
                      <a:pt x="207" y="449"/>
                    </a:lnTo>
                    <a:cubicBezTo>
                      <a:pt x="208" y="448"/>
                      <a:pt x="209" y="447"/>
                      <a:pt x="210" y="445"/>
                    </a:cubicBezTo>
                    <a:lnTo>
                      <a:pt x="210" y="445"/>
                    </a:lnTo>
                    <a:cubicBezTo>
                      <a:pt x="208" y="448"/>
                      <a:pt x="205" y="451"/>
                      <a:pt x="202" y="453"/>
                    </a:cubicBezTo>
                    <a:lnTo>
                      <a:pt x="202" y="453"/>
                    </a:lnTo>
                    <a:lnTo>
                      <a:pt x="202" y="454"/>
                    </a:lnTo>
                    <a:cubicBezTo>
                      <a:pt x="202" y="454"/>
                      <a:pt x="202" y="454"/>
                      <a:pt x="202" y="454"/>
                    </a:cubicBezTo>
                    <a:lnTo>
                      <a:pt x="202" y="454"/>
                    </a:lnTo>
                    <a:cubicBezTo>
                      <a:pt x="175" y="481"/>
                      <a:pt x="149" y="511"/>
                      <a:pt x="126" y="538"/>
                    </a:cubicBezTo>
                    <a:lnTo>
                      <a:pt x="122" y="546"/>
                    </a:lnTo>
                    <a:lnTo>
                      <a:pt x="118" y="550"/>
                    </a:lnTo>
                    <a:cubicBezTo>
                      <a:pt x="118" y="550"/>
                      <a:pt x="118" y="554"/>
                      <a:pt x="114" y="554"/>
                    </a:cubicBezTo>
                    <a:cubicBezTo>
                      <a:pt x="93" y="584"/>
                      <a:pt x="76" y="613"/>
                      <a:pt x="59" y="647"/>
                    </a:cubicBezTo>
                    <a:cubicBezTo>
                      <a:pt x="47" y="676"/>
                      <a:pt x="34" y="706"/>
                      <a:pt x="21" y="739"/>
                    </a:cubicBezTo>
                    <a:cubicBezTo>
                      <a:pt x="17" y="764"/>
                      <a:pt x="9" y="790"/>
                      <a:pt x="5" y="815"/>
                    </a:cubicBezTo>
                    <a:cubicBezTo>
                      <a:pt x="5" y="827"/>
                      <a:pt x="0" y="844"/>
                      <a:pt x="0" y="861"/>
                    </a:cubicBezTo>
                    <a:cubicBezTo>
                      <a:pt x="0" y="903"/>
                      <a:pt x="9" y="945"/>
                      <a:pt x="13" y="991"/>
                    </a:cubicBezTo>
                    <a:lnTo>
                      <a:pt x="13" y="983"/>
                    </a:lnTo>
                    <a:cubicBezTo>
                      <a:pt x="21" y="1020"/>
                      <a:pt x="30" y="1054"/>
                      <a:pt x="38" y="1088"/>
                    </a:cubicBezTo>
                    <a:cubicBezTo>
                      <a:pt x="51" y="1117"/>
                      <a:pt x="59" y="1146"/>
                      <a:pt x="72" y="1176"/>
                    </a:cubicBezTo>
                    <a:lnTo>
                      <a:pt x="76" y="1184"/>
                    </a:lnTo>
                    <a:cubicBezTo>
                      <a:pt x="80" y="1192"/>
                      <a:pt x="89" y="1201"/>
                      <a:pt x="93" y="1209"/>
                    </a:cubicBezTo>
                    <a:lnTo>
                      <a:pt x="135" y="1260"/>
                    </a:lnTo>
                    <a:cubicBezTo>
                      <a:pt x="156" y="1285"/>
                      <a:pt x="181" y="1314"/>
                      <a:pt x="206" y="1335"/>
                    </a:cubicBezTo>
                    <a:lnTo>
                      <a:pt x="210" y="1339"/>
                    </a:lnTo>
                    <a:lnTo>
                      <a:pt x="214" y="1339"/>
                    </a:lnTo>
                    <a:cubicBezTo>
                      <a:pt x="223" y="1344"/>
                      <a:pt x="235" y="1352"/>
                      <a:pt x="248" y="1360"/>
                    </a:cubicBezTo>
                    <a:lnTo>
                      <a:pt x="240" y="1356"/>
                    </a:lnTo>
                    <a:lnTo>
                      <a:pt x="240" y="1356"/>
                    </a:lnTo>
                    <a:cubicBezTo>
                      <a:pt x="265" y="1373"/>
                      <a:pt x="290" y="1386"/>
                      <a:pt x="315" y="1402"/>
                    </a:cubicBezTo>
                    <a:cubicBezTo>
                      <a:pt x="353" y="1419"/>
                      <a:pt x="391" y="1432"/>
                      <a:pt x="428" y="1444"/>
                    </a:cubicBezTo>
                    <a:cubicBezTo>
                      <a:pt x="475" y="1461"/>
                      <a:pt x="521" y="1469"/>
                      <a:pt x="571" y="1482"/>
                    </a:cubicBezTo>
                    <a:lnTo>
                      <a:pt x="634" y="1490"/>
                    </a:lnTo>
                    <a:lnTo>
                      <a:pt x="735" y="1490"/>
                    </a:lnTo>
                    <a:cubicBezTo>
                      <a:pt x="773" y="1490"/>
                      <a:pt x="810" y="1486"/>
                      <a:pt x="848" y="1482"/>
                    </a:cubicBezTo>
                    <a:cubicBezTo>
                      <a:pt x="941" y="1469"/>
                      <a:pt x="1033" y="1448"/>
                      <a:pt x="1125" y="1428"/>
                    </a:cubicBezTo>
                    <a:lnTo>
                      <a:pt x="1129" y="1428"/>
                    </a:lnTo>
                    <a:cubicBezTo>
                      <a:pt x="1171" y="1415"/>
                      <a:pt x="1213" y="1402"/>
                      <a:pt x="1251" y="1386"/>
                    </a:cubicBezTo>
                    <a:cubicBezTo>
                      <a:pt x="1285" y="1377"/>
                      <a:pt x="1318" y="1365"/>
                      <a:pt x="1352" y="1348"/>
                    </a:cubicBezTo>
                    <a:lnTo>
                      <a:pt x="1356" y="1348"/>
                    </a:lnTo>
                    <a:cubicBezTo>
                      <a:pt x="1381" y="1335"/>
                      <a:pt x="1406" y="1323"/>
                      <a:pt x="1436" y="1306"/>
                    </a:cubicBezTo>
                    <a:lnTo>
                      <a:pt x="1432" y="1306"/>
                    </a:lnTo>
                    <a:cubicBezTo>
                      <a:pt x="1483" y="1278"/>
                      <a:pt x="1534" y="1247"/>
                      <a:pt x="1584" y="1216"/>
                    </a:cubicBezTo>
                    <a:lnTo>
                      <a:pt x="1584" y="1216"/>
                    </a:lnTo>
                    <a:cubicBezTo>
                      <a:pt x="1584" y="1217"/>
                      <a:pt x="1583" y="1217"/>
                      <a:pt x="1583" y="1218"/>
                    </a:cubicBezTo>
                    <a:cubicBezTo>
                      <a:pt x="1588" y="1215"/>
                      <a:pt x="1592" y="1212"/>
                      <a:pt x="1595" y="1210"/>
                    </a:cubicBezTo>
                    <a:lnTo>
                      <a:pt x="1595" y="1210"/>
                    </a:lnTo>
                    <a:cubicBezTo>
                      <a:pt x="1595" y="1209"/>
                      <a:pt x="1595" y="1209"/>
                      <a:pt x="1595" y="1209"/>
                    </a:cubicBezTo>
                    <a:cubicBezTo>
                      <a:pt x="1595" y="1209"/>
                      <a:pt x="1595" y="1209"/>
                      <a:pt x="1595" y="1209"/>
                    </a:cubicBezTo>
                    <a:lnTo>
                      <a:pt x="1595" y="1209"/>
                    </a:lnTo>
                    <a:cubicBezTo>
                      <a:pt x="1597" y="1208"/>
                      <a:pt x="1598" y="1206"/>
                      <a:pt x="1600" y="1205"/>
                    </a:cubicBezTo>
                    <a:cubicBezTo>
                      <a:pt x="1612" y="1197"/>
                      <a:pt x="1629" y="1188"/>
                      <a:pt x="1641" y="1184"/>
                    </a:cubicBezTo>
                    <a:cubicBezTo>
                      <a:pt x="1683" y="1150"/>
                      <a:pt x="1717" y="1117"/>
                      <a:pt x="1751" y="1083"/>
                    </a:cubicBezTo>
                    <a:cubicBezTo>
                      <a:pt x="2200" y="609"/>
                      <a:pt x="1973" y="47"/>
                      <a:pt x="137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5" name="Google Shape;2295;p38"/>
              <p:cNvSpPr/>
              <p:nvPr/>
            </p:nvSpPr>
            <p:spPr>
              <a:xfrm>
                <a:off x="6375954" y="2483415"/>
                <a:ext cx="251149" cy="120658"/>
              </a:xfrm>
              <a:custGeom>
                <a:avLst/>
                <a:gdLst/>
                <a:ahLst/>
                <a:cxnLst/>
                <a:rect l="l" t="t" r="r" b="b"/>
                <a:pathLst>
                  <a:path w="5466" h="2626" extrusionOk="0">
                    <a:moveTo>
                      <a:pt x="1056" y="0"/>
                    </a:moveTo>
                    <a:cubicBezTo>
                      <a:pt x="997" y="0"/>
                      <a:pt x="938" y="3"/>
                      <a:pt x="878" y="11"/>
                    </a:cubicBezTo>
                    <a:cubicBezTo>
                      <a:pt x="89" y="116"/>
                      <a:pt x="0" y="1140"/>
                      <a:pt x="483" y="1643"/>
                    </a:cubicBezTo>
                    <a:cubicBezTo>
                      <a:pt x="1385" y="2550"/>
                      <a:pt x="2678" y="2617"/>
                      <a:pt x="3933" y="2626"/>
                    </a:cubicBezTo>
                    <a:lnTo>
                      <a:pt x="4454" y="2626"/>
                    </a:lnTo>
                    <a:cubicBezTo>
                      <a:pt x="4546" y="2617"/>
                      <a:pt x="4643" y="2609"/>
                      <a:pt x="4735" y="2605"/>
                    </a:cubicBezTo>
                    <a:cubicBezTo>
                      <a:pt x="4769" y="2601"/>
                      <a:pt x="4805" y="2601"/>
                      <a:pt x="4843" y="2601"/>
                    </a:cubicBezTo>
                    <a:cubicBezTo>
                      <a:pt x="4884" y="2601"/>
                      <a:pt x="4926" y="2602"/>
                      <a:pt x="4968" y="2602"/>
                    </a:cubicBezTo>
                    <a:cubicBezTo>
                      <a:pt x="4991" y="2602"/>
                      <a:pt x="5014" y="2601"/>
                      <a:pt x="5037" y="2600"/>
                    </a:cubicBezTo>
                    <a:lnTo>
                      <a:pt x="5033" y="2600"/>
                    </a:lnTo>
                    <a:cubicBezTo>
                      <a:pt x="5101" y="2597"/>
                      <a:pt x="5172" y="2594"/>
                      <a:pt x="5241" y="2594"/>
                    </a:cubicBezTo>
                    <a:cubicBezTo>
                      <a:pt x="5270" y="2594"/>
                      <a:pt x="5298" y="2595"/>
                      <a:pt x="5327" y="2596"/>
                    </a:cubicBezTo>
                    <a:cubicBezTo>
                      <a:pt x="5373" y="2596"/>
                      <a:pt x="5419" y="2600"/>
                      <a:pt x="5465" y="2600"/>
                    </a:cubicBezTo>
                    <a:lnTo>
                      <a:pt x="5419" y="2567"/>
                    </a:lnTo>
                    <a:lnTo>
                      <a:pt x="5432" y="2575"/>
                    </a:lnTo>
                    <a:cubicBezTo>
                      <a:pt x="5297" y="2470"/>
                      <a:pt x="5167" y="2365"/>
                      <a:pt x="5029" y="2269"/>
                    </a:cubicBezTo>
                    <a:lnTo>
                      <a:pt x="5025" y="2265"/>
                    </a:lnTo>
                    <a:lnTo>
                      <a:pt x="5016" y="2260"/>
                    </a:lnTo>
                    <a:cubicBezTo>
                      <a:pt x="4945" y="2206"/>
                      <a:pt x="4873" y="2155"/>
                      <a:pt x="4802" y="2101"/>
                    </a:cubicBezTo>
                    <a:lnTo>
                      <a:pt x="4798" y="2097"/>
                    </a:lnTo>
                    <a:cubicBezTo>
                      <a:pt x="4181" y="1723"/>
                      <a:pt x="3593" y="1312"/>
                      <a:pt x="3006" y="888"/>
                    </a:cubicBezTo>
                    <a:cubicBezTo>
                      <a:pt x="2415" y="523"/>
                      <a:pt x="1782" y="0"/>
                      <a:pt x="105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6" name="Google Shape;2296;p38"/>
              <p:cNvSpPr/>
              <p:nvPr/>
            </p:nvSpPr>
            <p:spPr>
              <a:xfrm>
                <a:off x="7505647" y="2230708"/>
                <a:ext cx="174784" cy="233184"/>
              </a:xfrm>
              <a:custGeom>
                <a:avLst/>
                <a:gdLst/>
                <a:ahLst/>
                <a:cxnLst/>
                <a:rect l="l" t="t" r="r" b="b"/>
                <a:pathLst>
                  <a:path w="3804" h="5075" extrusionOk="0">
                    <a:moveTo>
                      <a:pt x="470" y="3834"/>
                    </a:moveTo>
                    <a:lnTo>
                      <a:pt x="470" y="3834"/>
                    </a:lnTo>
                    <a:cubicBezTo>
                      <a:pt x="468" y="3836"/>
                      <a:pt x="467" y="3838"/>
                      <a:pt x="467" y="3840"/>
                    </a:cubicBezTo>
                    <a:cubicBezTo>
                      <a:pt x="468" y="3838"/>
                      <a:pt x="469" y="3836"/>
                      <a:pt x="470" y="3834"/>
                    </a:cubicBezTo>
                    <a:close/>
                    <a:moveTo>
                      <a:pt x="2879" y="0"/>
                    </a:moveTo>
                    <a:cubicBezTo>
                      <a:pt x="2733" y="0"/>
                      <a:pt x="2582" y="36"/>
                      <a:pt x="2435" y="113"/>
                    </a:cubicBezTo>
                    <a:cubicBezTo>
                      <a:pt x="2154" y="285"/>
                      <a:pt x="1995" y="596"/>
                      <a:pt x="1848" y="881"/>
                    </a:cubicBezTo>
                    <a:cubicBezTo>
                      <a:pt x="1424" y="1691"/>
                      <a:pt x="1096" y="2543"/>
                      <a:pt x="673" y="3353"/>
                    </a:cubicBezTo>
                    <a:cubicBezTo>
                      <a:pt x="606" y="3515"/>
                      <a:pt x="540" y="3672"/>
                      <a:pt x="470" y="3834"/>
                    </a:cubicBezTo>
                    <a:lnTo>
                      <a:pt x="470" y="3834"/>
                    </a:lnTo>
                    <a:cubicBezTo>
                      <a:pt x="471" y="3832"/>
                      <a:pt x="473" y="3830"/>
                      <a:pt x="475" y="3828"/>
                    </a:cubicBezTo>
                    <a:lnTo>
                      <a:pt x="475" y="3828"/>
                    </a:lnTo>
                    <a:lnTo>
                      <a:pt x="458" y="3865"/>
                    </a:lnTo>
                    <a:cubicBezTo>
                      <a:pt x="433" y="3949"/>
                      <a:pt x="404" y="4037"/>
                      <a:pt x="375" y="4121"/>
                    </a:cubicBezTo>
                    <a:cubicBezTo>
                      <a:pt x="324" y="4281"/>
                      <a:pt x="265" y="4436"/>
                      <a:pt x="202" y="4591"/>
                    </a:cubicBezTo>
                    <a:cubicBezTo>
                      <a:pt x="144" y="4734"/>
                      <a:pt x="85" y="4873"/>
                      <a:pt x="26" y="5011"/>
                    </a:cubicBezTo>
                    <a:cubicBezTo>
                      <a:pt x="18" y="5032"/>
                      <a:pt x="9" y="5053"/>
                      <a:pt x="1" y="5074"/>
                    </a:cubicBezTo>
                    <a:cubicBezTo>
                      <a:pt x="286" y="4848"/>
                      <a:pt x="559" y="4608"/>
                      <a:pt x="849" y="4382"/>
                    </a:cubicBezTo>
                    <a:cubicBezTo>
                      <a:pt x="1965" y="3475"/>
                      <a:pt x="3703" y="2489"/>
                      <a:pt x="3804" y="906"/>
                    </a:cubicBezTo>
                    <a:cubicBezTo>
                      <a:pt x="3775" y="374"/>
                      <a:pt x="3353" y="0"/>
                      <a:pt x="2879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7" name="Google Shape;2297;p38"/>
              <p:cNvSpPr/>
              <p:nvPr/>
            </p:nvSpPr>
            <p:spPr>
              <a:xfrm>
                <a:off x="6094760" y="1508563"/>
                <a:ext cx="1224501" cy="361101"/>
              </a:xfrm>
              <a:custGeom>
                <a:avLst/>
                <a:gdLst/>
                <a:ahLst/>
                <a:cxnLst/>
                <a:rect l="l" t="t" r="r" b="b"/>
                <a:pathLst>
                  <a:path w="26650" h="7859" extrusionOk="0">
                    <a:moveTo>
                      <a:pt x="20820" y="0"/>
                    </a:moveTo>
                    <a:cubicBezTo>
                      <a:pt x="19868" y="0"/>
                      <a:pt x="18917" y="93"/>
                      <a:pt x="17965" y="145"/>
                    </a:cubicBezTo>
                    <a:cubicBezTo>
                      <a:pt x="17063" y="216"/>
                      <a:pt x="16164" y="325"/>
                      <a:pt x="15270" y="472"/>
                    </a:cubicBezTo>
                    <a:cubicBezTo>
                      <a:pt x="15258" y="472"/>
                      <a:pt x="15245" y="472"/>
                      <a:pt x="15237" y="476"/>
                    </a:cubicBezTo>
                    <a:cubicBezTo>
                      <a:pt x="15228" y="476"/>
                      <a:pt x="15224" y="476"/>
                      <a:pt x="15216" y="481"/>
                    </a:cubicBezTo>
                    <a:cubicBezTo>
                      <a:pt x="14683" y="569"/>
                      <a:pt x="14154" y="674"/>
                      <a:pt x="13625" y="791"/>
                    </a:cubicBezTo>
                    <a:cubicBezTo>
                      <a:pt x="13264" y="871"/>
                      <a:pt x="12899" y="959"/>
                      <a:pt x="12538" y="1056"/>
                    </a:cubicBezTo>
                    <a:cubicBezTo>
                      <a:pt x="10918" y="1446"/>
                      <a:pt x="9335" y="1983"/>
                      <a:pt x="7808" y="2663"/>
                    </a:cubicBezTo>
                    <a:cubicBezTo>
                      <a:pt x="7694" y="2739"/>
                      <a:pt x="7094" y="2907"/>
                      <a:pt x="6821" y="3075"/>
                    </a:cubicBezTo>
                    <a:cubicBezTo>
                      <a:pt x="5260" y="3641"/>
                      <a:pt x="3854" y="4590"/>
                      <a:pt x="2418" y="5408"/>
                    </a:cubicBezTo>
                    <a:cubicBezTo>
                      <a:pt x="1621" y="5945"/>
                      <a:pt x="807" y="6445"/>
                      <a:pt x="72" y="7058"/>
                    </a:cubicBezTo>
                    <a:cubicBezTo>
                      <a:pt x="64" y="7137"/>
                      <a:pt x="39" y="7213"/>
                      <a:pt x="1" y="7280"/>
                    </a:cubicBezTo>
                    <a:cubicBezTo>
                      <a:pt x="1" y="7490"/>
                      <a:pt x="274" y="7427"/>
                      <a:pt x="425" y="7461"/>
                    </a:cubicBezTo>
                    <a:cubicBezTo>
                      <a:pt x="1911" y="7650"/>
                      <a:pt x="3409" y="7792"/>
                      <a:pt x="4907" y="7838"/>
                    </a:cubicBezTo>
                    <a:cubicBezTo>
                      <a:pt x="5344" y="7851"/>
                      <a:pt x="5782" y="7858"/>
                      <a:pt x="6219" y="7858"/>
                    </a:cubicBezTo>
                    <a:cubicBezTo>
                      <a:pt x="8351" y="7858"/>
                      <a:pt x="10485" y="7694"/>
                      <a:pt x="12567" y="7259"/>
                    </a:cubicBezTo>
                    <a:cubicBezTo>
                      <a:pt x="15484" y="6579"/>
                      <a:pt x="18322" y="5605"/>
                      <a:pt x="21042" y="4350"/>
                    </a:cubicBezTo>
                    <a:cubicBezTo>
                      <a:pt x="22679" y="3566"/>
                      <a:pt x="24332" y="2718"/>
                      <a:pt x="25701" y="1505"/>
                    </a:cubicBezTo>
                    <a:cubicBezTo>
                      <a:pt x="25831" y="1349"/>
                      <a:pt x="26649" y="766"/>
                      <a:pt x="26435" y="573"/>
                    </a:cubicBezTo>
                    <a:cubicBezTo>
                      <a:pt x="26411" y="553"/>
                      <a:pt x="26383" y="543"/>
                      <a:pt x="26355" y="543"/>
                    </a:cubicBezTo>
                    <a:cubicBezTo>
                      <a:pt x="26324" y="543"/>
                      <a:pt x="26293" y="555"/>
                      <a:pt x="26271" y="577"/>
                    </a:cubicBezTo>
                    <a:cubicBezTo>
                      <a:pt x="26183" y="472"/>
                      <a:pt x="25927" y="472"/>
                      <a:pt x="25801" y="418"/>
                    </a:cubicBezTo>
                    <a:cubicBezTo>
                      <a:pt x="24525" y="40"/>
                      <a:pt x="23178" y="170"/>
                      <a:pt x="21869" y="44"/>
                    </a:cubicBezTo>
                    <a:cubicBezTo>
                      <a:pt x="21519" y="13"/>
                      <a:pt x="21170" y="0"/>
                      <a:pt x="2082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8" name="Google Shape;2298;p38"/>
              <p:cNvSpPr/>
              <p:nvPr/>
            </p:nvSpPr>
            <p:spPr>
              <a:xfrm>
                <a:off x="5502920" y="1844985"/>
                <a:ext cx="1875347" cy="2747247"/>
              </a:xfrm>
              <a:custGeom>
                <a:avLst/>
                <a:gdLst/>
                <a:ahLst/>
                <a:cxnLst/>
                <a:rect l="l" t="t" r="r" b="b"/>
                <a:pathLst>
                  <a:path w="40815" h="59791" extrusionOk="0">
                    <a:moveTo>
                      <a:pt x="12777" y="0"/>
                    </a:moveTo>
                    <a:lnTo>
                      <a:pt x="12777" y="0"/>
                    </a:lnTo>
                    <a:cubicBezTo>
                      <a:pt x="12386" y="311"/>
                      <a:pt x="12000" y="626"/>
                      <a:pt x="11623" y="949"/>
                    </a:cubicBezTo>
                    <a:cubicBezTo>
                      <a:pt x="11341" y="1196"/>
                      <a:pt x="11060" y="1444"/>
                      <a:pt x="10783" y="1696"/>
                    </a:cubicBezTo>
                    <a:cubicBezTo>
                      <a:pt x="10506" y="1952"/>
                      <a:pt x="10242" y="2208"/>
                      <a:pt x="9986" y="2460"/>
                    </a:cubicBezTo>
                    <a:cubicBezTo>
                      <a:pt x="9725" y="2707"/>
                      <a:pt x="9490" y="2955"/>
                      <a:pt x="9251" y="3207"/>
                    </a:cubicBezTo>
                    <a:cubicBezTo>
                      <a:pt x="9008" y="3459"/>
                      <a:pt x="8777" y="3711"/>
                      <a:pt x="8542" y="3971"/>
                    </a:cubicBezTo>
                    <a:cubicBezTo>
                      <a:pt x="8072" y="4491"/>
                      <a:pt x="7623" y="5037"/>
                      <a:pt x="7186" y="5583"/>
                    </a:cubicBezTo>
                    <a:cubicBezTo>
                      <a:pt x="6745" y="6149"/>
                      <a:pt x="6313" y="6728"/>
                      <a:pt x="5906" y="7316"/>
                    </a:cubicBezTo>
                    <a:cubicBezTo>
                      <a:pt x="5495" y="7920"/>
                      <a:pt x="5104" y="8533"/>
                      <a:pt x="4726" y="9154"/>
                    </a:cubicBezTo>
                    <a:cubicBezTo>
                      <a:pt x="4533" y="9482"/>
                      <a:pt x="4345" y="9809"/>
                      <a:pt x="4160" y="10141"/>
                    </a:cubicBezTo>
                    <a:cubicBezTo>
                      <a:pt x="3967" y="10498"/>
                      <a:pt x="3778" y="10858"/>
                      <a:pt x="3593" y="11215"/>
                    </a:cubicBezTo>
                    <a:cubicBezTo>
                      <a:pt x="3249" y="11895"/>
                      <a:pt x="2934" y="12588"/>
                      <a:pt x="2640" y="13272"/>
                    </a:cubicBezTo>
                    <a:cubicBezTo>
                      <a:pt x="2363" y="13931"/>
                      <a:pt x="2103" y="14598"/>
                      <a:pt x="1872" y="15274"/>
                    </a:cubicBezTo>
                    <a:cubicBezTo>
                      <a:pt x="1751" y="15622"/>
                      <a:pt x="1633" y="15971"/>
                      <a:pt x="1524" y="16319"/>
                    </a:cubicBezTo>
                    <a:cubicBezTo>
                      <a:pt x="1411" y="16688"/>
                      <a:pt x="1301" y="17058"/>
                      <a:pt x="1201" y="17415"/>
                    </a:cubicBezTo>
                    <a:cubicBezTo>
                      <a:pt x="1100" y="17784"/>
                      <a:pt x="1003" y="18158"/>
                      <a:pt x="915" y="18531"/>
                    </a:cubicBezTo>
                    <a:cubicBezTo>
                      <a:pt x="827" y="18905"/>
                      <a:pt x="743" y="19291"/>
                      <a:pt x="664" y="19669"/>
                    </a:cubicBezTo>
                    <a:cubicBezTo>
                      <a:pt x="504" y="20432"/>
                      <a:pt x="386" y="21201"/>
                      <a:pt x="282" y="21964"/>
                    </a:cubicBezTo>
                    <a:cubicBezTo>
                      <a:pt x="189" y="22686"/>
                      <a:pt x="114" y="23412"/>
                      <a:pt x="72" y="24139"/>
                    </a:cubicBezTo>
                    <a:cubicBezTo>
                      <a:pt x="26" y="24852"/>
                      <a:pt x="0" y="25566"/>
                      <a:pt x="0" y="26283"/>
                    </a:cubicBezTo>
                    <a:cubicBezTo>
                      <a:pt x="0" y="26665"/>
                      <a:pt x="5" y="27047"/>
                      <a:pt x="21" y="27429"/>
                    </a:cubicBezTo>
                    <a:cubicBezTo>
                      <a:pt x="34" y="27811"/>
                      <a:pt x="51" y="28189"/>
                      <a:pt x="76" y="28571"/>
                    </a:cubicBezTo>
                    <a:cubicBezTo>
                      <a:pt x="122" y="29280"/>
                      <a:pt x="198" y="29994"/>
                      <a:pt x="286" y="30682"/>
                    </a:cubicBezTo>
                    <a:cubicBezTo>
                      <a:pt x="340" y="31052"/>
                      <a:pt x="391" y="31417"/>
                      <a:pt x="449" y="31782"/>
                    </a:cubicBezTo>
                    <a:cubicBezTo>
                      <a:pt x="508" y="32147"/>
                      <a:pt x="580" y="32521"/>
                      <a:pt x="651" y="32890"/>
                    </a:cubicBezTo>
                    <a:cubicBezTo>
                      <a:pt x="802" y="33637"/>
                      <a:pt x="978" y="34376"/>
                      <a:pt x="1171" y="35098"/>
                    </a:cubicBezTo>
                    <a:cubicBezTo>
                      <a:pt x="1364" y="35786"/>
                      <a:pt x="1570" y="36474"/>
                      <a:pt x="1801" y="37150"/>
                    </a:cubicBezTo>
                    <a:cubicBezTo>
                      <a:pt x="2007" y="37746"/>
                      <a:pt x="2225" y="38330"/>
                      <a:pt x="2456" y="38905"/>
                    </a:cubicBezTo>
                    <a:cubicBezTo>
                      <a:pt x="2632" y="38804"/>
                      <a:pt x="2842" y="38768"/>
                      <a:pt x="3053" y="38768"/>
                    </a:cubicBezTo>
                    <a:cubicBezTo>
                      <a:pt x="3228" y="38768"/>
                      <a:pt x="3404" y="38793"/>
                      <a:pt x="3564" y="38825"/>
                    </a:cubicBezTo>
                    <a:cubicBezTo>
                      <a:pt x="4298" y="39052"/>
                      <a:pt x="4684" y="39874"/>
                      <a:pt x="4869" y="40571"/>
                    </a:cubicBezTo>
                    <a:cubicBezTo>
                      <a:pt x="5159" y="42099"/>
                      <a:pt x="5822" y="41545"/>
                      <a:pt x="6737" y="42288"/>
                    </a:cubicBezTo>
                    <a:cubicBezTo>
                      <a:pt x="7106" y="42649"/>
                      <a:pt x="7358" y="43131"/>
                      <a:pt x="7795" y="43421"/>
                    </a:cubicBezTo>
                    <a:cubicBezTo>
                      <a:pt x="8412" y="43794"/>
                      <a:pt x="8991" y="44348"/>
                      <a:pt x="9700" y="44504"/>
                    </a:cubicBezTo>
                    <a:cubicBezTo>
                      <a:pt x="9758" y="44509"/>
                      <a:pt x="9818" y="44511"/>
                      <a:pt x="9879" y="44511"/>
                    </a:cubicBezTo>
                    <a:cubicBezTo>
                      <a:pt x="10241" y="44511"/>
                      <a:pt x="10636" y="44417"/>
                      <a:pt x="10859" y="44126"/>
                    </a:cubicBezTo>
                    <a:cubicBezTo>
                      <a:pt x="10959" y="43958"/>
                      <a:pt x="11069" y="43769"/>
                      <a:pt x="11287" y="43740"/>
                    </a:cubicBezTo>
                    <a:cubicBezTo>
                      <a:pt x="11322" y="43735"/>
                      <a:pt x="11356" y="43733"/>
                      <a:pt x="11390" y="43733"/>
                    </a:cubicBezTo>
                    <a:cubicBezTo>
                      <a:pt x="11765" y="43733"/>
                      <a:pt x="12090" y="43991"/>
                      <a:pt x="12433" y="44122"/>
                    </a:cubicBezTo>
                    <a:cubicBezTo>
                      <a:pt x="12638" y="44196"/>
                      <a:pt x="12858" y="44233"/>
                      <a:pt x="13079" y="44233"/>
                    </a:cubicBezTo>
                    <a:cubicBezTo>
                      <a:pt x="13582" y="44233"/>
                      <a:pt x="14089" y="44045"/>
                      <a:pt x="14439" y="43689"/>
                    </a:cubicBezTo>
                    <a:cubicBezTo>
                      <a:pt x="14771" y="43320"/>
                      <a:pt x="15056" y="42909"/>
                      <a:pt x="15417" y="42565"/>
                    </a:cubicBezTo>
                    <a:cubicBezTo>
                      <a:pt x="15597" y="42388"/>
                      <a:pt x="15803" y="42233"/>
                      <a:pt x="15921" y="42002"/>
                    </a:cubicBezTo>
                    <a:cubicBezTo>
                      <a:pt x="16098" y="41529"/>
                      <a:pt x="16433" y="41008"/>
                      <a:pt x="16947" y="41008"/>
                    </a:cubicBezTo>
                    <a:cubicBezTo>
                      <a:pt x="17040" y="41008"/>
                      <a:pt x="17138" y="41025"/>
                      <a:pt x="17243" y="41062"/>
                    </a:cubicBezTo>
                    <a:cubicBezTo>
                      <a:pt x="17722" y="41243"/>
                      <a:pt x="18125" y="41715"/>
                      <a:pt x="18654" y="41715"/>
                    </a:cubicBezTo>
                    <a:cubicBezTo>
                      <a:pt x="18676" y="41715"/>
                      <a:pt x="18698" y="41714"/>
                      <a:pt x="18720" y="41713"/>
                    </a:cubicBezTo>
                    <a:cubicBezTo>
                      <a:pt x="19094" y="41618"/>
                      <a:pt x="19406" y="41488"/>
                      <a:pt x="19710" y="41488"/>
                    </a:cubicBezTo>
                    <a:cubicBezTo>
                      <a:pt x="19961" y="41488"/>
                      <a:pt x="20207" y="41577"/>
                      <a:pt x="20479" y="41851"/>
                    </a:cubicBezTo>
                    <a:cubicBezTo>
                      <a:pt x="20936" y="42288"/>
                      <a:pt x="20764" y="42913"/>
                      <a:pt x="20689" y="43459"/>
                    </a:cubicBezTo>
                    <a:cubicBezTo>
                      <a:pt x="20718" y="44218"/>
                      <a:pt x="21356" y="44688"/>
                      <a:pt x="20626" y="45356"/>
                    </a:cubicBezTo>
                    <a:cubicBezTo>
                      <a:pt x="20139" y="45872"/>
                      <a:pt x="19299" y="45939"/>
                      <a:pt x="18880" y="46548"/>
                    </a:cubicBezTo>
                    <a:cubicBezTo>
                      <a:pt x="18716" y="46774"/>
                      <a:pt x="18691" y="47060"/>
                      <a:pt x="18695" y="47329"/>
                    </a:cubicBezTo>
                    <a:cubicBezTo>
                      <a:pt x="18880" y="48764"/>
                      <a:pt x="17679" y="48940"/>
                      <a:pt x="16873" y="49746"/>
                    </a:cubicBezTo>
                    <a:cubicBezTo>
                      <a:pt x="16491" y="50086"/>
                      <a:pt x="16567" y="50615"/>
                      <a:pt x="16370" y="51039"/>
                    </a:cubicBezTo>
                    <a:cubicBezTo>
                      <a:pt x="15975" y="51782"/>
                      <a:pt x="15098" y="51845"/>
                      <a:pt x="14380" y="52050"/>
                    </a:cubicBezTo>
                    <a:cubicBezTo>
                      <a:pt x="13948" y="52340"/>
                      <a:pt x="14007" y="52949"/>
                      <a:pt x="13965" y="53406"/>
                    </a:cubicBezTo>
                    <a:cubicBezTo>
                      <a:pt x="13965" y="53440"/>
                      <a:pt x="13948" y="53469"/>
                      <a:pt x="13923" y="53490"/>
                    </a:cubicBezTo>
                    <a:cubicBezTo>
                      <a:pt x="14145" y="53650"/>
                      <a:pt x="14372" y="53809"/>
                      <a:pt x="14598" y="53960"/>
                    </a:cubicBezTo>
                    <a:cubicBezTo>
                      <a:pt x="15190" y="54367"/>
                      <a:pt x="15799" y="54749"/>
                      <a:pt x="16412" y="55114"/>
                    </a:cubicBezTo>
                    <a:cubicBezTo>
                      <a:pt x="17050" y="55488"/>
                      <a:pt x="17692" y="55845"/>
                      <a:pt x="18347" y="56176"/>
                    </a:cubicBezTo>
                    <a:cubicBezTo>
                      <a:pt x="19014" y="56516"/>
                      <a:pt x="19690" y="56827"/>
                      <a:pt x="20374" y="57121"/>
                    </a:cubicBezTo>
                    <a:cubicBezTo>
                      <a:pt x="21041" y="57406"/>
                      <a:pt x="21721" y="57671"/>
                      <a:pt x="22405" y="57910"/>
                    </a:cubicBezTo>
                    <a:cubicBezTo>
                      <a:pt x="23140" y="58166"/>
                      <a:pt x="23883" y="58397"/>
                      <a:pt x="24626" y="58602"/>
                    </a:cubicBezTo>
                    <a:cubicBezTo>
                      <a:pt x="25356" y="58800"/>
                      <a:pt x="26091" y="58972"/>
                      <a:pt x="26829" y="59127"/>
                    </a:cubicBezTo>
                    <a:cubicBezTo>
                      <a:pt x="27560" y="59274"/>
                      <a:pt x="28294" y="59396"/>
                      <a:pt x="29020" y="59492"/>
                    </a:cubicBezTo>
                    <a:cubicBezTo>
                      <a:pt x="29751" y="59593"/>
                      <a:pt x="30489" y="59668"/>
                      <a:pt x="31224" y="59715"/>
                    </a:cubicBezTo>
                    <a:cubicBezTo>
                      <a:pt x="31960" y="59765"/>
                      <a:pt x="32697" y="59791"/>
                      <a:pt x="33420" y="59791"/>
                    </a:cubicBezTo>
                    <a:cubicBezTo>
                      <a:pt x="33476" y="59791"/>
                      <a:pt x="33531" y="59790"/>
                      <a:pt x="33587" y="59790"/>
                    </a:cubicBezTo>
                    <a:cubicBezTo>
                      <a:pt x="34338" y="59786"/>
                      <a:pt x="35090" y="59765"/>
                      <a:pt x="35837" y="59706"/>
                    </a:cubicBezTo>
                    <a:cubicBezTo>
                      <a:pt x="36571" y="59656"/>
                      <a:pt x="37297" y="59580"/>
                      <a:pt x="38019" y="59484"/>
                    </a:cubicBezTo>
                    <a:cubicBezTo>
                      <a:pt x="38380" y="59433"/>
                      <a:pt x="38741" y="59375"/>
                      <a:pt x="39098" y="59316"/>
                    </a:cubicBezTo>
                    <a:cubicBezTo>
                      <a:pt x="39098" y="59312"/>
                      <a:pt x="39094" y="59303"/>
                      <a:pt x="39094" y="59299"/>
                    </a:cubicBezTo>
                    <a:cubicBezTo>
                      <a:pt x="39069" y="58586"/>
                      <a:pt x="39127" y="57876"/>
                      <a:pt x="39266" y="57175"/>
                    </a:cubicBezTo>
                    <a:cubicBezTo>
                      <a:pt x="39400" y="56491"/>
                      <a:pt x="39820" y="55899"/>
                      <a:pt x="39912" y="55207"/>
                    </a:cubicBezTo>
                    <a:cubicBezTo>
                      <a:pt x="39967" y="54418"/>
                      <a:pt x="40151" y="53645"/>
                      <a:pt x="40449" y="52911"/>
                    </a:cubicBezTo>
                    <a:cubicBezTo>
                      <a:pt x="40613" y="52445"/>
                      <a:pt x="40815" y="51958"/>
                      <a:pt x="40773" y="51459"/>
                    </a:cubicBezTo>
                    <a:cubicBezTo>
                      <a:pt x="40756" y="50737"/>
                      <a:pt x="40185" y="50204"/>
                      <a:pt x="40088" y="49503"/>
                    </a:cubicBezTo>
                    <a:cubicBezTo>
                      <a:pt x="40051" y="49171"/>
                      <a:pt x="40042" y="48806"/>
                      <a:pt x="39816" y="48546"/>
                    </a:cubicBezTo>
                    <a:cubicBezTo>
                      <a:pt x="39346" y="47966"/>
                      <a:pt x="38800" y="47375"/>
                      <a:pt x="38019" y="47295"/>
                    </a:cubicBezTo>
                    <a:cubicBezTo>
                      <a:pt x="37062" y="47266"/>
                      <a:pt x="36055" y="47014"/>
                      <a:pt x="35488" y="46170"/>
                    </a:cubicBezTo>
                    <a:cubicBezTo>
                      <a:pt x="35257" y="45838"/>
                      <a:pt x="34976" y="45524"/>
                      <a:pt x="34611" y="45331"/>
                    </a:cubicBezTo>
                    <a:cubicBezTo>
                      <a:pt x="34337" y="45136"/>
                      <a:pt x="34040" y="45097"/>
                      <a:pt x="33734" y="45097"/>
                    </a:cubicBezTo>
                    <a:cubicBezTo>
                      <a:pt x="33528" y="45097"/>
                      <a:pt x="33318" y="45115"/>
                      <a:pt x="33110" y="45115"/>
                    </a:cubicBezTo>
                    <a:cubicBezTo>
                      <a:pt x="32890" y="45115"/>
                      <a:pt x="32672" y="45094"/>
                      <a:pt x="32462" y="45012"/>
                    </a:cubicBezTo>
                    <a:cubicBezTo>
                      <a:pt x="31822" y="44809"/>
                      <a:pt x="31340" y="44172"/>
                      <a:pt x="30641" y="44172"/>
                    </a:cubicBezTo>
                    <a:cubicBezTo>
                      <a:pt x="30629" y="44172"/>
                      <a:pt x="30618" y="44172"/>
                      <a:pt x="30607" y="44172"/>
                    </a:cubicBezTo>
                    <a:cubicBezTo>
                      <a:pt x="30221" y="44206"/>
                      <a:pt x="29952" y="44470"/>
                      <a:pt x="29629" y="44642"/>
                    </a:cubicBezTo>
                    <a:cubicBezTo>
                      <a:pt x="29409" y="44768"/>
                      <a:pt x="29174" y="44821"/>
                      <a:pt x="28938" y="44821"/>
                    </a:cubicBezTo>
                    <a:cubicBezTo>
                      <a:pt x="28466" y="44821"/>
                      <a:pt x="27986" y="44611"/>
                      <a:pt x="27597" y="44357"/>
                    </a:cubicBezTo>
                    <a:cubicBezTo>
                      <a:pt x="27308" y="44218"/>
                      <a:pt x="26993" y="44285"/>
                      <a:pt x="26687" y="44235"/>
                    </a:cubicBezTo>
                    <a:cubicBezTo>
                      <a:pt x="25532" y="44076"/>
                      <a:pt x="25599" y="43295"/>
                      <a:pt x="25549" y="42363"/>
                    </a:cubicBezTo>
                    <a:cubicBezTo>
                      <a:pt x="25503" y="41931"/>
                      <a:pt x="25222" y="41561"/>
                      <a:pt x="24815" y="41406"/>
                    </a:cubicBezTo>
                    <a:cubicBezTo>
                      <a:pt x="24575" y="41301"/>
                      <a:pt x="24290" y="41276"/>
                      <a:pt x="24101" y="41079"/>
                    </a:cubicBezTo>
                    <a:cubicBezTo>
                      <a:pt x="23828" y="40819"/>
                      <a:pt x="23799" y="40399"/>
                      <a:pt x="23572" y="40113"/>
                    </a:cubicBezTo>
                    <a:cubicBezTo>
                      <a:pt x="23350" y="39807"/>
                      <a:pt x="22980" y="39744"/>
                      <a:pt x="22712" y="39509"/>
                    </a:cubicBezTo>
                    <a:cubicBezTo>
                      <a:pt x="22149" y="38870"/>
                      <a:pt x="22522" y="37402"/>
                      <a:pt x="21388" y="37402"/>
                    </a:cubicBezTo>
                    <a:cubicBezTo>
                      <a:pt x="21338" y="37402"/>
                      <a:pt x="21286" y="37405"/>
                      <a:pt x="21230" y="37410"/>
                    </a:cubicBezTo>
                    <a:cubicBezTo>
                      <a:pt x="20831" y="37431"/>
                      <a:pt x="20521" y="37717"/>
                      <a:pt x="20143" y="37809"/>
                    </a:cubicBezTo>
                    <a:cubicBezTo>
                      <a:pt x="20081" y="37824"/>
                      <a:pt x="20021" y="37830"/>
                      <a:pt x="19962" y="37830"/>
                    </a:cubicBezTo>
                    <a:cubicBezTo>
                      <a:pt x="19566" y="37830"/>
                      <a:pt x="19248" y="37526"/>
                      <a:pt x="18930" y="37314"/>
                    </a:cubicBezTo>
                    <a:cubicBezTo>
                      <a:pt x="18696" y="37190"/>
                      <a:pt x="18432" y="37104"/>
                      <a:pt x="18169" y="37104"/>
                    </a:cubicBezTo>
                    <a:cubicBezTo>
                      <a:pt x="18041" y="37104"/>
                      <a:pt x="17912" y="37124"/>
                      <a:pt x="17788" y="37171"/>
                    </a:cubicBezTo>
                    <a:cubicBezTo>
                      <a:pt x="17381" y="37326"/>
                      <a:pt x="17243" y="37750"/>
                      <a:pt x="17024" y="38082"/>
                    </a:cubicBezTo>
                    <a:cubicBezTo>
                      <a:pt x="16796" y="38410"/>
                      <a:pt x="16419" y="38659"/>
                      <a:pt x="16009" y="38659"/>
                    </a:cubicBezTo>
                    <a:cubicBezTo>
                      <a:pt x="15989" y="38659"/>
                      <a:pt x="15970" y="38658"/>
                      <a:pt x="15950" y="38657"/>
                    </a:cubicBezTo>
                    <a:cubicBezTo>
                      <a:pt x="15520" y="38643"/>
                      <a:pt x="15140" y="38314"/>
                      <a:pt x="14714" y="38314"/>
                    </a:cubicBezTo>
                    <a:cubicBezTo>
                      <a:pt x="14641" y="38314"/>
                      <a:pt x="14566" y="38324"/>
                      <a:pt x="14489" y="38346"/>
                    </a:cubicBezTo>
                    <a:cubicBezTo>
                      <a:pt x="14028" y="38460"/>
                      <a:pt x="13914" y="38997"/>
                      <a:pt x="13570" y="39270"/>
                    </a:cubicBezTo>
                    <a:cubicBezTo>
                      <a:pt x="13401" y="39424"/>
                      <a:pt x="13185" y="39492"/>
                      <a:pt x="12964" y="39492"/>
                    </a:cubicBezTo>
                    <a:cubicBezTo>
                      <a:pt x="12742" y="39492"/>
                      <a:pt x="12515" y="39423"/>
                      <a:pt x="12328" y="39308"/>
                    </a:cubicBezTo>
                    <a:cubicBezTo>
                      <a:pt x="12058" y="39160"/>
                      <a:pt x="11888" y="38795"/>
                      <a:pt x="11554" y="38795"/>
                    </a:cubicBezTo>
                    <a:cubicBezTo>
                      <a:pt x="11545" y="38795"/>
                      <a:pt x="11535" y="38795"/>
                      <a:pt x="11526" y="38795"/>
                    </a:cubicBezTo>
                    <a:cubicBezTo>
                      <a:pt x="11224" y="38825"/>
                      <a:pt x="11039" y="39093"/>
                      <a:pt x="10842" y="39291"/>
                    </a:cubicBezTo>
                    <a:cubicBezTo>
                      <a:pt x="10582" y="39517"/>
                      <a:pt x="10267" y="39736"/>
                      <a:pt x="9918" y="39782"/>
                    </a:cubicBezTo>
                    <a:cubicBezTo>
                      <a:pt x="9901" y="39782"/>
                      <a:pt x="9884" y="39782"/>
                      <a:pt x="9866" y="39782"/>
                    </a:cubicBezTo>
                    <a:cubicBezTo>
                      <a:pt x="9379" y="39782"/>
                      <a:pt x="8830" y="39612"/>
                      <a:pt x="8546" y="39194"/>
                    </a:cubicBezTo>
                    <a:cubicBezTo>
                      <a:pt x="8298" y="38749"/>
                      <a:pt x="8336" y="38212"/>
                      <a:pt x="8185" y="37734"/>
                    </a:cubicBezTo>
                    <a:cubicBezTo>
                      <a:pt x="8005" y="37033"/>
                      <a:pt x="7295" y="36651"/>
                      <a:pt x="7094" y="35967"/>
                    </a:cubicBezTo>
                    <a:cubicBezTo>
                      <a:pt x="7010" y="35543"/>
                      <a:pt x="7094" y="35098"/>
                      <a:pt x="6993" y="34674"/>
                    </a:cubicBezTo>
                    <a:cubicBezTo>
                      <a:pt x="6922" y="34359"/>
                      <a:pt x="6758" y="34082"/>
                      <a:pt x="6708" y="33759"/>
                    </a:cubicBezTo>
                    <a:cubicBezTo>
                      <a:pt x="6565" y="33138"/>
                      <a:pt x="6972" y="32575"/>
                      <a:pt x="7031" y="31983"/>
                    </a:cubicBezTo>
                    <a:cubicBezTo>
                      <a:pt x="7031" y="31555"/>
                      <a:pt x="6787" y="31186"/>
                      <a:pt x="6792" y="30762"/>
                    </a:cubicBezTo>
                    <a:cubicBezTo>
                      <a:pt x="6783" y="30401"/>
                      <a:pt x="6951" y="30006"/>
                      <a:pt x="7270" y="29818"/>
                    </a:cubicBezTo>
                    <a:cubicBezTo>
                      <a:pt x="7405" y="29717"/>
                      <a:pt x="7558" y="29680"/>
                      <a:pt x="7719" y="29680"/>
                    </a:cubicBezTo>
                    <a:cubicBezTo>
                      <a:pt x="8175" y="29680"/>
                      <a:pt x="8701" y="29975"/>
                      <a:pt x="9117" y="29975"/>
                    </a:cubicBezTo>
                    <a:cubicBezTo>
                      <a:pt x="9317" y="29975"/>
                      <a:pt x="9492" y="29907"/>
                      <a:pt x="9620" y="29704"/>
                    </a:cubicBezTo>
                    <a:cubicBezTo>
                      <a:pt x="9772" y="29364"/>
                      <a:pt x="9688" y="28995"/>
                      <a:pt x="9793" y="28655"/>
                    </a:cubicBezTo>
                    <a:cubicBezTo>
                      <a:pt x="10002" y="28042"/>
                      <a:pt x="10368" y="27509"/>
                      <a:pt x="10653" y="26934"/>
                    </a:cubicBezTo>
                    <a:cubicBezTo>
                      <a:pt x="10934" y="26430"/>
                      <a:pt x="11568" y="26111"/>
                      <a:pt x="11568" y="25473"/>
                    </a:cubicBezTo>
                    <a:cubicBezTo>
                      <a:pt x="11530" y="24991"/>
                      <a:pt x="11245" y="24537"/>
                      <a:pt x="11388" y="24042"/>
                    </a:cubicBezTo>
                    <a:cubicBezTo>
                      <a:pt x="11476" y="23571"/>
                      <a:pt x="11886" y="23071"/>
                      <a:pt x="12388" y="23071"/>
                    </a:cubicBezTo>
                    <a:cubicBezTo>
                      <a:pt x="12436" y="23071"/>
                      <a:pt x="12484" y="23076"/>
                      <a:pt x="12533" y="23085"/>
                    </a:cubicBezTo>
                    <a:cubicBezTo>
                      <a:pt x="13008" y="23219"/>
                      <a:pt x="13134" y="23744"/>
                      <a:pt x="13352" y="24130"/>
                    </a:cubicBezTo>
                    <a:cubicBezTo>
                      <a:pt x="13507" y="24382"/>
                      <a:pt x="13751" y="24655"/>
                      <a:pt x="14057" y="24684"/>
                    </a:cubicBezTo>
                    <a:cubicBezTo>
                      <a:pt x="14093" y="24690"/>
                      <a:pt x="14128" y="24692"/>
                      <a:pt x="14164" y="24692"/>
                    </a:cubicBezTo>
                    <a:cubicBezTo>
                      <a:pt x="14322" y="24692"/>
                      <a:pt x="14482" y="24647"/>
                      <a:pt x="14637" y="24647"/>
                    </a:cubicBezTo>
                    <a:cubicBezTo>
                      <a:pt x="14708" y="24647"/>
                      <a:pt x="14778" y="24657"/>
                      <a:pt x="14846" y="24684"/>
                    </a:cubicBezTo>
                    <a:cubicBezTo>
                      <a:pt x="15151" y="24864"/>
                      <a:pt x="15460" y="25133"/>
                      <a:pt x="15826" y="25133"/>
                    </a:cubicBezTo>
                    <a:cubicBezTo>
                      <a:pt x="15863" y="25133"/>
                      <a:pt x="15900" y="25131"/>
                      <a:pt x="15937" y="25125"/>
                    </a:cubicBezTo>
                    <a:cubicBezTo>
                      <a:pt x="16386" y="25045"/>
                      <a:pt x="16752" y="24600"/>
                      <a:pt x="16840" y="24176"/>
                    </a:cubicBezTo>
                    <a:cubicBezTo>
                      <a:pt x="16831" y="23597"/>
                      <a:pt x="16823" y="23018"/>
                      <a:pt x="16743" y="22443"/>
                    </a:cubicBezTo>
                    <a:cubicBezTo>
                      <a:pt x="16487" y="21620"/>
                      <a:pt x="16857" y="20781"/>
                      <a:pt x="17457" y="20218"/>
                    </a:cubicBezTo>
                    <a:cubicBezTo>
                      <a:pt x="17612" y="20013"/>
                      <a:pt x="17793" y="19782"/>
                      <a:pt x="17759" y="19513"/>
                    </a:cubicBezTo>
                    <a:cubicBezTo>
                      <a:pt x="17675" y="19127"/>
                      <a:pt x="17469" y="18770"/>
                      <a:pt x="17129" y="18569"/>
                    </a:cubicBezTo>
                    <a:cubicBezTo>
                      <a:pt x="16815" y="18359"/>
                      <a:pt x="16357" y="18422"/>
                      <a:pt x="16147" y="18069"/>
                    </a:cubicBezTo>
                    <a:cubicBezTo>
                      <a:pt x="15942" y="17692"/>
                      <a:pt x="16026" y="17159"/>
                      <a:pt x="16328" y="16852"/>
                    </a:cubicBezTo>
                    <a:cubicBezTo>
                      <a:pt x="16617" y="16617"/>
                      <a:pt x="16978" y="16319"/>
                      <a:pt x="16970" y="15912"/>
                    </a:cubicBezTo>
                    <a:cubicBezTo>
                      <a:pt x="16915" y="15589"/>
                      <a:pt x="16722" y="15303"/>
                      <a:pt x="16441" y="15135"/>
                    </a:cubicBezTo>
                    <a:cubicBezTo>
                      <a:pt x="16231" y="15001"/>
                      <a:pt x="15992" y="14976"/>
                      <a:pt x="15782" y="14846"/>
                    </a:cubicBezTo>
                    <a:cubicBezTo>
                      <a:pt x="15551" y="14691"/>
                      <a:pt x="15404" y="14456"/>
                      <a:pt x="15186" y="14283"/>
                    </a:cubicBezTo>
                    <a:cubicBezTo>
                      <a:pt x="14972" y="14095"/>
                      <a:pt x="14800" y="13851"/>
                      <a:pt x="14758" y="13562"/>
                    </a:cubicBezTo>
                    <a:cubicBezTo>
                      <a:pt x="14731" y="13246"/>
                      <a:pt x="14545" y="12766"/>
                      <a:pt x="14231" y="12766"/>
                    </a:cubicBezTo>
                    <a:cubicBezTo>
                      <a:pt x="14153" y="12766"/>
                      <a:pt x="14067" y="12795"/>
                      <a:pt x="13973" y="12865"/>
                    </a:cubicBezTo>
                    <a:cubicBezTo>
                      <a:pt x="13646" y="13096"/>
                      <a:pt x="13553" y="13532"/>
                      <a:pt x="13209" y="13742"/>
                    </a:cubicBezTo>
                    <a:cubicBezTo>
                      <a:pt x="13103" y="13807"/>
                      <a:pt x="12985" y="13835"/>
                      <a:pt x="12867" y="13835"/>
                    </a:cubicBezTo>
                    <a:cubicBezTo>
                      <a:pt x="12530" y="13835"/>
                      <a:pt x="12184" y="13603"/>
                      <a:pt x="12063" y="13293"/>
                    </a:cubicBezTo>
                    <a:cubicBezTo>
                      <a:pt x="11933" y="12915"/>
                      <a:pt x="12030" y="12504"/>
                      <a:pt x="11950" y="12122"/>
                    </a:cubicBezTo>
                    <a:cubicBezTo>
                      <a:pt x="11832" y="11820"/>
                      <a:pt x="11715" y="11475"/>
                      <a:pt x="11883" y="11169"/>
                    </a:cubicBezTo>
                    <a:cubicBezTo>
                      <a:pt x="12072" y="10808"/>
                      <a:pt x="12391" y="10535"/>
                      <a:pt x="12722" y="10313"/>
                    </a:cubicBezTo>
                    <a:cubicBezTo>
                      <a:pt x="13054" y="10216"/>
                      <a:pt x="12932" y="9855"/>
                      <a:pt x="12798" y="9641"/>
                    </a:cubicBezTo>
                    <a:cubicBezTo>
                      <a:pt x="12458" y="9310"/>
                      <a:pt x="12508" y="8873"/>
                      <a:pt x="12714" y="8479"/>
                    </a:cubicBezTo>
                    <a:cubicBezTo>
                      <a:pt x="12873" y="8084"/>
                      <a:pt x="13293" y="7883"/>
                      <a:pt x="13553" y="7585"/>
                    </a:cubicBezTo>
                    <a:cubicBezTo>
                      <a:pt x="13620" y="7198"/>
                      <a:pt x="13583" y="6800"/>
                      <a:pt x="13448" y="6426"/>
                    </a:cubicBezTo>
                    <a:cubicBezTo>
                      <a:pt x="13159" y="5864"/>
                      <a:pt x="12886" y="5192"/>
                      <a:pt x="13226" y="4592"/>
                    </a:cubicBezTo>
                    <a:cubicBezTo>
                      <a:pt x="13327" y="4382"/>
                      <a:pt x="13562" y="4235"/>
                      <a:pt x="13537" y="3971"/>
                    </a:cubicBezTo>
                    <a:cubicBezTo>
                      <a:pt x="13486" y="3627"/>
                      <a:pt x="13419" y="3291"/>
                      <a:pt x="13537" y="2947"/>
                    </a:cubicBezTo>
                    <a:cubicBezTo>
                      <a:pt x="13843" y="2351"/>
                      <a:pt x="13369" y="1914"/>
                      <a:pt x="13024" y="1473"/>
                    </a:cubicBezTo>
                    <a:cubicBezTo>
                      <a:pt x="12756" y="1041"/>
                      <a:pt x="12718" y="500"/>
                      <a:pt x="1277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9" name="Google Shape;2299;p38"/>
              <p:cNvSpPr/>
              <p:nvPr/>
            </p:nvSpPr>
            <p:spPr>
              <a:xfrm>
                <a:off x="6432469" y="3237493"/>
                <a:ext cx="70989" cy="74527"/>
              </a:xfrm>
              <a:custGeom>
                <a:avLst/>
                <a:gdLst/>
                <a:ahLst/>
                <a:cxnLst/>
                <a:rect l="l" t="t" r="r" b="b"/>
                <a:pathLst>
                  <a:path w="1545" h="1622" extrusionOk="0">
                    <a:moveTo>
                      <a:pt x="551" y="1"/>
                    </a:moveTo>
                    <a:cubicBezTo>
                      <a:pt x="383" y="1"/>
                      <a:pt x="209" y="87"/>
                      <a:pt x="101" y="207"/>
                    </a:cubicBezTo>
                    <a:cubicBezTo>
                      <a:pt x="42" y="266"/>
                      <a:pt x="51" y="358"/>
                      <a:pt x="9" y="417"/>
                    </a:cubicBezTo>
                    <a:cubicBezTo>
                      <a:pt x="4" y="434"/>
                      <a:pt x="0" y="447"/>
                      <a:pt x="0" y="463"/>
                    </a:cubicBezTo>
                    <a:cubicBezTo>
                      <a:pt x="0" y="656"/>
                      <a:pt x="118" y="807"/>
                      <a:pt x="248" y="933"/>
                    </a:cubicBezTo>
                    <a:cubicBezTo>
                      <a:pt x="391" y="1076"/>
                      <a:pt x="453" y="1269"/>
                      <a:pt x="584" y="1416"/>
                    </a:cubicBezTo>
                    <a:cubicBezTo>
                      <a:pt x="730" y="1555"/>
                      <a:pt x="940" y="1609"/>
                      <a:pt x="1138" y="1622"/>
                    </a:cubicBezTo>
                    <a:cubicBezTo>
                      <a:pt x="1360" y="1613"/>
                      <a:pt x="1545" y="1412"/>
                      <a:pt x="1503" y="1198"/>
                    </a:cubicBezTo>
                    <a:cubicBezTo>
                      <a:pt x="1360" y="774"/>
                      <a:pt x="1142" y="270"/>
                      <a:pt x="743" y="44"/>
                    </a:cubicBezTo>
                    <a:cubicBezTo>
                      <a:pt x="683" y="14"/>
                      <a:pt x="617" y="1"/>
                      <a:pt x="55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0" name="Google Shape;2300;p38"/>
              <p:cNvSpPr/>
              <p:nvPr/>
            </p:nvSpPr>
            <p:spPr>
              <a:xfrm>
                <a:off x="6804086" y="3503662"/>
                <a:ext cx="192520" cy="167249"/>
              </a:xfrm>
              <a:custGeom>
                <a:avLst/>
                <a:gdLst/>
                <a:ahLst/>
                <a:cxnLst/>
                <a:rect l="l" t="t" r="r" b="b"/>
                <a:pathLst>
                  <a:path w="4190" h="3640" extrusionOk="0">
                    <a:moveTo>
                      <a:pt x="1183" y="0"/>
                    </a:moveTo>
                    <a:cubicBezTo>
                      <a:pt x="1128" y="0"/>
                      <a:pt x="1073" y="6"/>
                      <a:pt x="1016" y="18"/>
                    </a:cubicBezTo>
                    <a:cubicBezTo>
                      <a:pt x="0" y="102"/>
                      <a:pt x="93" y="1180"/>
                      <a:pt x="617" y="1785"/>
                    </a:cubicBezTo>
                    <a:cubicBezTo>
                      <a:pt x="932" y="2141"/>
                      <a:pt x="1440" y="2251"/>
                      <a:pt x="1759" y="2599"/>
                    </a:cubicBezTo>
                    <a:cubicBezTo>
                      <a:pt x="2141" y="3040"/>
                      <a:pt x="2573" y="3610"/>
                      <a:pt x="3203" y="3640"/>
                    </a:cubicBezTo>
                    <a:cubicBezTo>
                      <a:pt x="3459" y="3619"/>
                      <a:pt x="3702" y="3531"/>
                      <a:pt x="3908" y="3375"/>
                    </a:cubicBezTo>
                    <a:cubicBezTo>
                      <a:pt x="4189" y="3061"/>
                      <a:pt x="4126" y="2557"/>
                      <a:pt x="3883" y="2242"/>
                    </a:cubicBezTo>
                    <a:cubicBezTo>
                      <a:pt x="3631" y="1860"/>
                      <a:pt x="3215" y="1663"/>
                      <a:pt x="2884" y="1369"/>
                    </a:cubicBezTo>
                    <a:cubicBezTo>
                      <a:pt x="2598" y="1138"/>
                      <a:pt x="2426" y="786"/>
                      <a:pt x="2166" y="542"/>
                    </a:cubicBezTo>
                    <a:cubicBezTo>
                      <a:pt x="1890" y="278"/>
                      <a:pt x="1566" y="0"/>
                      <a:pt x="118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1" name="Google Shape;2301;p38"/>
              <p:cNvSpPr/>
              <p:nvPr/>
            </p:nvSpPr>
            <p:spPr>
              <a:xfrm>
                <a:off x="7796673" y="1927138"/>
                <a:ext cx="704927" cy="710348"/>
              </a:xfrm>
              <a:custGeom>
                <a:avLst/>
                <a:gdLst/>
                <a:ahLst/>
                <a:cxnLst/>
                <a:rect l="l" t="t" r="r" b="b"/>
                <a:pathLst>
                  <a:path w="15342" h="15460" extrusionOk="0">
                    <a:moveTo>
                      <a:pt x="6355" y="0"/>
                    </a:moveTo>
                    <a:cubicBezTo>
                      <a:pt x="6242" y="281"/>
                      <a:pt x="6099" y="550"/>
                      <a:pt x="5927" y="802"/>
                    </a:cubicBezTo>
                    <a:cubicBezTo>
                      <a:pt x="5831" y="982"/>
                      <a:pt x="5415" y="1520"/>
                      <a:pt x="5113" y="1662"/>
                    </a:cubicBezTo>
                    <a:cubicBezTo>
                      <a:pt x="4941" y="1808"/>
                      <a:pt x="4513" y="1881"/>
                      <a:pt x="4305" y="1881"/>
                    </a:cubicBezTo>
                    <a:cubicBezTo>
                      <a:pt x="4273" y="1881"/>
                      <a:pt x="4247" y="1880"/>
                      <a:pt x="4227" y="1876"/>
                    </a:cubicBezTo>
                    <a:cubicBezTo>
                      <a:pt x="4110" y="1868"/>
                      <a:pt x="3992" y="1847"/>
                      <a:pt x="3879" y="1809"/>
                    </a:cubicBezTo>
                    <a:cubicBezTo>
                      <a:pt x="3690" y="2204"/>
                      <a:pt x="3577" y="2653"/>
                      <a:pt x="3640" y="3089"/>
                    </a:cubicBezTo>
                    <a:cubicBezTo>
                      <a:pt x="3787" y="3656"/>
                      <a:pt x="3648" y="4164"/>
                      <a:pt x="3249" y="4584"/>
                    </a:cubicBezTo>
                    <a:cubicBezTo>
                      <a:pt x="2838" y="5146"/>
                      <a:pt x="2364" y="5746"/>
                      <a:pt x="2267" y="6451"/>
                    </a:cubicBezTo>
                    <a:cubicBezTo>
                      <a:pt x="2255" y="6817"/>
                      <a:pt x="2276" y="7203"/>
                      <a:pt x="2082" y="7530"/>
                    </a:cubicBezTo>
                    <a:cubicBezTo>
                      <a:pt x="1927" y="7799"/>
                      <a:pt x="1659" y="8013"/>
                      <a:pt x="1491" y="8265"/>
                    </a:cubicBezTo>
                    <a:cubicBezTo>
                      <a:pt x="1256" y="8592"/>
                      <a:pt x="1197" y="8978"/>
                      <a:pt x="1079" y="9352"/>
                    </a:cubicBezTo>
                    <a:cubicBezTo>
                      <a:pt x="932" y="9792"/>
                      <a:pt x="437" y="9990"/>
                      <a:pt x="227" y="10384"/>
                    </a:cubicBezTo>
                    <a:cubicBezTo>
                      <a:pt x="26" y="10728"/>
                      <a:pt x="1" y="11282"/>
                      <a:pt x="408" y="11480"/>
                    </a:cubicBezTo>
                    <a:cubicBezTo>
                      <a:pt x="493" y="11503"/>
                      <a:pt x="574" y="11514"/>
                      <a:pt x="652" y="11514"/>
                    </a:cubicBezTo>
                    <a:cubicBezTo>
                      <a:pt x="1369" y="11514"/>
                      <a:pt x="1774" y="10593"/>
                      <a:pt x="2498" y="10548"/>
                    </a:cubicBezTo>
                    <a:cubicBezTo>
                      <a:pt x="3379" y="10548"/>
                      <a:pt x="3568" y="11597"/>
                      <a:pt x="3887" y="12227"/>
                    </a:cubicBezTo>
                    <a:cubicBezTo>
                      <a:pt x="4022" y="12495"/>
                      <a:pt x="4185" y="12781"/>
                      <a:pt x="4454" y="12924"/>
                    </a:cubicBezTo>
                    <a:cubicBezTo>
                      <a:pt x="4697" y="13062"/>
                      <a:pt x="4995" y="13049"/>
                      <a:pt x="5226" y="13209"/>
                    </a:cubicBezTo>
                    <a:cubicBezTo>
                      <a:pt x="5667" y="13545"/>
                      <a:pt x="5931" y="14069"/>
                      <a:pt x="6389" y="14388"/>
                    </a:cubicBezTo>
                    <a:cubicBezTo>
                      <a:pt x="6786" y="14700"/>
                      <a:pt x="7345" y="14983"/>
                      <a:pt x="7876" y="14983"/>
                    </a:cubicBezTo>
                    <a:cubicBezTo>
                      <a:pt x="8046" y="14983"/>
                      <a:pt x="8212" y="14954"/>
                      <a:pt x="8370" y="14888"/>
                    </a:cubicBezTo>
                    <a:cubicBezTo>
                      <a:pt x="8609" y="14707"/>
                      <a:pt x="8668" y="14393"/>
                      <a:pt x="8878" y="14191"/>
                    </a:cubicBezTo>
                    <a:cubicBezTo>
                      <a:pt x="9041" y="13999"/>
                      <a:pt x="9277" y="13896"/>
                      <a:pt x="9504" y="13896"/>
                    </a:cubicBezTo>
                    <a:cubicBezTo>
                      <a:pt x="9767" y="13896"/>
                      <a:pt x="10016" y="14036"/>
                      <a:pt x="10120" y="14338"/>
                    </a:cubicBezTo>
                    <a:cubicBezTo>
                      <a:pt x="10271" y="14695"/>
                      <a:pt x="10313" y="15152"/>
                      <a:pt x="10674" y="15362"/>
                    </a:cubicBezTo>
                    <a:cubicBezTo>
                      <a:pt x="10822" y="15426"/>
                      <a:pt x="10989" y="15460"/>
                      <a:pt x="11155" y="15460"/>
                    </a:cubicBezTo>
                    <a:cubicBezTo>
                      <a:pt x="11414" y="15460"/>
                      <a:pt x="11672" y="15378"/>
                      <a:pt x="11854" y="15198"/>
                    </a:cubicBezTo>
                    <a:cubicBezTo>
                      <a:pt x="12294" y="14699"/>
                      <a:pt x="11933" y="13969"/>
                      <a:pt x="12273" y="13444"/>
                    </a:cubicBezTo>
                    <a:cubicBezTo>
                      <a:pt x="12398" y="13257"/>
                      <a:pt x="12619" y="13142"/>
                      <a:pt x="12836" y="13142"/>
                    </a:cubicBezTo>
                    <a:cubicBezTo>
                      <a:pt x="12983" y="13142"/>
                      <a:pt x="13129" y="13195"/>
                      <a:pt x="13243" y="13314"/>
                    </a:cubicBezTo>
                    <a:cubicBezTo>
                      <a:pt x="13630" y="13647"/>
                      <a:pt x="13885" y="14375"/>
                      <a:pt x="14445" y="14375"/>
                    </a:cubicBezTo>
                    <a:cubicBezTo>
                      <a:pt x="14493" y="14375"/>
                      <a:pt x="14542" y="14370"/>
                      <a:pt x="14595" y="14359"/>
                    </a:cubicBezTo>
                    <a:cubicBezTo>
                      <a:pt x="14859" y="14262"/>
                      <a:pt x="15060" y="14032"/>
                      <a:pt x="15342" y="13998"/>
                    </a:cubicBezTo>
                    <a:cubicBezTo>
                      <a:pt x="15304" y="13885"/>
                      <a:pt x="15266" y="13771"/>
                      <a:pt x="15228" y="13658"/>
                    </a:cubicBezTo>
                    <a:cubicBezTo>
                      <a:pt x="15006" y="13012"/>
                      <a:pt x="14762" y="12370"/>
                      <a:pt x="14506" y="11753"/>
                    </a:cubicBezTo>
                    <a:cubicBezTo>
                      <a:pt x="14246" y="11123"/>
                      <a:pt x="13965" y="10498"/>
                      <a:pt x="13667" y="9885"/>
                    </a:cubicBezTo>
                    <a:cubicBezTo>
                      <a:pt x="13340" y="9205"/>
                      <a:pt x="12987" y="8542"/>
                      <a:pt x="12613" y="7883"/>
                    </a:cubicBezTo>
                    <a:cubicBezTo>
                      <a:pt x="12240" y="7228"/>
                      <a:pt x="11841" y="6594"/>
                      <a:pt x="11426" y="5969"/>
                    </a:cubicBezTo>
                    <a:cubicBezTo>
                      <a:pt x="11039" y="5385"/>
                      <a:pt x="10632" y="4814"/>
                      <a:pt x="10213" y="4256"/>
                    </a:cubicBezTo>
                    <a:cubicBezTo>
                      <a:pt x="9763" y="3673"/>
                      <a:pt x="9298" y="3102"/>
                      <a:pt x="8815" y="2544"/>
                    </a:cubicBezTo>
                    <a:cubicBezTo>
                      <a:pt x="8383" y="2048"/>
                      <a:pt x="7933" y="1566"/>
                      <a:pt x="7489" y="1104"/>
                    </a:cubicBezTo>
                    <a:cubicBezTo>
                      <a:pt x="7119" y="731"/>
                      <a:pt x="6741" y="361"/>
                      <a:pt x="635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2" name="Google Shape;2302;p38"/>
              <p:cNvSpPr/>
              <p:nvPr/>
            </p:nvSpPr>
            <p:spPr>
              <a:xfrm>
                <a:off x="7842206" y="2671935"/>
                <a:ext cx="737320" cy="1301187"/>
              </a:xfrm>
              <a:custGeom>
                <a:avLst/>
                <a:gdLst/>
                <a:ahLst/>
                <a:cxnLst/>
                <a:rect l="l" t="t" r="r" b="b"/>
                <a:pathLst>
                  <a:path w="16047" h="28319" extrusionOk="0">
                    <a:moveTo>
                      <a:pt x="15005" y="0"/>
                    </a:moveTo>
                    <a:cubicBezTo>
                      <a:pt x="14976" y="38"/>
                      <a:pt x="14942" y="76"/>
                      <a:pt x="14913" y="109"/>
                    </a:cubicBezTo>
                    <a:cubicBezTo>
                      <a:pt x="14846" y="181"/>
                      <a:pt x="14770" y="239"/>
                      <a:pt x="14691" y="294"/>
                    </a:cubicBezTo>
                    <a:cubicBezTo>
                      <a:pt x="14611" y="348"/>
                      <a:pt x="14523" y="390"/>
                      <a:pt x="14430" y="424"/>
                    </a:cubicBezTo>
                    <a:cubicBezTo>
                      <a:pt x="14376" y="441"/>
                      <a:pt x="14325" y="458"/>
                      <a:pt x="14267" y="474"/>
                    </a:cubicBezTo>
                    <a:cubicBezTo>
                      <a:pt x="14183" y="499"/>
                      <a:pt x="14095" y="516"/>
                      <a:pt x="14011" y="546"/>
                    </a:cubicBezTo>
                    <a:cubicBezTo>
                      <a:pt x="13986" y="554"/>
                      <a:pt x="13965" y="562"/>
                      <a:pt x="13939" y="575"/>
                    </a:cubicBezTo>
                    <a:cubicBezTo>
                      <a:pt x="13906" y="588"/>
                      <a:pt x="13876" y="609"/>
                      <a:pt x="13860" y="617"/>
                    </a:cubicBezTo>
                    <a:cubicBezTo>
                      <a:pt x="13830" y="638"/>
                      <a:pt x="13801" y="659"/>
                      <a:pt x="13771" y="684"/>
                    </a:cubicBezTo>
                    <a:cubicBezTo>
                      <a:pt x="13738" y="714"/>
                      <a:pt x="13704" y="747"/>
                      <a:pt x="13675" y="781"/>
                    </a:cubicBezTo>
                    <a:cubicBezTo>
                      <a:pt x="13625" y="839"/>
                      <a:pt x="13583" y="898"/>
                      <a:pt x="13541" y="957"/>
                    </a:cubicBezTo>
                    <a:cubicBezTo>
                      <a:pt x="13507" y="1003"/>
                      <a:pt x="13478" y="1049"/>
                      <a:pt x="13448" y="1096"/>
                    </a:cubicBezTo>
                    <a:cubicBezTo>
                      <a:pt x="13419" y="1142"/>
                      <a:pt x="13385" y="1200"/>
                      <a:pt x="13356" y="1247"/>
                    </a:cubicBezTo>
                    <a:cubicBezTo>
                      <a:pt x="13327" y="1297"/>
                      <a:pt x="13297" y="1352"/>
                      <a:pt x="13268" y="1402"/>
                    </a:cubicBezTo>
                    <a:lnTo>
                      <a:pt x="13226" y="1469"/>
                    </a:lnTo>
                    <a:cubicBezTo>
                      <a:pt x="13192" y="1519"/>
                      <a:pt x="13154" y="1570"/>
                      <a:pt x="13112" y="1612"/>
                    </a:cubicBezTo>
                    <a:cubicBezTo>
                      <a:pt x="13024" y="1700"/>
                      <a:pt x="12924" y="1767"/>
                      <a:pt x="12810" y="1813"/>
                    </a:cubicBezTo>
                    <a:cubicBezTo>
                      <a:pt x="12768" y="1830"/>
                      <a:pt x="12731" y="1843"/>
                      <a:pt x="12689" y="1859"/>
                    </a:cubicBezTo>
                    <a:cubicBezTo>
                      <a:pt x="12659" y="1868"/>
                      <a:pt x="12630" y="1880"/>
                      <a:pt x="12596" y="1889"/>
                    </a:cubicBezTo>
                    <a:cubicBezTo>
                      <a:pt x="12470" y="1927"/>
                      <a:pt x="12336" y="1960"/>
                      <a:pt x="12218" y="2002"/>
                    </a:cubicBezTo>
                    <a:cubicBezTo>
                      <a:pt x="12155" y="2023"/>
                      <a:pt x="12093" y="2048"/>
                      <a:pt x="12030" y="2078"/>
                    </a:cubicBezTo>
                    <a:cubicBezTo>
                      <a:pt x="11992" y="2099"/>
                      <a:pt x="11954" y="2120"/>
                      <a:pt x="11920" y="2141"/>
                    </a:cubicBezTo>
                    <a:cubicBezTo>
                      <a:pt x="11874" y="2170"/>
                      <a:pt x="11828" y="2199"/>
                      <a:pt x="11786" y="2233"/>
                    </a:cubicBezTo>
                    <a:cubicBezTo>
                      <a:pt x="11744" y="2267"/>
                      <a:pt x="11690" y="2309"/>
                      <a:pt x="11643" y="2346"/>
                    </a:cubicBezTo>
                    <a:cubicBezTo>
                      <a:pt x="11597" y="2384"/>
                      <a:pt x="11551" y="2418"/>
                      <a:pt x="11501" y="2451"/>
                    </a:cubicBezTo>
                    <a:cubicBezTo>
                      <a:pt x="11450" y="2485"/>
                      <a:pt x="11396" y="2518"/>
                      <a:pt x="11337" y="2548"/>
                    </a:cubicBezTo>
                    <a:cubicBezTo>
                      <a:pt x="11232" y="2602"/>
                      <a:pt x="11123" y="2648"/>
                      <a:pt x="11014" y="2686"/>
                    </a:cubicBezTo>
                    <a:cubicBezTo>
                      <a:pt x="10947" y="2711"/>
                      <a:pt x="10875" y="2741"/>
                      <a:pt x="10804" y="2766"/>
                    </a:cubicBezTo>
                    <a:cubicBezTo>
                      <a:pt x="10745" y="2787"/>
                      <a:pt x="10686" y="2816"/>
                      <a:pt x="10640" y="2833"/>
                    </a:cubicBezTo>
                    <a:cubicBezTo>
                      <a:pt x="10573" y="2867"/>
                      <a:pt x="10506" y="2905"/>
                      <a:pt x="10443" y="2947"/>
                    </a:cubicBezTo>
                    <a:cubicBezTo>
                      <a:pt x="10405" y="2967"/>
                      <a:pt x="10372" y="2993"/>
                      <a:pt x="10342" y="3022"/>
                    </a:cubicBezTo>
                    <a:cubicBezTo>
                      <a:pt x="10309" y="3047"/>
                      <a:pt x="10279" y="3072"/>
                      <a:pt x="10263" y="3093"/>
                    </a:cubicBezTo>
                    <a:cubicBezTo>
                      <a:pt x="10246" y="3110"/>
                      <a:pt x="10229" y="3135"/>
                      <a:pt x="10212" y="3156"/>
                    </a:cubicBezTo>
                    <a:cubicBezTo>
                      <a:pt x="10191" y="3186"/>
                      <a:pt x="10174" y="3215"/>
                      <a:pt x="10162" y="3232"/>
                    </a:cubicBezTo>
                    <a:cubicBezTo>
                      <a:pt x="10137" y="3286"/>
                      <a:pt x="10111" y="3341"/>
                      <a:pt x="10095" y="3391"/>
                    </a:cubicBezTo>
                    <a:cubicBezTo>
                      <a:pt x="10095" y="3396"/>
                      <a:pt x="10090" y="3400"/>
                      <a:pt x="10090" y="3404"/>
                    </a:cubicBezTo>
                    <a:cubicBezTo>
                      <a:pt x="10082" y="3429"/>
                      <a:pt x="10074" y="3454"/>
                      <a:pt x="10069" y="3480"/>
                    </a:cubicBezTo>
                    <a:cubicBezTo>
                      <a:pt x="10061" y="3522"/>
                      <a:pt x="10048" y="3568"/>
                      <a:pt x="10044" y="3610"/>
                    </a:cubicBezTo>
                    <a:cubicBezTo>
                      <a:pt x="10040" y="3635"/>
                      <a:pt x="10036" y="3660"/>
                      <a:pt x="10032" y="3685"/>
                    </a:cubicBezTo>
                    <a:cubicBezTo>
                      <a:pt x="10019" y="3761"/>
                      <a:pt x="10002" y="3836"/>
                      <a:pt x="9977" y="3908"/>
                    </a:cubicBezTo>
                    <a:cubicBezTo>
                      <a:pt x="9948" y="3996"/>
                      <a:pt x="9902" y="4084"/>
                      <a:pt x="9847" y="4160"/>
                    </a:cubicBezTo>
                    <a:cubicBezTo>
                      <a:pt x="9792" y="4235"/>
                      <a:pt x="9738" y="4306"/>
                      <a:pt x="9675" y="4374"/>
                    </a:cubicBezTo>
                    <a:cubicBezTo>
                      <a:pt x="9646" y="4407"/>
                      <a:pt x="9620" y="4437"/>
                      <a:pt x="9591" y="4466"/>
                    </a:cubicBezTo>
                    <a:cubicBezTo>
                      <a:pt x="9562" y="4495"/>
                      <a:pt x="9520" y="4541"/>
                      <a:pt x="9478" y="4575"/>
                    </a:cubicBezTo>
                    <a:lnTo>
                      <a:pt x="9360" y="4680"/>
                    </a:lnTo>
                    <a:cubicBezTo>
                      <a:pt x="9314" y="4718"/>
                      <a:pt x="9268" y="4751"/>
                      <a:pt x="9217" y="4789"/>
                    </a:cubicBezTo>
                    <a:cubicBezTo>
                      <a:pt x="9146" y="4848"/>
                      <a:pt x="9066" y="4898"/>
                      <a:pt x="8987" y="4944"/>
                    </a:cubicBezTo>
                    <a:cubicBezTo>
                      <a:pt x="8903" y="4999"/>
                      <a:pt x="8814" y="5058"/>
                      <a:pt x="8722" y="5104"/>
                    </a:cubicBezTo>
                    <a:cubicBezTo>
                      <a:pt x="8621" y="5154"/>
                      <a:pt x="8525" y="5209"/>
                      <a:pt x="8424" y="5259"/>
                    </a:cubicBezTo>
                    <a:cubicBezTo>
                      <a:pt x="8302" y="5318"/>
                      <a:pt x="8189" y="5381"/>
                      <a:pt x="8080" y="5444"/>
                    </a:cubicBezTo>
                    <a:lnTo>
                      <a:pt x="8076" y="5448"/>
                    </a:lnTo>
                    <a:cubicBezTo>
                      <a:pt x="8009" y="5494"/>
                      <a:pt x="7946" y="5540"/>
                      <a:pt x="7887" y="5591"/>
                    </a:cubicBezTo>
                    <a:cubicBezTo>
                      <a:pt x="7837" y="5637"/>
                      <a:pt x="7790" y="5683"/>
                      <a:pt x="7744" y="5729"/>
                    </a:cubicBezTo>
                    <a:lnTo>
                      <a:pt x="7740" y="5729"/>
                    </a:lnTo>
                    <a:cubicBezTo>
                      <a:pt x="7711" y="5767"/>
                      <a:pt x="7681" y="5805"/>
                      <a:pt x="7664" y="5830"/>
                    </a:cubicBezTo>
                    <a:cubicBezTo>
                      <a:pt x="7635" y="5872"/>
                      <a:pt x="7606" y="5914"/>
                      <a:pt x="7585" y="5960"/>
                    </a:cubicBezTo>
                    <a:cubicBezTo>
                      <a:pt x="7564" y="5998"/>
                      <a:pt x="7551" y="6031"/>
                      <a:pt x="7534" y="6069"/>
                    </a:cubicBezTo>
                    <a:cubicBezTo>
                      <a:pt x="7522" y="6120"/>
                      <a:pt x="7505" y="6166"/>
                      <a:pt x="7497" y="6212"/>
                    </a:cubicBezTo>
                    <a:cubicBezTo>
                      <a:pt x="7484" y="6283"/>
                      <a:pt x="7471" y="6355"/>
                      <a:pt x="7459" y="6426"/>
                    </a:cubicBezTo>
                    <a:cubicBezTo>
                      <a:pt x="7442" y="6523"/>
                      <a:pt x="7421" y="6619"/>
                      <a:pt x="7392" y="6707"/>
                    </a:cubicBezTo>
                    <a:cubicBezTo>
                      <a:pt x="7379" y="6737"/>
                      <a:pt x="7371" y="6762"/>
                      <a:pt x="7358" y="6787"/>
                    </a:cubicBezTo>
                    <a:cubicBezTo>
                      <a:pt x="7333" y="6829"/>
                      <a:pt x="7303" y="6867"/>
                      <a:pt x="7274" y="6905"/>
                    </a:cubicBezTo>
                    <a:cubicBezTo>
                      <a:pt x="7220" y="6963"/>
                      <a:pt x="7161" y="7022"/>
                      <a:pt x="7098" y="7068"/>
                    </a:cubicBezTo>
                    <a:cubicBezTo>
                      <a:pt x="7052" y="7106"/>
                      <a:pt x="7005" y="7135"/>
                      <a:pt x="6955" y="7165"/>
                    </a:cubicBezTo>
                    <a:cubicBezTo>
                      <a:pt x="6921" y="7190"/>
                      <a:pt x="6888" y="7207"/>
                      <a:pt x="6854" y="7228"/>
                    </a:cubicBezTo>
                    <a:cubicBezTo>
                      <a:pt x="6779" y="7270"/>
                      <a:pt x="6699" y="7316"/>
                      <a:pt x="6619" y="7349"/>
                    </a:cubicBezTo>
                    <a:cubicBezTo>
                      <a:pt x="6540" y="7387"/>
                      <a:pt x="6468" y="7421"/>
                      <a:pt x="6393" y="7450"/>
                    </a:cubicBezTo>
                    <a:cubicBezTo>
                      <a:pt x="6246" y="7513"/>
                      <a:pt x="6099" y="7580"/>
                      <a:pt x="5952" y="7652"/>
                    </a:cubicBezTo>
                    <a:cubicBezTo>
                      <a:pt x="5918" y="7668"/>
                      <a:pt x="5881" y="7685"/>
                      <a:pt x="5847" y="7706"/>
                    </a:cubicBezTo>
                    <a:cubicBezTo>
                      <a:pt x="5792" y="7736"/>
                      <a:pt x="5746" y="7765"/>
                      <a:pt x="5708" y="7786"/>
                    </a:cubicBezTo>
                    <a:cubicBezTo>
                      <a:pt x="5658" y="7824"/>
                      <a:pt x="5608" y="7862"/>
                      <a:pt x="5570" y="7891"/>
                    </a:cubicBezTo>
                    <a:cubicBezTo>
                      <a:pt x="5511" y="7941"/>
                      <a:pt x="5457" y="7996"/>
                      <a:pt x="5402" y="8050"/>
                    </a:cubicBezTo>
                    <a:lnTo>
                      <a:pt x="5398" y="8050"/>
                    </a:lnTo>
                    <a:cubicBezTo>
                      <a:pt x="5369" y="8088"/>
                      <a:pt x="5339" y="8126"/>
                      <a:pt x="5310" y="8164"/>
                    </a:cubicBezTo>
                    <a:cubicBezTo>
                      <a:pt x="5272" y="8218"/>
                      <a:pt x="5238" y="8273"/>
                      <a:pt x="5209" y="8327"/>
                    </a:cubicBezTo>
                    <a:cubicBezTo>
                      <a:pt x="5184" y="8382"/>
                      <a:pt x="5159" y="8437"/>
                      <a:pt x="5138" y="8495"/>
                    </a:cubicBezTo>
                    <a:cubicBezTo>
                      <a:pt x="5117" y="8550"/>
                      <a:pt x="5100" y="8600"/>
                      <a:pt x="5087" y="8651"/>
                    </a:cubicBezTo>
                    <a:cubicBezTo>
                      <a:pt x="5066" y="8714"/>
                      <a:pt x="5054" y="8772"/>
                      <a:pt x="5037" y="8835"/>
                    </a:cubicBezTo>
                    <a:cubicBezTo>
                      <a:pt x="5008" y="8957"/>
                      <a:pt x="4978" y="9079"/>
                      <a:pt x="4949" y="9196"/>
                    </a:cubicBezTo>
                    <a:cubicBezTo>
                      <a:pt x="4919" y="9314"/>
                      <a:pt x="4882" y="9427"/>
                      <a:pt x="4835" y="9536"/>
                    </a:cubicBezTo>
                    <a:cubicBezTo>
                      <a:pt x="4814" y="9582"/>
                      <a:pt x="4793" y="9629"/>
                      <a:pt x="4772" y="9675"/>
                    </a:cubicBezTo>
                    <a:lnTo>
                      <a:pt x="4731" y="9754"/>
                    </a:lnTo>
                    <a:cubicBezTo>
                      <a:pt x="4714" y="9784"/>
                      <a:pt x="4693" y="9817"/>
                      <a:pt x="4672" y="9847"/>
                    </a:cubicBezTo>
                    <a:cubicBezTo>
                      <a:pt x="4651" y="9880"/>
                      <a:pt x="4634" y="9901"/>
                      <a:pt x="4617" y="9927"/>
                    </a:cubicBezTo>
                    <a:cubicBezTo>
                      <a:pt x="4609" y="9943"/>
                      <a:pt x="4596" y="9960"/>
                      <a:pt x="4584" y="9977"/>
                    </a:cubicBezTo>
                    <a:cubicBezTo>
                      <a:pt x="4542" y="10031"/>
                      <a:pt x="4500" y="10082"/>
                      <a:pt x="4458" y="10132"/>
                    </a:cubicBezTo>
                    <a:cubicBezTo>
                      <a:pt x="4386" y="10216"/>
                      <a:pt x="4307" y="10292"/>
                      <a:pt x="4218" y="10359"/>
                    </a:cubicBezTo>
                    <a:cubicBezTo>
                      <a:pt x="4118" y="10426"/>
                      <a:pt x="4013" y="10476"/>
                      <a:pt x="3899" y="10510"/>
                    </a:cubicBezTo>
                    <a:cubicBezTo>
                      <a:pt x="3782" y="10552"/>
                      <a:pt x="3669" y="10598"/>
                      <a:pt x="3555" y="10644"/>
                    </a:cubicBezTo>
                    <a:cubicBezTo>
                      <a:pt x="3442" y="10690"/>
                      <a:pt x="3337" y="10741"/>
                      <a:pt x="3240" y="10791"/>
                    </a:cubicBezTo>
                    <a:cubicBezTo>
                      <a:pt x="3178" y="10825"/>
                      <a:pt x="3110" y="10858"/>
                      <a:pt x="3047" y="10896"/>
                    </a:cubicBezTo>
                    <a:cubicBezTo>
                      <a:pt x="3010" y="10921"/>
                      <a:pt x="2968" y="10951"/>
                      <a:pt x="2930" y="10980"/>
                    </a:cubicBezTo>
                    <a:cubicBezTo>
                      <a:pt x="2909" y="11005"/>
                      <a:pt x="2884" y="11026"/>
                      <a:pt x="2863" y="11051"/>
                    </a:cubicBezTo>
                    <a:cubicBezTo>
                      <a:pt x="2829" y="11089"/>
                      <a:pt x="2800" y="11127"/>
                      <a:pt x="2770" y="11169"/>
                    </a:cubicBezTo>
                    <a:cubicBezTo>
                      <a:pt x="2741" y="11215"/>
                      <a:pt x="2712" y="11261"/>
                      <a:pt x="2682" y="11312"/>
                    </a:cubicBezTo>
                    <a:lnTo>
                      <a:pt x="2628" y="11425"/>
                    </a:lnTo>
                    <a:cubicBezTo>
                      <a:pt x="2615" y="11446"/>
                      <a:pt x="2611" y="11467"/>
                      <a:pt x="2603" y="11488"/>
                    </a:cubicBezTo>
                    <a:cubicBezTo>
                      <a:pt x="2594" y="11509"/>
                      <a:pt x="2586" y="11526"/>
                      <a:pt x="2577" y="11543"/>
                    </a:cubicBezTo>
                    <a:cubicBezTo>
                      <a:pt x="2565" y="11584"/>
                      <a:pt x="2552" y="11622"/>
                      <a:pt x="2540" y="11664"/>
                    </a:cubicBezTo>
                    <a:cubicBezTo>
                      <a:pt x="2531" y="11689"/>
                      <a:pt x="2527" y="11715"/>
                      <a:pt x="2519" y="11740"/>
                    </a:cubicBezTo>
                    <a:cubicBezTo>
                      <a:pt x="2514" y="11765"/>
                      <a:pt x="2506" y="11790"/>
                      <a:pt x="2502" y="11811"/>
                    </a:cubicBezTo>
                    <a:cubicBezTo>
                      <a:pt x="2493" y="11849"/>
                      <a:pt x="2489" y="11887"/>
                      <a:pt x="2485" y="11924"/>
                    </a:cubicBezTo>
                    <a:cubicBezTo>
                      <a:pt x="2481" y="11962"/>
                      <a:pt x="2481" y="11996"/>
                      <a:pt x="2485" y="12029"/>
                    </a:cubicBezTo>
                    <a:cubicBezTo>
                      <a:pt x="2485" y="12050"/>
                      <a:pt x="2489" y="12067"/>
                      <a:pt x="2493" y="12088"/>
                    </a:cubicBezTo>
                    <a:cubicBezTo>
                      <a:pt x="2493" y="12105"/>
                      <a:pt x="2502" y="12130"/>
                      <a:pt x="2510" y="12151"/>
                    </a:cubicBezTo>
                    <a:cubicBezTo>
                      <a:pt x="2519" y="12172"/>
                      <a:pt x="2523" y="12189"/>
                      <a:pt x="2531" y="12206"/>
                    </a:cubicBezTo>
                    <a:lnTo>
                      <a:pt x="2531" y="12210"/>
                    </a:lnTo>
                    <a:lnTo>
                      <a:pt x="2531" y="12214"/>
                    </a:lnTo>
                    <a:cubicBezTo>
                      <a:pt x="2540" y="12231"/>
                      <a:pt x="2552" y="12252"/>
                      <a:pt x="2556" y="12256"/>
                    </a:cubicBezTo>
                    <a:cubicBezTo>
                      <a:pt x="2569" y="12273"/>
                      <a:pt x="2582" y="12290"/>
                      <a:pt x="2594" y="12311"/>
                    </a:cubicBezTo>
                    <a:cubicBezTo>
                      <a:pt x="2607" y="12327"/>
                      <a:pt x="2619" y="12336"/>
                      <a:pt x="2628" y="12348"/>
                    </a:cubicBezTo>
                    <a:cubicBezTo>
                      <a:pt x="2632" y="12348"/>
                      <a:pt x="2632" y="12353"/>
                      <a:pt x="2636" y="12353"/>
                    </a:cubicBezTo>
                    <a:cubicBezTo>
                      <a:pt x="2649" y="12361"/>
                      <a:pt x="2661" y="12374"/>
                      <a:pt x="2670" y="12386"/>
                    </a:cubicBezTo>
                    <a:cubicBezTo>
                      <a:pt x="2728" y="12424"/>
                      <a:pt x="2787" y="12458"/>
                      <a:pt x="2850" y="12491"/>
                    </a:cubicBezTo>
                    <a:cubicBezTo>
                      <a:pt x="2934" y="12529"/>
                      <a:pt x="3014" y="12562"/>
                      <a:pt x="3098" y="12600"/>
                    </a:cubicBezTo>
                    <a:cubicBezTo>
                      <a:pt x="3136" y="12617"/>
                      <a:pt x="3173" y="12634"/>
                      <a:pt x="3207" y="12651"/>
                    </a:cubicBezTo>
                    <a:cubicBezTo>
                      <a:pt x="3236" y="12667"/>
                      <a:pt x="3266" y="12684"/>
                      <a:pt x="3291" y="12705"/>
                    </a:cubicBezTo>
                    <a:cubicBezTo>
                      <a:pt x="3324" y="12726"/>
                      <a:pt x="3358" y="12751"/>
                      <a:pt x="3387" y="12781"/>
                    </a:cubicBezTo>
                    <a:cubicBezTo>
                      <a:pt x="3455" y="12839"/>
                      <a:pt x="3509" y="12907"/>
                      <a:pt x="3551" y="12982"/>
                    </a:cubicBezTo>
                    <a:cubicBezTo>
                      <a:pt x="3580" y="13033"/>
                      <a:pt x="3601" y="13087"/>
                      <a:pt x="3618" y="13142"/>
                    </a:cubicBezTo>
                    <a:cubicBezTo>
                      <a:pt x="3635" y="13188"/>
                      <a:pt x="3643" y="13238"/>
                      <a:pt x="3643" y="13289"/>
                    </a:cubicBezTo>
                    <a:cubicBezTo>
                      <a:pt x="3643" y="13343"/>
                      <a:pt x="3639" y="13402"/>
                      <a:pt x="3635" y="13456"/>
                    </a:cubicBezTo>
                    <a:cubicBezTo>
                      <a:pt x="3631" y="13477"/>
                      <a:pt x="3627" y="13503"/>
                      <a:pt x="3618" y="13524"/>
                    </a:cubicBezTo>
                    <a:cubicBezTo>
                      <a:pt x="3610" y="13570"/>
                      <a:pt x="3597" y="13616"/>
                      <a:pt x="3585" y="13662"/>
                    </a:cubicBezTo>
                    <a:cubicBezTo>
                      <a:pt x="3559" y="13746"/>
                      <a:pt x="3522" y="13830"/>
                      <a:pt x="3488" y="13910"/>
                    </a:cubicBezTo>
                    <a:cubicBezTo>
                      <a:pt x="3471" y="13956"/>
                      <a:pt x="3455" y="14002"/>
                      <a:pt x="3438" y="14048"/>
                    </a:cubicBezTo>
                    <a:cubicBezTo>
                      <a:pt x="3421" y="14090"/>
                      <a:pt x="3408" y="14141"/>
                      <a:pt x="3396" y="14187"/>
                    </a:cubicBezTo>
                    <a:cubicBezTo>
                      <a:pt x="3387" y="14216"/>
                      <a:pt x="3383" y="14241"/>
                      <a:pt x="3383" y="14267"/>
                    </a:cubicBezTo>
                    <a:lnTo>
                      <a:pt x="3383" y="14317"/>
                    </a:lnTo>
                    <a:cubicBezTo>
                      <a:pt x="3383" y="14342"/>
                      <a:pt x="3387" y="14371"/>
                      <a:pt x="3392" y="14397"/>
                    </a:cubicBezTo>
                    <a:cubicBezTo>
                      <a:pt x="3400" y="14430"/>
                      <a:pt x="3408" y="14460"/>
                      <a:pt x="3417" y="14493"/>
                    </a:cubicBezTo>
                    <a:cubicBezTo>
                      <a:pt x="3425" y="14518"/>
                      <a:pt x="3438" y="14544"/>
                      <a:pt x="3450" y="14569"/>
                    </a:cubicBezTo>
                    <a:cubicBezTo>
                      <a:pt x="3463" y="14598"/>
                      <a:pt x="3480" y="14623"/>
                      <a:pt x="3497" y="14648"/>
                    </a:cubicBezTo>
                    <a:cubicBezTo>
                      <a:pt x="3526" y="14686"/>
                      <a:pt x="3555" y="14724"/>
                      <a:pt x="3585" y="14762"/>
                    </a:cubicBezTo>
                    <a:cubicBezTo>
                      <a:pt x="3618" y="14800"/>
                      <a:pt x="3652" y="14833"/>
                      <a:pt x="3677" y="14858"/>
                    </a:cubicBezTo>
                    <a:cubicBezTo>
                      <a:pt x="3698" y="14875"/>
                      <a:pt x="3719" y="14892"/>
                      <a:pt x="3740" y="14909"/>
                    </a:cubicBezTo>
                    <a:cubicBezTo>
                      <a:pt x="3778" y="14934"/>
                      <a:pt x="3811" y="14959"/>
                      <a:pt x="3849" y="14976"/>
                    </a:cubicBezTo>
                    <a:lnTo>
                      <a:pt x="3853" y="14976"/>
                    </a:lnTo>
                    <a:cubicBezTo>
                      <a:pt x="3878" y="14993"/>
                      <a:pt x="3904" y="15001"/>
                      <a:pt x="3929" y="15009"/>
                    </a:cubicBezTo>
                    <a:cubicBezTo>
                      <a:pt x="3954" y="15022"/>
                      <a:pt x="3979" y="15026"/>
                      <a:pt x="4004" y="15035"/>
                    </a:cubicBezTo>
                    <a:cubicBezTo>
                      <a:pt x="4021" y="15035"/>
                      <a:pt x="4038" y="15035"/>
                      <a:pt x="4051" y="15039"/>
                    </a:cubicBezTo>
                    <a:lnTo>
                      <a:pt x="4101" y="15039"/>
                    </a:lnTo>
                    <a:cubicBezTo>
                      <a:pt x="4126" y="15039"/>
                      <a:pt x="4151" y="15030"/>
                      <a:pt x="4160" y="15030"/>
                    </a:cubicBezTo>
                    <a:cubicBezTo>
                      <a:pt x="4214" y="15018"/>
                      <a:pt x="4269" y="15001"/>
                      <a:pt x="4319" y="14984"/>
                    </a:cubicBezTo>
                    <a:lnTo>
                      <a:pt x="4336" y="14984"/>
                    </a:lnTo>
                    <a:cubicBezTo>
                      <a:pt x="4395" y="14963"/>
                      <a:pt x="4458" y="14942"/>
                      <a:pt x="4516" y="14925"/>
                    </a:cubicBezTo>
                    <a:cubicBezTo>
                      <a:pt x="4583" y="14903"/>
                      <a:pt x="4652" y="14893"/>
                      <a:pt x="4720" y="14893"/>
                    </a:cubicBezTo>
                    <a:cubicBezTo>
                      <a:pt x="4769" y="14893"/>
                      <a:pt x="4818" y="14898"/>
                      <a:pt x="4865" y="14909"/>
                    </a:cubicBezTo>
                    <a:cubicBezTo>
                      <a:pt x="4924" y="14921"/>
                      <a:pt x="4978" y="14942"/>
                      <a:pt x="5029" y="14972"/>
                    </a:cubicBezTo>
                    <a:cubicBezTo>
                      <a:pt x="5096" y="15009"/>
                      <a:pt x="5159" y="15056"/>
                      <a:pt x="5213" y="15110"/>
                    </a:cubicBezTo>
                    <a:cubicBezTo>
                      <a:pt x="5314" y="15198"/>
                      <a:pt x="5394" y="15303"/>
                      <a:pt x="5452" y="15421"/>
                    </a:cubicBezTo>
                    <a:cubicBezTo>
                      <a:pt x="5478" y="15484"/>
                      <a:pt x="5503" y="15551"/>
                      <a:pt x="5515" y="15622"/>
                    </a:cubicBezTo>
                    <a:cubicBezTo>
                      <a:pt x="5532" y="15698"/>
                      <a:pt x="5536" y="15773"/>
                      <a:pt x="5532" y="15849"/>
                    </a:cubicBezTo>
                    <a:cubicBezTo>
                      <a:pt x="5528" y="15975"/>
                      <a:pt x="5494" y="16101"/>
                      <a:pt x="5431" y="16214"/>
                    </a:cubicBezTo>
                    <a:cubicBezTo>
                      <a:pt x="5373" y="16332"/>
                      <a:pt x="5297" y="16441"/>
                      <a:pt x="5209" y="16537"/>
                    </a:cubicBezTo>
                    <a:cubicBezTo>
                      <a:pt x="5146" y="16604"/>
                      <a:pt x="5083" y="16667"/>
                      <a:pt x="5012" y="16726"/>
                    </a:cubicBezTo>
                    <a:cubicBezTo>
                      <a:pt x="4987" y="16751"/>
                      <a:pt x="4957" y="16772"/>
                      <a:pt x="4928" y="16797"/>
                    </a:cubicBezTo>
                    <a:lnTo>
                      <a:pt x="4852" y="16856"/>
                    </a:lnTo>
                    <a:cubicBezTo>
                      <a:pt x="4827" y="16877"/>
                      <a:pt x="4793" y="16894"/>
                      <a:pt x="4764" y="16915"/>
                    </a:cubicBezTo>
                    <a:cubicBezTo>
                      <a:pt x="4714" y="16949"/>
                      <a:pt x="4663" y="16982"/>
                      <a:pt x="4613" y="17016"/>
                    </a:cubicBezTo>
                    <a:cubicBezTo>
                      <a:pt x="4558" y="17049"/>
                      <a:pt x="4495" y="17087"/>
                      <a:pt x="4437" y="17121"/>
                    </a:cubicBezTo>
                    <a:cubicBezTo>
                      <a:pt x="4378" y="17154"/>
                      <a:pt x="4323" y="17179"/>
                      <a:pt x="4265" y="17209"/>
                    </a:cubicBezTo>
                    <a:cubicBezTo>
                      <a:pt x="4202" y="17238"/>
                      <a:pt x="4135" y="17268"/>
                      <a:pt x="4072" y="17297"/>
                    </a:cubicBezTo>
                    <a:lnTo>
                      <a:pt x="3883" y="17373"/>
                    </a:lnTo>
                    <a:cubicBezTo>
                      <a:pt x="3828" y="17393"/>
                      <a:pt x="3778" y="17414"/>
                      <a:pt x="3723" y="17431"/>
                    </a:cubicBezTo>
                    <a:cubicBezTo>
                      <a:pt x="3656" y="17461"/>
                      <a:pt x="3589" y="17490"/>
                      <a:pt x="3522" y="17515"/>
                    </a:cubicBezTo>
                    <a:cubicBezTo>
                      <a:pt x="3480" y="17536"/>
                      <a:pt x="3442" y="17557"/>
                      <a:pt x="3400" y="17578"/>
                    </a:cubicBezTo>
                    <a:cubicBezTo>
                      <a:pt x="3379" y="17587"/>
                      <a:pt x="3362" y="17599"/>
                      <a:pt x="3345" y="17612"/>
                    </a:cubicBezTo>
                    <a:lnTo>
                      <a:pt x="3266" y="17658"/>
                    </a:lnTo>
                    <a:cubicBezTo>
                      <a:pt x="3224" y="17687"/>
                      <a:pt x="3178" y="17717"/>
                      <a:pt x="3136" y="17750"/>
                    </a:cubicBezTo>
                    <a:cubicBezTo>
                      <a:pt x="3110" y="17767"/>
                      <a:pt x="3089" y="17788"/>
                      <a:pt x="3064" y="17801"/>
                    </a:cubicBezTo>
                    <a:cubicBezTo>
                      <a:pt x="3039" y="17817"/>
                      <a:pt x="3022" y="17838"/>
                      <a:pt x="3005" y="17847"/>
                    </a:cubicBezTo>
                    <a:cubicBezTo>
                      <a:pt x="3001" y="17851"/>
                      <a:pt x="2997" y="17851"/>
                      <a:pt x="2997" y="17855"/>
                    </a:cubicBezTo>
                    <a:cubicBezTo>
                      <a:pt x="2955" y="17893"/>
                      <a:pt x="2909" y="17935"/>
                      <a:pt x="2867" y="17977"/>
                    </a:cubicBezTo>
                    <a:cubicBezTo>
                      <a:pt x="2846" y="17994"/>
                      <a:pt x="2825" y="18015"/>
                      <a:pt x="2808" y="18036"/>
                    </a:cubicBezTo>
                    <a:cubicBezTo>
                      <a:pt x="2787" y="18052"/>
                      <a:pt x="2754" y="18086"/>
                      <a:pt x="2733" y="18107"/>
                    </a:cubicBezTo>
                    <a:cubicBezTo>
                      <a:pt x="2682" y="18170"/>
                      <a:pt x="2628" y="18233"/>
                      <a:pt x="2577" y="18296"/>
                    </a:cubicBezTo>
                    <a:cubicBezTo>
                      <a:pt x="2548" y="18334"/>
                      <a:pt x="2519" y="18371"/>
                      <a:pt x="2493" y="18409"/>
                    </a:cubicBezTo>
                    <a:cubicBezTo>
                      <a:pt x="2464" y="18447"/>
                      <a:pt x="2435" y="18489"/>
                      <a:pt x="2405" y="18531"/>
                    </a:cubicBezTo>
                    <a:cubicBezTo>
                      <a:pt x="2372" y="18581"/>
                      <a:pt x="2342" y="18636"/>
                      <a:pt x="2309" y="18690"/>
                    </a:cubicBezTo>
                    <a:cubicBezTo>
                      <a:pt x="2275" y="18745"/>
                      <a:pt x="2246" y="18795"/>
                      <a:pt x="2216" y="18850"/>
                    </a:cubicBezTo>
                    <a:cubicBezTo>
                      <a:pt x="2153" y="18955"/>
                      <a:pt x="2099" y="19060"/>
                      <a:pt x="2044" y="19169"/>
                    </a:cubicBezTo>
                    <a:cubicBezTo>
                      <a:pt x="1986" y="19278"/>
                      <a:pt x="1931" y="19383"/>
                      <a:pt x="1872" y="19488"/>
                    </a:cubicBezTo>
                    <a:cubicBezTo>
                      <a:pt x="1818" y="19597"/>
                      <a:pt x="1763" y="19698"/>
                      <a:pt x="1704" y="19803"/>
                    </a:cubicBezTo>
                    <a:cubicBezTo>
                      <a:pt x="1650" y="19908"/>
                      <a:pt x="1587" y="20013"/>
                      <a:pt x="1524" y="20113"/>
                    </a:cubicBezTo>
                    <a:cubicBezTo>
                      <a:pt x="1457" y="20214"/>
                      <a:pt x="1381" y="20319"/>
                      <a:pt x="1306" y="20420"/>
                    </a:cubicBezTo>
                    <a:cubicBezTo>
                      <a:pt x="1272" y="20462"/>
                      <a:pt x="1234" y="20508"/>
                      <a:pt x="1196" y="20546"/>
                    </a:cubicBezTo>
                    <a:cubicBezTo>
                      <a:pt x="1154" y="20600"/>
                      <a:pt x="1104" y="20646"/>
                      <a:pt x="1058" y="20693"/>
                    </a:cubicBezTo>
                    <a:cubicBezTo>
                      <a:pt x="974" y="20755"/>
                      <a:pt x="886" y="20814"/>
                      <a:pt x="793" y="20856"/>
                    </a:cubicBezTo>
                    <a:cubicBezTo>
                      <a:pt x="726" y="20886"/>
                      <a:pt x="655" y="20915"/>
                      <a:pt x="588" y="20949"/>
                    </a:cubicBezTo>
                    <a:cubicBezTo>
                      <a:pt x="546" y="20965"/>
                      <a:pt x="508" y="20991"/>
                      <a:pt x="466" y="21012"/>
                    </a:cubicBezTo>
                    <a:cubicBezTo>
                      <a:pt x="428" y="21037"/>
                      <a:pt x="391" y="21066"/>
                      <a:pt x="357" y="21095"/>
                    </a:cubicBezTo>
                    <a:cubicBezTo>
                      <a:pt x="315" y="21133"/>
                      <a:pt x="273" y="21171"/>
                      <a:pt x="235" y="21213"/>
                    </a:cubicBezTo>
                    <a:cubicBezTo>
                      <a:pt x="202" y="21251"/>
                      <a:pt x="172" y="21289"/>
                      <a:pt x="147" y="21326"/>
                    </a:cubicBezTo>
                    <a:cubicBezTo>
                      <a:pt x="126" y="21352"/>
                      <a:pt x="109" y="21381"/>
                      <a:pt x="93" y="21410"/>
                    </a:cubicBezTo>
                    <a:cubicBezTo>
                      <a:pt x="72" y="21452"/>
                      <a:pt x="51" y="21494"/>
                      <a:pt x="38" y="21540"/>
                    </a:cubicBezTo>
                    <a:cubicBezTo>
                      <a:pt x="25" y="21566"/>
                      <a:pt x="21" y="21591"/>
                      <a:pt x="17" y="21599"/>
                    </a:cubicBezTo>
                    <a:cubicBezTo>
                      <a:pt x="13" y="21624"/>
                      <a:pt x="9" y="21654"/>
                      <a:pt x="4" y="21662"/>
                    </a:cubicBezTo>
                    <a:cubicBezTo>
                      <a:pt x="4" y="21691"/>
                      <a:pt x="0" y="21721"/>
                      <a:pt x="4" y="21746"/>
                    </a:cubicBezTo>
                    <a:cubicBezTo>
                      <a:pt x="9" y="21801"/>
                      <a:pt x="13" y="21847"/>
                      <a:pt x="25" y="21897"/>
                    </a:cubicBezTo>
                    <a:cubicBezTo>
                      <a:pt x="25" y="21922"/>
                      <a:pt x="34" y="21948"/>
                      <a:pt x="42" y="21969"/>
                    </a:cubicBezTo>
                    <a:cubicBezTo>
                      <a:pt x="46" y="21989"/>
                      <a:pt x="55" y="22010"/>
                      <a:pt x="63" y="22027"/>
                    </a:cubicBezTo>
                    <a:cubicBezTo>
                      <a:pt x="84" y="22065"/>
                      <a:pt x="105" y="22099"/>
                      <a:pt x="126" y="22132"/>
                    </a:cubicBezTo>
                    <a:cubicBezTo>
                      <a:pt x="147" y="22170"/>
                      <a:pt x="176" y="22204"/>
                      <a:pt x="206" y="22237"/>
                    </a:cubicBezTo>
                    <a:cubicBezTo>
                      <a:pt x="235" y="22275"/>
                      <a:pt x="260" y="22300"/>
                      <a:pt x="290" y="22329"/>
                    </a:cubicBezTo>
                    <a:cubicBezTo>
                      <a:pt x="323" y="22355"/>
                      <a:pt x="365" y="22388"/>
                      <a:pt x="403" y="22413"/>
                    </a:cubicBezTo>
                    <a:cubicBezTo>
                      <a:pt x="441" y="22443"/>
                      <a:pt x="491" y="22472"/>
                      <a:pt x="521" y="22489"/>
                    </a:cubicBezTo>
                    <a:cubicBezTo>
                      <a:pt x="617" y="22539"/>
                      <a:pt x="722" y="22581"/>
                      <a:pt x="823" y="22623"/>
                    </a:cubicBezTo>
                    <a:lnTo>
                      <a:pt x="840" y="22623"/>
                    </a:lnTo>
                    <a:cubicBezTo>
                      <a:pt x="877" y="22636"/>
                      <a:pt x="919" y="22648"/>
                      <a:pt x="957" y="22657"/>
                    </a:cubicBezTo>
                    <a:cubicBezTo>
                      <a:pt x="982" y="22661"/>
                      <a:pt x="1008" y="22665"/>
                      <a:pt x="1029" y="22669"/>
                    </a:cubicBezTo>
                    <a:lnTo>
                      <a:pt x="1108" y="22669"/>
                    </a:lnTo>
                    <a:cubicBezTo>
                      <a:pt x="1129" y="22665"/>
                      <a:pt x="1154" y="22661"/>
                      <a:pt x="1159" y="22661"/>
                    </a:cubicBezTo>
                    <a:cubicBezTo>
                      <a:pt x="1184" y="22657"/>
                      <a:pt x="1205" y="22648"/>
                      <a:pt x="1226" y="22644"/>
                    </a:cubicBezTo>
                    <a:cubicBezTo>
                      <a:pt x="1352" y="22598"/>
                      <a:pt x="1469" y="22539"/>
                      <a:pt x="1591" y="22485"/>
                    </a:cubicBezTo>
                    <a:cubicBezTo>
                      <a:pt x="1679" y="22443"/>
                      <a:pt x="1776" y="22409"/>
                      <a:pt x="1868" y="22384"/>
                    </a:cubicBezTo>
                    <a:cubicBezTo>
                      <a:pt x="1948" y="22367"/>
                      <a:pt x="2027" y="22359"/>
                      <a:pt x="2107" y="22359"/>
                    </a:cubicBezTo>
                    <a:cubicBezTo>
                      <a:pt x="2263" y="22363"/>
                      <a:pt x="2409" y="22413"/>
                      <a:pt x="2540" y="22502"/>
                    </a:cubicBezTo>
                    <a:cubicBezTo>
                      <a:pt x="2607" y="22548"/>
                      <a:pt x="2670" y="22602"/>
                      <a:pt x="2728" y="22657"/>
                    </a:cubicBezTo>
                    <a:cubicBezTo>
                      <a:pt x="2783" y="22711"/>
                      <a:pt x="2833" y="22770"/>
                      <a:pt x="2880" y="22833"/>
                    </a:cubicBezTo>
                    <a:cubicBezTo>
                      <a:pt x="2934" y="22904"/>
                      <a:pt x="2984" y="22976"/>
                      <a:pt x="3039" y="23047"/>
                    </a:cubicBezTo>
                    <a:cubicBezTo>
                      <a:pt x="3081" y="23114"/>
                      <a:pt x="3123" y="23182"/>
                      <a:pt x="3161" y="23249"/>
                    </a:cubicBezTo>
                    <a:cubicBezTo>
                      <a:pt x="3199" y="23312"/>
                      <a:pt x="3228" y="23379"/>
                      <a:pt x="3266" y="23442"/>
                    </a:cubicBezTo>
                    <a:cubicBezTo>
                      <a:pt x="3303" y="23505"/>
                      <a:pt x="3345" y="23576"/>
                      <a:pt x="3383" y="23643"/>
                    </a:cubicBezTo>
                    <a:cubicBezTo>
                      <a:pt x="3425" y="23702"/>
                      <a:pt x="3463" y="23757"/>
                      <a:pt x="3505" y="23815"/>
                    </a:cubicBezTo>
                    <a:cubicBezTo>
                      <a:pt x="3547" y="23870"/>
                      <a:pt x="3593" y="23920"/>
                      <a:pt x="3635" y="23971"/>
                    </a:cubicBezTo>
                    <a:lnTo>
                      <a:pt x="3635" y="23975"/>
                    </a:lnTo>
                    <a:cubicBezTo>
                      <a:pt x="3727" y="24080"/>
                      <a:pt x="3820" y="24180"/>
                      <a:pt x="3920" y="24273"/>
                    </a:cubicBezTo>
                    <a:cubicBezTo>
                      <a:pt x="3967" y="24319"/>
                      <a:pt x="4021" y="24361"/>
                      <a:pt x="4072" y="24399"/>
                    </a:cubicBezTo>
                    <a:cubicBezTo>
                      <a:pt x="4126" y="24432"/>
                      <a:pt x="4176" y="24462"/>
                      <a:pt x="4223" y="24483"/>
                    </a:cubicBezTo>
                    <a:cubicBezTo>
                      <a:pt x="4298" y="24520"/>
                      <a:pt x="4378" y="24558"/>
                      <a:pt x="4462" y="24588"/>
                    </a:cubicBezTo>
                    <a:cubicBezTo>
                      <a:pt x="4567" y="24621"/>
                      <a:pt x="4672" y="24646"/>
                      <a:pt x="4764" y="24667"/>
                    </a:cubicBezTo>
                    <a:cubicBezTo>
                      <a:pt x="4919" y="24701"/>
                      <a:pt x="5075" y="24726"/>
                      <a:pt x="5226" y="24760"/>
                    </a:cubicBezTo>
                    <a:cubicBezTo>
                      <a:pt x="5381" y="24793"/>
                      <a:pt x="5524" y="24869"/>
                      <a:pt x="5637" y="24970"/>
                    </a:cubicBezTo>
                    <a:cubicBezTo>
                      <a:pt x="5776" y="25087"/>
                      <a:pt x="5876" y="25238"/>
                      <a:pt x="5935" y="25402"/>
                    </a:cubicBezTo>
                    <a:cubicBezTo>
                      <a:pt x="5965" y="25490"/>
                      <a:pt x="5994" y="25574"/>
                      <a:pt x="6019" y="25658"/>
                    </a:cubicBezTo>
                    <a:cubicBezTo>
                      <a:pt x="6044" y="25742"/>
                      <a:pt x="6065" y="25817"/>
                      <a:pt x="6086" y="25893"/>
                    </a:cubicBezTo>
                    <a:cubicBezTo>
                      <a:pt x="6132" y="26052"/>
                      <a:pt x="6179" y="26216"/>
                      <a:pt x="6233" y="26376"/>
                    </a:cubicBezTo>
                    <a:cubicBezTo>
                      <a:pt x="6246" y="26418"/>
                      <a:pt x="6263" y="26455"/>
                      <a:pt x="6279" y="26497"/>
                    </a:cubicBezTo>
                    <a:cubicBezTo>
                      <a:pt x="6296" y="26539"/>
                      <a:pt x="6309" y="26565"/>
                      <a:pt x="6321" y="26594"/>
                    </a:cubicBezTo>
                    <a:lnTo>
                      <a:pt x="6325" y="26598"/>
                    </a:lnTo>
                    <a:lnTo>
                      <a:pt x="6325" y="26602"/>
                    </a:lnTo>
                    <a:cubicBezTo>
                      <a:pt x="6342" y="26640"/>
                      <a:pt x="6363" y="26678"/>
                      <a:pt x="6384" y="26711"/>
                    </a:cubicBezTo>
                    <a:cubicBezTo>
                      <a:pt x="6409" y="26749"/>
                      <a:pt x="6443" y="26795"/>
                      <a:pt x="6468" y="26821"/>
                    </a:cubicBezTo>
                    <a:cubicBezTo>
                      <a:pt x="6489" y="26850"/>
                      <a:pt x="6531" y="26888"/>
                      <a:pt x="6565" y="26921"/>
                    </a:cubicBezTo>
                    <a:cubicBezTo>
                      <a:pt x="6590" y="26942"/>
                      <a:pt x="6619" y="26963"/>
                      <a:pt x="6640" y="26980"/>
                    </a:cubicBezTo>
                    <a:cubicBezTo>
                      <a:pt x="6665" y="26997"/>
                      <a:pt x="6691" y="27014"/>
                      <a:pt x="6720" y="27026"/>
                    </a:cubicBezTo>
                    <a:cubicBezTo>
                      <a:pt x="6741" y="27039"/>
                      <a:pt x="6762" y="27051"/>
                      <a:pt x="6783" y="27056"/>
                    </a:cubicBezTo>
                    <a:cubicBezTo>
                      <a:pt x="6808" y="27068"/>
                      <a:pt x="6833" y="27077"/>
                      <a:pt x="6863" y="27085"/>
                    </a:cubicBezTo>
                    <a:cubicBezTo>
                      <a:pt x="6875" y="27085"/>
                      <a:pt x="6888" y="27085"/>
                      <a:pt x="6896" y="27089"/>
                    </a:cubicBezTo>
                    <a:lnTo>
                      <a:pt x="6976" y="27089"/>
                    </a:lnTo>
                    <a:cubicBezTo>
                      <a:pt x="7001" y="27089"/>
                      <a:pt x="7022" y="27081"/>
                      <a:pt x="7031" y="27081"/>
                    </a:cubicBezTo>
                    <a:lnTo>
                      <a:pt x="7085" y="27068"/>
                    </a:lnTo>
                    <a:cubicBezTo>
                      <a:pt x="7106" y="27060"/>
                      <a:pt x="7127" y="27051"/>
                      <a:pt x="7148" y="27043"/>
                    </a:cubicBezTo>
                    <a:cubicBezTo>
                      <a:pt x="7169" y="27035"/>
                      <a:pt x="7190" y="27022"/>
                      <a:pt x="7194" y="27018"/>
                    </a:cubicBezTo>
                    <a:cubicBezTo>
                      <a:pt x="7215" y="27005"/>
                      <a:pt x="7232" y="26993"/>
                      <a:pt x="7249" y="26980"/>
                    </a:cubicBezTo>
                    <a:cubicBezTo>
                      <a:pt x="7253" y="26980"/>
                      <a:pt x="7257" y="26976"/>
                      <a:pt x="7261" y="26972"/>
                    </a:cubicBezTo>
                    <a:cubicBezTo>
                      <a:pt x="7274" y="26959"/>
                      <a:pt x="7287" y="26946"/>
                      <a:pt x="7299" y="26934"/>
                    </a:cubicBezTo>
                    <a:cubicBezTo>
                      <a:pt x="7324" y="26904"/>
                      <a:pt x="7350" y="26875"/>
                      <a:pt x="7371" y="26842"/>
                    </a:cubicBezTo>
                    <a:cubicBezTo>
                      <a:pt x="7404" y="26787"/>
                      <a:pt x="7438" y="26728"/>
                      <a:pt x="7463" y="26686"/>
                    </a:cubicBezTo>
                    <a:cubicBezTo>
                      <a:pt x="7488" y="26644"/>
                      <a:pt x="7505" y="26598"/>
                      <a:pt x="7526" y="26556"/>
                    </a:cubicBezTo>
                    <a:cubicBezTo>
                      <a:pt x="7543" y="26510"/>
                      <a:pt x="7564" y="26460"/>
                      <a:pt x="7585" y="26409"/>
                    </a:cubicBezTo>
                    <a:cubicBezTo>
                      <a:pt x="7631" y="26304"/>
                      <a:pt x="7681" y="26199"/>
                      <a:pt x="7736" y="26099"/>
                    </a:cubicBezTo>
                    <a:cubicBezTo>
                      <a:pt x="7761" y="26048"/>
                      <a:pt x="7790" y="25998"/>
                      <a:pt x="7824" y="25948"/>
                    </a:cubicBezTo>
                    <a:cubicBezTo>
                      <a:pt x="7857" y="25901"/>
                      <a:pt x="7891" y="25859"/>
                      <a:pt x="7929" y="25817"/>
                    </a:cubicBezTo>
                    <a:cubicBezTo>
                      <a:pt x="7962" y="25784"/>
                      <a:pt x="8000" y="25754"/>
                      <a:pt x="8038" y="25729"/>
                    </a:cubicBezTo>
                    <a:cubicBezTo>
                      <a:pt x="8097" y="25691"/>
                      <a:pt x="8160" y="25662"/>
                      <a:pt x="8227" y="25650"/>
                    </a:cubicBezTo>
                    <a:cubicBezTo>
                      <a:pt x="8273" y="25645"/>
                      <a:pt x="8323" y="25641"/>
                      <a:pt x="8370" y="25641"/>
                    </a:cubicBezTo>
                    <a:cubicBezTo>
                      <a:pt x="8416" y="25645"/>
                      <a:pt x="8466" y="25650"/>
                      <a:pt x="8512" y="25666"/>
                    </a:cubicBezTo>
                    <a:lnTo>
                      <a:pt x="8579" y="25687"/>
                    </a:lnTo>
                    <a:cubicBezTo>
                      <a:pt x="8596" y="25696"/>
                      <a:pt x="8617" y="25708"/>
                      <a:pt x="8638" y="25717"/>
                    </a:cubicBezTo>
                    <a:cubicBezTo>
                      <a:pt x="8655" y="25725"/>
                      <a:pt x="8672" y="25738"/>
                      <a:pt x="8689" y="25750"/>
                    </a:cubicBezTo>
                    <a:cubicBezTo>
                      <a:pt x="8714" y="25771"/>
                      <a:pt x="8739" y="25792"/>
                      <a:pt x="8760" y="25813"/>
                    </a:cubicBezTo>
                    <a:cubicBezTo>
                      <a:pt x="8810" y="25868"/>
                      <a:pt x="8852" y="25927"/>
                      <a:pt x="8886" y="25989"/>
                    </a:cubicBezTo>
                    <a:cubicBezTo>
                      <a:pt x="8903" y="26031"/>
                      <a:pt x="8919" y="26069"/>
                      <a:pt x="8928" y="26111"/>
                    </a:cubicBezTo>
                    <a:cubicBezTo>
                      <a:pt x="8932" y="26136"/>
                      <a:pt x="8936" y="26157"/>
                      <a:pt x="8940" y="26178"/>
                    </a:cubicBezTo>
                    <a:cubicBezTo>
                      <a:pt x="8945" y="26199"/>
                      <a:pt x="8949" y="26229"/>
                      <a:pt x="8949" y="26258"/>
                    </a:cubicBezTo>
                    <a:lnTo>
                      <a:pt x="8949" y="26430"/>
                    </a:lnTo>
                    <a:cubicBezTo>
                      <a:pt x="8945" y="26539"/>
                      <a:pt x="8932" y="26653"/>
                      <a:pt x="8924" y="26762"/>
                    </a:cubicBezTo>
                    <a:cubicBezTo>
                      <a:pt x="8915" y="26871"/>
                      <a:pt x="8903" y="26972"/>
                      <a:pt x="8894" y="27077"/>
                    </a:cubicBezTo>
                    <a:cubicBezTo>
                      <a:pt x="8890" y="27169"/>
                      <a:pt x="8890" y="27261"/>
                      <a:pt x="8890" y="27354"/>
                    </a:cubicBezTo>
                    <a:cubicBezTo>
                      <a:pt x="8894" y="27417"/>
                      <a:pt x="8903" y="27484"/>
                      <a:pt x="8911" y="27547"/>
                    </a:cubicBezTo>
                    <a:cubicBezTo>
                      <a:pt x="8919" y="27589"/>
                      <a:pt x="8928" y="27626"/>
                      <a:pt x="8940" y="27668"/>
                    </a:cubicBezTo>
                    <a:cubicBezTo>
                      <a:pt x="8949" y="27694"/>
                      <a:pt x="8961" y="27719"/>
                      <a:pt x="8970" y="27744"/>
                    </a:cubicBezTo>
                    <a:cubicBezTo>
                      <a:pt x="8999" y="27799"/>
                      <a:pt x="9029" y="27853"/>
                      <a:pt x="9062" y="27908"/>
                    </a:cubicBezTo>
                    <a:cubicBezTo>
                      <a:pt x="9091" y="27954"/>
                      <a:pt x="9125" y="27996"/>
                      <a:pt x="9159" y="28034"/>
                    </a:cubicBezTo>
                    <a:lnTo>
                      <a:pt x="9163" y="28042"/>
                    </a:lnTo>
                    <a:lnTo>
                      <a:pt x="9167" y="28046"/>
                    </a:lnTo>
                    <a:cubicBezTo>
                      <a:pt x="9209" y="28097"/>
                      <a:pt x="9259" y="28143"/>
                      <a:pt x="9306" y="28189"/>
                    </a:cubicBezTo>
                    <a:cubicBezTo>
                      <a:pt x="9322" y="28210"/>
                      <a:pt x="9339" y="28231"/>
                      <a:pt x="9356" y="28248"/>
                    </a:cubicBezTo>
                    <a:cubicBezTo>
                      <a:pt x="9377" y="28269"/>
                      <a:pt x="9385" y="28290"/>
                      <a:pt x="9398" y="28311"/>
                    </a:cubicBezTo>
                    <a:cubicBezTo>
                      <a:pt x="9398" y="28315"/>
                      <a:pt x="9398" y="28319"/>
                      <a:pt x="9402" y="28319"/>
                    </a:cubicBezTo>
                    <a:cubicBezTo>
                      <a:pt x="9679" y="27950"/>
                      <a:pt x="9948" y="27576"/>
                      <a:pt x="10208" y="27194"/>
                    </a:cubicBezTo>
                    <a:cubicBezTo>
                      <a:pt x="10623" y="26590"/>
                      <a:pt x="11010" y="25973"/>
                      <a:pt x="11375" y="25356"/>
                    </a:cubicBezTo>
                    <a:cubicBezTo>
                      <a:pt x="11740" y="24743"/>
                      <a:pt x="12080" y="24126"/>
                      <a:pt x="12399" y="23496"/>
                    </a:cubicBezTo>
                    <a:cubicBezTo>
                      <a:pt x="12735" y="22829"/>
                      <a:pt x="13050" y="22153"/>
                      <a:pt x="13343" y="21473"/>
                    </a:cubicBezTo>
                    <a:cubicBezTo>
                      <a:pt x="13490" y="21125"/>
                      <a:pt x="13633" y="20776"/>
                      <a:pt x="13771" y="20424"/>
                    </a:cubicBezTo>
                    <a:cubicBezTo>
                      <a:pt x="13910" y="20059"/>
                      <a:pt x="14044" y="19689"/>
                      <a:pt x="14174" y="19320"/>
                    </a:cubicBezTo>
                    <a:cubicBezTo>
                      <a:pt x="14422" y="18623"/>
                      <a:pt x="14636" y="17918"/>
                      <a:pt x="14829" y="17221"/>
                    </a:cubicBezTo>
                    <a:cubicBezTo>
                      <a:pt x="15026" y="16525"/>
                      <a:pt x="15190" y="15828"/>
                      <a:pt x="15337" y="15123"/>
                    </a:cubicBezTo>
                    <a:cubicBezTo>
                      <a:pt x="15421" y="14707"/>
                      <a:pt x="15501" y="14292"/>
                      <a:pt x="15572" y="13876"/>
                    </a:cubicBezTo>
                    <a:cubicBezTo>
                      <a:pt x="15635" y="13503"/>
                      <a:pt x="15690" y="13129"/>
                      <a:pt x="15740" y="12772"/>
                    </a:cubicBezTo>
                    <a:cubicBezTo>
                      <a:pt x="15832" y="12046"/>
                      <a:pt x="15912" y="11316"/>
                      <a:pt x="15958" y="10586"/>
                    </a:cubicBezTo>
                    <a:cubicBezTo>
                      <a:pt x="16013" y="9809"/>
                      <a:pt x="16038" y="9033"/>
                      <a:pt x="16038" y="8252"/>
                    </a:cubicBezTo>
                    <a:cubicBezTo>
                      <a:pt x="16046" y="7895"/>
                      <a:pt x="16042" y="7538"/>
                      <a:pt x="16030" y="7182"/>
                    </a:cubicBezTo>
                    <a:cubicBezTo>
                      <a:pt x="16021" y="6800"/>
                      <a:pt x="16000" y="6413"/>
                      <a:pt x="15975" y="6027"/>
                    </a:cubicBezTo>
                    <a:cubicBezTo>
                      <a:pt x="15925" y="5272"/>
                      <a:pt x="15841" y="4520"/>
                      <a:pt x="15744" y="3782"/>
                    </a:cubicBezTo>
                    <a:cubicBezTo>
                      <a:pt x="15643" y="3056"/>
                      <a:pt x="15522" y="2330"/>
                      <a:pt x="15375" y="1612"/>
                    </a:cubicBezTo>
                    <a:cubicBezTo>
                      <a:pt x="15266" y="1070"/>
                      <a:pt x="15140" y="533"/>
                      <a:pt x="1500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3" name="Google Shape;2303;p38"/>
              <p:cNvSpPr/>
              <p:nvPr/>
            </p:nvSpPr>
            <p:spPr>
              <a:xfrm>
                <a:off x="7639903" y="1643463"/>
                <a:ext cx="227991" cy="292272"/>
              </a:xfrm>
              <a:custGeom>
                <a:avLst/>
                <a:gdLst/>
                <a:ahLst/>
                <a:cxnLst/>
                <a:rect l="l" t="t" r="r" b="b"/>
                <a:pathLst>
                  <a:path w="4962" h="6361" extrusionOk="0">
                    <a:moveTo>
                      <a:pt x="344" y="0"/>
                    </a:moveTo>
                    <a:lnTo>
                      <a:pt x="344" y="0"/>
                    </a:lnTo>
                    <a:cubicBezTo>
                      <a:pt x="378" y="860"/>
                      <a:pt x="277" y="1847"/>
                      <a:pt x="0" y="2665"/>
                    </a:cubicBezTo>
                    <a:cubicBezTo>
                      <a:pt x="76" y="2720"/>
                      <a:pt x="42" y="2854"/>
                      <a:pt x="88" y="2934"/>
                    </a:cubicBezTo>
                    <a:cubicBezTo>
                      <a:pt x="164" y="3123"/>
                      <a:pt x="357" y="3203"/>
                      <a:pt x="496" y="3337"/>
                    </a:cubicBezTo>
                    <a:cubicBezTo>
                      <a:pt x="647" y="3480"/>
                      <a:pt x="714" y="3681"/>
                      <a:pt x="752" y="3882"/>
                    </a:cubicBezTo>
                    <a:cubicBezTo>
                      <a:pt x="806" y="4109"/>
                      <a:pt x="747" y="4357"/>
                      <a:pt x="798" y="4583"/>
                    </a:cubicBezTo>
                    <a:cubicBezTo>
                      <a:pt x="852" y="4718"/>
                      <a:pt x="940" y="4814"/>
                      <a:pt x="1008" y="4936"/>
                    </a:cubicBezTo>
                    <a:cubicBezTo>
                      <a:pt x="1234" y="5280"/>
                      <a:pt x="1012" y="5746"/>
                      <a:pt x="1276" y="6073"/>
                    </a:cubicBezTo>
                    <a:cubicBezTo>
                      <a:pt x="1414" y="6235"/>
                      <a:pt x="1661" y="6361"/>
                      <a:pt x="1888" y="6361"/>
                    </a:cubicBezTo>
                    <a:cubicBezTo>
                      <a:pt x="2027" y="6361"/>
                      <a:pt x="2159" y="6314"/>
                      <a:pt x="2254" y="6199"/>
                    </a:cubicBezTo>
                    <a:cubicBezTo>
                      <a:pt x="2485" y="5914"/>
                      <a:pt x="2481" y="5532"/>
                      <a:pt x="2628" y="5205"/>
                    </a:cubicBezTo>
                    <a:cubicBezTo>
                      <a:pt x="2833" y="4583"/>
                      <a:pt x="3526" y="4449"/>
                      <a:pt x="3954" y="4042"/>
                    </a:cubicBezTo>
                    <a:cubicBezTo>
                      <a:pt x="4135" y="3824"/>
                      <a:pt x="4185" y="3522"/>
                      <a:pt x="4420" y="3341"/>
                    </a:cubicBezTo>
                    <a:cubicBezTo>
                      <a:pt x="4647" y="3156"/>
                      <a:pt x="4949" y="2988"/>
                      <a:pt x="4953" y="2661"/>
                    </a:cubicBezTo>
                    <a:cubicBezTo>
                      <a:pt x="4961" y="2598"/>
                      <a:pt x="4945" y="2518"/>
                      <a:pt x="4949" y="2451"/>
                    </a:cubicBezTo>
                    <a:cubicBezTo>
                      <a:pt x="4626" y="2246"/>
                      <a:pt x="4302" y="2048"/>
                      <a:pt x="3979" y="1855"/>
                    </a:cubicBezTo>
                    <a:cubicBezTo>
                      <a:pt x="3345" y="1486"/>
                      <a:pt x="2703" y="1133"/>
                      <a:pt x="2049" y="802"/>
                    </a:cubicBezTo>
                    <a:cubicBezTo>
                      <a:pt x="1486" y="516"/>
                      <a:pt x="911" y="248"/>
                      <a:pt x="34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4" name="Google Shape;2304;p38"/>
              <p:cNvSpPr/>
              <p:nvPr/>
            </p:nvSpPr>
            <p:spPr>
              <a:xfrm>
                <a:off x="5558148" y="3081734"/>
                <a:ext cx="13463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93" h="249" extrusionOk="0">
                    <a:moveTo>
                      <a:pt x="129" y="0"/>
                    </a:moveTo>
                    <a:cubicBezTo>
                      <a:pt x="62" y="0"/>
                      <a:pt x="3" y="51"/>
                      <a:pt x="3" y="122"/>
                    </a:cubicBezTo>
                    <a:cubicBezTo>
                      <a:pt x="0" y="197"/>
                      <a:pt x="61" y="248"/>
                      <a:pt x="125" y="248"/>
                    </a:cubicBezTo>
                    <a:cubicBezTo>
                      <a:pt x="154" y="248"/>
                      <a:pt x="184" y="238"/>
                      <a:pt x="209" y="214"/>
                    </a:cubicBezTo>
                    <a:cubicBezTo>
                      <a:pt x="293" y="143"/>
                      <a:pt x="242" y="4"/>
                      <a:pt x="129" y="0"/>
                    </a:cubicBezTo>
                    <a:close/>
                  </a:path>
                </a:pathLst>
              </a:custGeom>
              <a:solidFill>
                <a:srgbClr val="0087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5" name="Google Shape;2305;p38"/>
              <p:cNvSpPr/>
              <p:nvPr/>
            </p:nvSpPr>
            <p:spPr>
              <a:xfrm>
                <a:off x="5901187" y="3068041"/>
                <a:ext cx="13509" cy="11579"/>
              </a:xfrm>
              <a:custGeom>
                <a:avLst/>
                <a:gdLst/>
                <a:ahLst/>
                <a:cxnLst/>
                <a:rect l="l" t="t" r="r" b="b"/>
                <a:pathLst>
                  <a:path w="294" h="252" extrusionOk="0">
                    <a:moveTo>
                      <a:pt x="134" y="0"/>
                    </a:moveTo>
                    <a:cubicBezTo>
                      <a:pt x="63" y="0"/>
                      <a:pt x="8" y="51"/>
                      <a:pt x="4" y="122"/>
                    </a:cubicBezTo>
                    <a:cubicBezTo>
                      <a:pt x="1" y="198"/>
                      <a:pt x="63" y="252"/>
                      <a:pt x="130" y="252"/>
                    </a:cubicBezTo>
                    <a:cubicBezTo>
                      <a:pt x="159" y="252"/>
                      <a:pt x="188" y="241"/>
                      <a:pt x="214" y="218"/>
                    </a:cubicBezTo>
                    <a:cubicBezTo>
                      <a:pt x="294" y="143"/>
                      <a:pt x="243" y="4"/>
                      <a:pt x="134" y="0"/>
                    </a:cubicBezTo>
                    <a:close/>
                  </a:path>
                </a:pathLst>
              </a:custGeom>
              <a:solidFill>
                <a:srgbClr val="0087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6" name="Google Shape;2306;p38"/>
              <p:cNvSpPr/>
              <p:nvPr/>
            </p:nvSpPr>
            <p:spPr>
              <a:xfrm>
                <a:off x="5910606" y="3051225"/>
                <a:ext cx="11625" cy="11441"/>
              </a:xfrm>
              <a:custGeom>
                <a:avLst/>
                <a:gdLst/>
                <a:ahLst/>
                <a:cxnLst/>
                <a:rect l="l" t="t" r="r" b="b"/>
                <a:pathLst>
                  <a:path w="253" h="249" extrusionOk="0">
                    <a:moveTo>
                      <a:pt x="123" y="1"/>
                    </a:moveTo>
                    <a:cubicBezTo>
                      <a:pt x="59" y="1"/>
                      <a:pt x="5" y="54"/>
                      <a:pt x="5" y="119"/>
                    </a:cubicBezTo>
                    <a:cubicBezTo>
                      <a:pt x="0" y="190"/>
                      <a:pt x="55" y="244"/>
                      <a:pt x="122" y="249"/>
                    </a:cubicBezTo>
                    <a:cubicBezTo>
                      <a:pt x="189" y="249"/>
                      <a:pt x="248" y="198"/>
                      <a:pt x="252" y="131"/>
                    </a:cubicBezTo>
                    <a:cubicBezTo>
                      <a:pt x="252" y="60"/>
                      <a:pt x="202" y="5"/>
                      <a:pt x="130" y="1"/>
                    </a:cubicBezTo>
                    <a:cubicBezTo>
                      <a:pt x="128" y="1"/>
                      <a:pt x="126" y="1"/>
                      <a:pt x="123" y="1"/>
                    </a:cubicBezTo>
                    <a:close/>
                  </a:path>
                </a:pathLst>
              </a:custGeom>
              <a:solidFill>
                <a:srgbClr val="0087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7" name="Google Shape;2307;p38"/>
              <p:cNvSpPr/>
              <p:nvPr/>
            </p:nvSpPr>
            <p:spPr>
              <a:xfrm>
                <a:off x="7959922" y="2000929"/>
                <a:ext cx="34874" cy="18425"/>
              </a:xfrm>
              <a:custGeom>
                <a:avLst/>
                <a:gdLst/>
                <a:ahLst/>
                <a:cxnLst/>
                <a:rect l="l" t="t" r="r" b="b"/>
                <a:pathLst>
                  <a:path w="759" h="401" extrusionOk="0">
                    <a:moveTo>
                      <a:pt x="590" y="0"/>
                    </a:moveTo>
                    <a:cubicBezTo>
                      <a:pt x="489" y="0"/>
                      <a:pt x="372" y="112"/>
                      <a:pt x="263" y="128"/>
                    </a:cubicBezTo>
                    <a:cubicBezTo>
                      <a:pt x="250" y="132"/>
                      <a:pt x="221" y="144"/>
                      <a:pt x="192" y="149"/>
                    </a:cubicBezTo>
                    <a:cubicBezTo>
                      <a:pt x="185" y="148"/>
                      <a:pt x="179" y="147"/>
                      <a:pt x="172" y="147"/>
                    </a:cubicBezTo>
                    <a:cubicBezTo>
                      <a:pt x="48" y="147"/>
                      <a:pt x="1" y="340"/>
                      <a:pt x="129" y="392"/>
                    </a:cubicBezTo>
                    <a:cubicBezTo>
                      <a:pt x="150" y="398"/>
                      <a:pt x="172" y="400"/>
                      <a:pt x="193" y="400"/>
                    </a:cubicBezTo>
                    <a:cubicBezTo>
                      <a:pt x="318" y="400"/>
                      <a:pt x="438" y="318"/>
                      <a:pt x="553" y="279"/>
                    </a:cubicBezTo>
                    <a:cubicBezTo>
                      <a:pt x="645" y="245"/>
                      <a:pt x="758" y="170"/>
                      <a:pt x="699" y="61"/>
                    </a:cubicBezTo>
                    <a:cubicBezTo>
                      <a:pt x="666" y="17"/>
                      <a:pt x="629" y="0"/>
                      <a:pt x="590" y="0"/>
                    </a:cubicBezTo>
                    <a:close/>
                  </a:path>
                </a:pathLst>
              </a:custGeom>
              <a:solidFill>
                <a:srgbClr val="00874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8" name="Google Shape;2308;p38"/>
              <p:cNvSpPr/>
              <p:nvPr/>
            </p:nvSpPr>
            <p:spPr>
              <a:xfrm>
                <a:off x="8167509" y="940340"/>
                <a:ext cx="58124" cy="152546"/>
              </a:xfrm>
              <a:custGeom>
                <a:avLst/>
                <a:gdLst/>
                <a:ahLst/>
                <a:cxnLst/>
                <a:rect l="l" t="t" r="r" b="b"/>
                <a:pathLst>
                  <a:path w="1265" h="3320" extrusionOk="0">
                    <a:moveTo>
                      <a:pt x="887" y="252"/>
                    </a:moveTo>
                    <a:cubicBezTo>
                      <a:pt x="924" y="289"/>
                      <a:pt x="945" y="336"/>
                      <a:pt x="954" y="386"/>
                    </a:cubicBezTo>
                    <a:cubicBezTo>
                      <a:pt x="1013" y="1196"/>
                      <a:pt x="1004" y="2010"/>
                      <a:pt x="1025" y="2820"/>
                    </a:cubicBezTo>
                    <a:cubicBezTo>
                      <a:pt x="782" y="2564"/>
                      <a:pt x="530" y="2317"/>
                      <a:pt x="270" y="2082"/>
                    </a:cubicBezTo>
                    <a:cubicBezTo>
                      <a:pt x="488" y="1473"/>
                      <a:pt x="547" y="806"/>
                      <a:pt x="887" y="252"/>
                    </a:cubicBezTo>
                    <a:close/>
                    <a:moveTo>
                      <a:pt x="887" y="1"/>
                    </a:moveTo>
                    <a:cubicBezTo>
                      <a:pt x="855" y="1"/>
                      <a:pt x="820" y="7"/>
                      <a:pt x="782" y="21"/>
                    </a:cubicBezTo>
                    <a:cubicBezTo>
                      <a:pt x="626" y="113"/>
                      <a:pt x="555" y="289"/>
                      <a:pt x="496" y="449"/>
                    </a:cubicBezTo>
                    <a:cubicBezTo>
                      <a:pt x="316" y="919"/>
                      <a:pt x="207" y="1418"/>
                      <a:pt x="56" y="1905"/>
                    </a:cubicBezTo>
                    <a:cubicBezTo>
                      <a:pt x="56" y="1918"/>
                      <a:pt x="51" y="1931"/>
                      <a:pt x="47" y="1947"/>
                    </a:cubicBezTo>
                    <a:cubicBezTo>
                      <a:pt x="30" y="2019"/>
                      <a:pt x="18" y="2090"/>
                      <a:pt x="1" y="2166"/>
                    </a:cubicBezTo>
                    <a:cubicBezTo>
                      <a:pt x="5" y="2166"/>
                      <a:pt x="5" y="2170"/>
                      <a:pt x="9" y="2170"/>
                    </a:cubicBezTo>
                    <a:cubicBezTo>
                      <a:pt x="400" y="2531"/>
                      <a:pt x="765" y="2892"/>
                      <a:pt x="1126" y="3278"/>
                    </a:cubicBezTo>
                    <a:cubicBezTo>
                      <a:pt x="1147" y="3307"/>
                      <a:pt x="1180" y="3320"/>
                      <a:pt x="1214" y="3320"/>
                    </a:cubicBezTo>
                    <a:lnTo>
                      <a:pt x="1218" y="3320"/>
                    </a:lnTo>
                    <a:lnTo>
                      <a:pt x="1218" y="3290"/>
                    </a:lnTo>
                    <a:cubicBezTo>
                      <a:pt x="1222" y="3223"/>
                      <a:pt x="1227" y="3152"/>
                      <a:pt x="1231" y="3081"/>
                    </a:cubicBezTo>
                    <a:lnTo>
                      <a:pt x="1231" y="3064"/>
                    </a:lnTo>
                    <a:cubicBezTo>
                      <a:pt x="1239" y="2896"/>
                      <a:pt x="1252" y="2728"/>
                      <a:pt x="1264" y="2560"/>
                    </a:cubicBezTo>
                    <a:lnTo>
                      <a:pt x="1264" y="2552"/>
                    </a:lnTo>
                    <a:cubicBezTo>
                      <a:pt x="1252" y="1905"/>
                      <a:pt x="1243" y="1263"/>
                      <a:pt x="1210" y="617"/>
                    </a:cubicBezTo>
                    <a:cubicBezTo>
                      <a:pt x="1225" y="393"/>
                      <a:pt x="1144" y="1"/>
                      <a:pt x="88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9" name="Google Shape;2309;p38"/>
              <p:cNvSpPr/>
              <p:nvPr/>
            </p:nvSpPr>
            <p:spPr>
              <a:xfrm>
                <a:off x="7684885" y="795792"/>
                <a:ext cx="87944" cy="127596"/>
              </a:xfrm>
              <a:custGeom>
                <a:avLst/>
                <a:gdLst/>
                <a:ahLst/>
                <a:cxnLst/>
                <a:rect l="l" t="t" r="r" b="b"/>
                <a:pathLst>
                  <a:path w="1914" h="2777" extrusionOk="0">
                    <a:moveTo>
                      <a:pt x="469" y="254"/>
                    </a:moveTo>
                    <a:cubicBezTo>
                      <a:pt x="671" y="384"/>
                      <a:pt x="738" y="640"/>
                      <a:pt x="847" y="846"/>
                    </a:cubicBezTo>
                    <a:cubicBezTo>
                      <a:pt x="1036" y="1316"/>
                      <a:pt x="1292" y="1786"/>
                      <a:pt x="1527" y="2239"/>
                    </a:cubicBezTo>
                    <a:cubicBezTo>
                      <a:pt x="1544" y="2273"/>
                      <a:pt x="1561" y="2302"/>
                      <a:pt x="1573" y="2336"/>
                    </a:cubicBezTo>
                    <a:cubicBezTo>
                      <a:pt x="1523" y="2344"/>
                      <a:pt x="1477" y="2348"/>
                      <a:pt x="1422" y="2352"/>
                    </a:cubicBezTo>
                    <a:cubicBezTo>
                      <a:pt x="1057" y="2394"/>
                      <a:pt x="696" y="2457"/>
                      <a:pt x="335" y="2520"/>
                    </a:cubicBezTo>
                    <a:cubicBezTo>
                      <a:pt x="356" y="2256"/>
                      <a:pt x="285" y="1861"/>
                      <a:pt x="301" y="1731"/>
                    </a:cubicBezTo>
                    <a:cubicBezTo>
                      <a:pt x="327" y="1240"/>
                      <a:pt x="289" y="720"/>
                      <a:pt x="469" y="254"/>
                    </a:cubicBezTo>
                    <a:close/>
                    <a:moveTo>
                      <a:pt x="453" y="1"/>
                    </a:moveTo>
                    <a:cubicBezTo>
                      <a:pt x="0" y="1"/>
                      <a:pt x="73" y="1537"/>
                      <a:pt x="62" y="1861"/>
                    </a:cubicBezTo>
                    <a:cubicBezTo>
                      <a:pt x="83" y="2113"/>
                      <a:pt x="87" y="2365"/>
                      <a:pt x="75" y="2621"/>
                    </a:cubicBezTo>
                    <a:cubicBezTo>
                      <a:pt x="66" y="2671"/>
                      <a:pt x="92" y="2722"/>
                      <a:pt x="138" y="2747"/>
                    </a:cubicBezTo>
                    <a:cubicBezTo>
                      <a:pt x="150" y="2760"/>
                      <a:pt x="171" y="2772"/>
                      <a:pt x="188" y="2776"/>
                    </a:cubicBezTo>
                    <a:cubicBezTo>
                      <a:pt x="646" y="2730"/>
                      <a:pt x="1107" y="2646"/>
                      <a:pt x="1565" y="2583"/>
                    </a:cubicBezTo>
                    <a:lnTo>
                      <a:pt x="1666" y="2562"/>
                    </a:lnTo>
                    <a:lnTo>
                      <a:pt x="1800" y="2537"/>
                    </a:lnTo>
                    <a:lnTo>
                      <a:pt x="1913" y="2512"/>
                    </a:lnTo>
                    <a:cubicBezTo>
                      <a:pt x="1905" y="2495"/>
                      <a:pt x="1892" y="2474"/>
                      <a:pt x="1884" y="2457"/>
                    </a:cubicBezTo>
                    <a:lnTo>
                      <a:pt x="1884" y="2453"/>
                    </a:lnTo>
                    <a:cubicBezTo>
                      <a:pt x="1863" y="2407"/>
                      <a:pt x="1842" y="2361"/>
                      <a:pt x="1821" y="2315"/>
                    </a:cubicBezTo>
                    <a:cubicBezTo>
                      <a:pt x="1804" y="2277"/>
                      <a:pt x="1787" y="2235"/>
                      <a:pt x="1775" y="2193"/>
                    </a:cubicBezTo>
                    <a:cubicBezTo>
                      <a:pt x="1770" y="2180"/>
                      <a:pt x="1766" y="2168"/>
                      <a:pt x="1762" y="2155"/>
                    </a:cubicBezTo>
                    <a:cubicBezTo>
                      <a:pt x="1712" y="2046"/>
                      <a:pt x="1661" y="1941"/>
                      <a:pt x="1603" y="1836"/>
                    </a:cubicBezTo>
                    <a:cubicBezTo>
                      <a:pt x="1258" y="1299"/>
                      <a:pt x="1124" y="636"/>
                      <a:pt x="721" y="136"/>
                    </a:cubicBezTo>
                    <a:cubicBezTo>
                      <a:pt x="616" y="42"/>
                      <a:pt x="528" y="1"/>
                      <a:pt x="45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0" name="Google Shape;2310;p38"/>
              <p:cNvSpPr/>
              <p:nvPr/>
            </p:nvSpPr>
            <p:spPr>
              <a:xfrm>
                <a:off x="6408944" y="2808626"/>
                <a:ext cx="126356" cy="211450"/>
              </a:xfrm>
              <a:custGeom>
                <a:avLst/>
                <a:gdLst/>
                <a:ahLst/>
                <a:cxnLst/>
                <a:rect l="l" t="t" r="r" b="b"/>
                <a:pathLst>
                  <a:path w="2750" h="4602" extrusionOk="0">
                    <a:moveTo>
                      <a:pt x="1561" y="1"/>
                    </a:moveTo>
                    <a:cubicBezTo>
                      <a:pt x="1249" y="1"/>
                      <a:pt x="920" y="147"/>
                      <a:pt x="642" y="446"/>
                    </a:cubicBezTo>
                    <a:cubicBezTo>
                      <a:pt x="277" y="949"/>
                      <a:pt x="537" y="1592"/>
                      <a:pt x="369" y="2150"/>
                    </a:cubicBezTo>
                    <a:cubicBezTo>
                      <a:pt x="265" y="2599"/>
                      <a:pt x="0" y="3002"/>
                      <a:pt x="97" y="3476"/>
                    </a:cubicBezTo>
                    <a:cubicBezTo>
                      <a:pt x="181" y="3988"/>
                      <a:pt x="542" y="4588"/>
                      <a:pt x="1112" y="4601"/>
                    </a:cubicBezTo>
                    <a:cubicBezTo>
                      <a:pt x="2057" y="4509"/>
                      <a:pt x="1729" y="3334"/>
                      <a:pt x="2103" y="2733"/>
                    </a:cubicBezTo>
                    <a:cubicBezTo>
                      <a:pt x="2460" y="2158"/>
                      <a:pt x="2749" y="1541"/>
                      <a:pt x="2569" y="857"/>
                    </a:cubicBezTo>
                    <a:cubicBezTo>
                      <a:pt x="2400" y="291"/>
                      <a:pt x="1998" y="1"/>
                      <a:pt x="156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1" name="Google Shape;2311;p38"/>
              <p:cNvSpPr/>
              <p:nvPr/>
            </p:nvSpPr>
            <p:spPr>
              <a:xfrm>
                <a:off x="7725915" y="1136808"/>
                <a:ext cx="299164" cy="218159"/>
              </a:xfrm>
              <a:custGeom>
                <a:avLst/>
                <a:gdLst/>
                <a:ahLst/>
                <a:cxnLst/>
                <a:rect l="l" t="t" r="r" b="b"/>
                <a:pathLst>
                  <a:path w="6511" h="4748" extrusionOk="0">
                    <a:moveTo>
                      <a:pt x="3098" y="255"/>
                    </a:moveTo>
                    <a:cubicBezTo>
                      <a:pt x="3186" y="255"/>
                      <a:pt x="3274" y="257"/>
                      <a:pt x="3362" y="261"/>
                    </a:cubicBezTo>
                    <a:cubicBezTo>
                      <a:pt x="3543" y="274"/>
                      <a:pt x="3727" y="299"/>
                      <a:pt x="3908" y="332"/>
                    </a:cubicBezTo>
                    <a:cubicBezTo>
                      <a:pt x="4072" y="366"/>
                      <a:pt x="4235" y="408"/>
                      <a:pt x="4395" y="462"/>
                    </a:cubicBezTo>
                    <a:cubicBezTo>
                      <a:pt x="4470" y="488"/>
                      <a:pt x="4546" y="513"/>
                      <a:pt x="4621" y="546"/>
                    </a:cubicBezTo>
                    <a:cubicBezTo>
                      <a:pt x="4693" y="576"/>
                      <a:pt x="4768" y="609"/>
                      <a:pt x="4840" y="643"/>
                    </a:cubicBezTo>
                    <a:cubicBezTo>
                      <a:pt x="4593" y="957"/>
                      <a:pt x="4185" y="1117"/>
                      <a:pt x="3788" y="1117"/>
                    </a:cubicBezTo>
                    <a:cubicBezTo>
                      <a:pt x="3267" y="1117"/>
                      <a:pt x="2763" y="841"/>
                      <a:pt x="2666" y="274"/>
                    </a:cubicBezTo>
                    <a:cubicBezTo>
                      <a:pt x="2724" y="274"/>
                      <a:pt x="2779" y="269"/>
                      <a:pt x="2838" y="261"/>
                    </a:cubicBezTo>
                    <a:cubicBezTo>
                      <a:pt x="2924" y="257"/>
                      <a:pt x="3011" y="255"/>
                      <a:pt x="3098" y="255"/>
                    </a:cubicBezTo>
                    <a:close/>
                    <a:moveTo>
                      <a:pt x="2414" y="311"/>
                    </a:moveTo>
                    <a:cubicBezTo>
                      <a:pt x="2485" y="828"/>
                      <a:pt x="2943" y="1235"/>
                      <a:pt x="3446" y="1348"/>
                    </a:cubicBezTo>
                    <a:cubicBezTo>
                      <a:pt x="3425" y="1474"/>
                      <a:pt x="3400" y="1600"/>
                      <a:pt x="3375" y="1730"/>
                    </a:cubicBezTo>
                    <a:cubicBezTo>
                      <a:pt x="3316" y="2041"/>
                      <a:pt x="3257" y="2351"/>
                      <a:pt x="3199" y="2662"/>
                    </a:cubicBezTo>
                    <a:cubicBezTo>
                      <a:pt x="3165" y="2649"/>
                      <a:pt x="3127" y="2641"/>
                      <a:pt x="3094" y="2628"/>
                    </a:cubicBezTo>
                    <a:cubicBezTo>
                      <a:pt x="3031" y="2599"/>
                      <a:pt x="2968" y="2570"/>
                      <a:pt x="2905" y="2532"/>
                    </a:cubicBezTo>
                    <a:cubicBezTo>
                      <a:pt x="2846" y="2498"/>
                      <a:pt x="2791" y="2460"/>
                      <a:pt x="2737" y="2423"/>
                    </a:cubicBezTo>
                    <a:cubicBezTo>
                      <a:pt x="2703" y="2393"/>
                      <a:pt x="2674" y="2368"/>
                      <a:pt x="2640" y="2339"/>
                    </a:cubicBezTo>
                    <a:lnTo>
                      <a:pt x="2569" y="2288"/>
                    </a:lnTo>
                    <a:cubicBezTo>
                      <a:pt x="2510" y="2242"/>
                      <a:pt x="2451" y="2188"/>
                      <a:pt x="2393" y="2137"/>
                    </a:cubicBezTo>
                    <a:cubicBezTo>
                      <a:pt x="2355" y="2099"/>
                      <a:pt x="2317" y="2062"/>
                      <a:pt x="2275" y="2024"/>
                    </a:cubicBezTo>
                    <a:cubicBezTo>
                      <a:pt x="2254" y="2003"/>
                      <a:pt x="2229" y="1986"/>
                      <a:pt x="2204" y="1965"/>
                    </a:cubicBezTo>
                    <a:cubicBezTo>
                      <a:pt x="2120" y="1902"/>
                      <a:pt x="2036" y="1839"/>
                      <a:pt x="1952" y="1772"/>
                    </a:cubicBezTo>
                    <a:cubicBezTo>
                      <a:pt x="1927" y="1751"/>
                      <a:pt x="1906" y="1730"/>
                      <a:pt x="1881" y="1709"/>
                    </a:cubicBezTo>
                    <a:lnTo>
                      <a:pt x="1881" y="1709"/>
                    </a:lnTo>
                    <a:cubicBezTo>
                      <a:pt x="1885" y="1726"/>
                      <a:pt x="1889" y="1738"/>
                      <a:pt x="1893" y="1751"/>
                    </a:cubicBezTo>
                    <a:cubicBezTo>
                      <a:pt x="1948" y="1856"/>
                      <a:pt x="2002" y="1957"/>
                      <a:pt x="2065" y="2053"/>
                    </a:cubicBezTo>
                    <a:cubicBezTo>
                      <a:pt x="2263" y="2360"/>
                      <a:pt x="2531" y="2611"/>
                      <a:pt x="2854" y="2788"/>
                    </a:cubicBezTo>
                    <a:cubicBezTo>
                      <a:pt x="3094" y="2914"/>
                      <a:pt x="3362" y="2981"/>
                      <a:pt x="3635" y="2981"/>
                    </a:cubicBezTo>
                    <a:lnTo>
                      <a:pt x="3711" y="2981"/>
                    </a:lnTo>
                    <a:cubicBezTo>
                      <a:pt x="4160" y="2960"/>
                      <a:pt x="4579" y="2767"/>
                      <a:pt x="4928" y="2490"/>
                    </a:cubicBezTo>
                    <a:cubicBezTo>
                      <a:pt x="4936" y="2481"/>
                      <a:pt x="4949" y="2473"/>
                      <a:pt x="4953" y="2460"/>
                    </a:cubicBezTo>
                    <a:lnTo>
                      <a:pt x="4953" y="2460"/>
                    </a:lnTo>
                    <a:cubicBezTo>
                      <a:pt x="4752" y="2523"/>
                      <a:pt x="4550" y="2582"/>
                      <a:pt x="4344" y="2624"/>
                    </a:cubicBezTo>
                    <a:cubicBezTo>
                      <a:pt x="4223" y="2658"/>
                      <a:pt x="4101" y="2683"/>
                      <a:pt x="3975" y="2704"/>
                    </a:cubicBezTo>
                    <a:lnTo>
                      <a:pt x="3933" y="2704"/>
                    </a:lnTo>
                    <a:cubicBezTo>
                      <a:pt x="3895" y="2712"/>
                      <a:pt x="3858" y="2716"/>
                      <a:pt x="3820" y="2725"/>
                    </a:cubicBezTo>
                    <a:cubicBezTo>
                      <a:pt x="3757" y="2729"/>
                      <a:pt x="3694" y="2733"/>
                      <a:pt x="3631" y="2733"/>
                    </a:cubicBezTo>
                    <a:cubicBezTo>
                      <a:pt x="3572" y="2733"/>
                      <a:pt x="3509" y="2729"/>
                      <a:pt x="3446" y="2721"/>
                    </a:cubicBezTo>
                    <a:lnTo>
                      <a:pt x="3438" y="2721"/>
                    </a:lnTo>
                    <a:cubicBezTo>
                      <a:pt x="3463" y="2586"/>
                      <a:pt x="3492" y="2452"/>
                      <a:pt x="3518" y="2313"/>
                    </a:cubicBezTo>
                    <a:cubicBezTo>
                      <a:pt x="3576" y="1999"/>
                      <a:pt x="3635" y="1688"/>
                      <a:pt x="3694" y="1377"/>
                    </a:cubicBezTo>
                    <a:lnTo>
                      <a:pt x="3736" y="1377"/>
                    </a:lnTo>
                    <a:cubicBezTo>
                      <a:pt x="3745" y="1378"/>
                      <a:pt x="3754" y="1378"/>
                      <a:pt x="3763" y="1378"/>
                    </a:cubicBezTo>
                    <a:cubicBezTo>
                      <a:pt x="4236" y="1378"/>
                      <a:pt x="4794" y="1164"/>
                      <a:pt x="5058" y="760"/>
                    </a:cubicBezTo>
                    <a:cubicBezTo>
                      <a:pt x="5117" y="794"/>
                      <a:pt x="5175" y="832"/>
                      <a:pt x="5234" y="870"/>
                    </a:cubicBezTo>
                    <a:cubicBezTo>
                      <a:pt x="5335" y="937"/>
                      <a:pt x="5427" y="1008"/>
                      <a:pt x="5520" y="1084"/>
                    </a:cubicBezTo>
                    <a:lnTo>
                      <a:pt x="5528" y="1096"/>
                    </a:lnTo>
                    <a:lnTo>
                      <a:pt x="5541" y="1100"/>
                    </a:lnTo>
                    <a:cubicBezTo>
                      <a:pt x="5625" y="1180"/>
                      <a:pt x="5709" y="1260"/>
                      <a:pt x="5784" y="1348"/>
                    </a:cubicBezTo>
                    <a:cubicBezTo>
                      <a:pt x="5847" y="1424"/>
                      <a:pt x="5906" y="1503"/>
                      <a:pt x="5960" y="1587"/>
                    </a:cubicBezTo>
                    <a:cubicBezTo>
                      <a:pt x="6053" y="1726"/>
                      <a:pt x="6124" y="1877"/>
                      <a:pt x="6174" y="2032"/>
                    </a:cubicBezTo>
                    <a:cubicBezTo>
                      <a:pt x="6191" y="2087"/>
                      <a:pt x="6208" y="2154"/>
                      <a:pt x="6221" y="2221"/>
                    </a:cubicBezTo>
                    <a:cubicBezTo>
                      <a:pt x="6233" y="2288"/>
                      <a:pt x="6237" y="2351"/>
                      <a:pt x="6246" y="2414"/>
                    </a:cubicBezTo>
                    <a:cubicBezTo>
                      <a:pt x="6250" y="2481"/>
                      <a:pt x="6246" y="2532"/>
                      <a:pt x="6246" y="2591"/>
                    </a:cubicBezTo>
                    <a:cubicBezTo>
                      <a:pt x="6237" y="2653"/>
                      <a:pt x="6233" y="2712"/>
                      <a:pt x="6221" y="2775"/>
                    </a:cubicBezTo>
                    <a:cubicBezTo>
                      <a:pt x="6208" y="2847"/>
                      <a:pt x="6191" y="2914"/>
                      <a:pt x="6166" y="2981"/>
                    </a:cubicBezTo>
                    <a:lnTo>
                      <a:pt x="6166" y="2989"/>
                    </a:lnTo>
                    <a:cubicBezTo>
                      <a:pt x="6141" y="3052"/>
                      <a:pt x="6116" y="3115"/>
                      <a:pt x="6086" y="3178"/>
                    </a:cubicBezTo>
                    <a:cubicBezTo>
                      <a:pt x="6053" y="3237"/>
                      <a:pt x="6019" y="3296"/>
                      <a:pt x="5981" y="3354"/>
                    </a:cubicBezTo>
                    <a:cubicBezTo>
                      <a:pt x="5935" y="3426"/>
                      <a:pt x="5881" y="3497"/>
                      <a:pt x="5826" y="3560"/>
                    </a:cubicBezTo>
                    <a:cubicBezTo>
                      <a:pt x="5759" y="3636"/>
                      <a:pt x="5688" y="3707"/>
                      <a:pt x="5612" y="3770"/>
                    </a:cubicBezTo>
                    <a:cubicBezTo>
                      <a:pt x="5536" y="3833"/>
                      <a:pt x="5448" y="3904"/>
                      <a:pt x="5352" y="3967"/>
                    </a:cubicBezTo>
                    <a:cubicBezTo>
                      <a:pt x="5247" y="4034"/>
                      <a:pt x="5138" y="4097"/>
                      <a:pt x="5024" y="4152"/>
                    </a:cubicBezTo>
                    <a:cubicBezTo>
                      <a:pt x="4903" y="4206"/>
                      <a:pt x="4777" y="4257"/>
                      <a:pt x="4651" y="4303"/>
                    </a:cubicBezTo>
                    <a:lnTo>
                      <a:pt x="4638" y="4303"/>
                    </a:lnTo>
                    <a:cubicBezTo>
                      <a:pt x="4483" y="4353"/>
                      <a:pt x="4323" y="4391"/>
                      <a:pt x="4164" y="4425"/>
                    </a:cubicBezTo>
                    <a:cubicBezTo>
                      <a:pt x="3919" y="4467"/>
                      <a:pt x="3672" y="4490"/>
                      <a:pt x="3424" y="4490"/>
                    </a:cubicBezTo>
                    <a:cubicBezTo>
                      <a:pt x="3328" y="4490"/>
                      <a:pt x="3232" y="4486"/>
                      <a:pt x="3136" y="4479"/>
                    </a:cubicBezTo>
                    <a:cubicBezTo>
                      <a:pt x="2783" y="4458"/>
                      <a:pt x="2435" y="4387"/>
                      <a:pt x="2099" y="4274"/>
                    </a:cubicBezTo>
                    <a:cubicBezTo>
                      <a:pt x="1944" y="4223"/>
                      <a:pt x="1788" y="4160"/>
                      <a:pt x="1637" y="4085"/>
                    </a:cubicBezTo>
                    <a:cubicBezTo>
                      <a:pt x="1507" y="4022"/>
                      <a:pt x="1381" y="3946"/>
                      <a:pt x="1259" y="3866"/>
                    </a:cubicBezTo>
                    <a:cubicBezTo>
                      <a:pt x="1163" y="3799"/>
                      <a:pt x="1066" y="3724"/>
                      <a:pt x="974" y="3648"/>
                    </a:cubicBezTo>
                    <a:cubicBezTo>
                      <a:pt x="890" y="3568"/>
                      <a:pt x="806" y="3489"/>
                      <a:pt x="731" y="3405"/>
                    </a:cubicBezTo>
                    <a:cubicBezTo>
                      <a:pt x="672" y="3333"/>
                      <a:pt x="613" y="3258"/>
                      <a:pt x="563" y="3182"/>
                    </a:cubicBezTo>
                    <a:cubicBezTo>
                      <a:pt x="512" y="3111"/>
                      <a:pt x="470" y="3031"/>
                      <a:pt x="433" y="2956"/>
                    </a:cubicBezTo>
                    <a:lnTo>
                      <a:pt x="428" y="2947"/>
                    </a:lnTo>
                    <a:cubicBezTo>
                      <a:pt x="395" y="2876"/>
                      <a:pt x="361" y="2800"/>
                      <a:pt x="336" y="2721"/>
                    </a:cubicBezTo>
                    <a:cubicBezTo>
                      <a:pt x="315" y="2658"/>
                      <a:pt x="298" y="2591"/>
                      <a:pt x="286" y="2523"/>
                    </a:cubicBezTo>
                    <a:cubicBezTo>
                      <a:pt x="273" y="2456"/>
                      <a:pt x="265" y="2389"/>
                      <a:pt x="260" y="2322"/>
                    </a:cubicBezTo>
                    <a:lnTo>
                      <a:pt x="260" y="2305"/>
                    </a:lnTo>
                    <a:cubicBezTo>
                      <a:pt x="260" y="2255"/>
                      <a:pt x="260" y="2200"/>
                      <a:pt x="265" y="2146"/>
                    </a:cubicBezTo>
                    <a:cubicBezTo>
                      <a:pt x="269" y="2074"/>
                      <a:pt x="277" y="2011"/>
                      <a:pt x="294" y="1944"/>
                    </a:cubicBezTo>
                    <a:cubicBezTo>
                      <a:pt x="302" y="1894"/>
                      <a:pt x="319" y="1839"/>
                      <a:pt x="336" y="1785"/>
                    </a:cubicBezTo>
                    <a:cubicBezTo>
                      <a:pt x="357" y="1717"/>
                      <a:pt x="386" y="1646"/>
                      <a:pt x="416" y="1583"/>
                    </a:cubicBezTo>
                    <a:cubicBezTo>
                      <a:pt x="449" y="1516"/>
                      <a:pt x="487" y="1449"/>
                      <a:pt x="529" y="1386"/>
                    </a:cubicBezTo>
                    <a:cubicBezTo>
                      <a:pt x="571" y="1319"/>
                      <a:pt x="621" y="1256"/>
                      <a:pt x="676" y="1193"/>
                    </a:cubicBezTo>
                    <a:lnTo>
                      <a:pt x="705" y="1163"/>
                    </a:lnTo>
                    <a:cubicBezTo>
                      <a:pt x="764" y="1100"/>
                      <a:pt x="823" y="1042"/>
                      <a:pt x="886" y="987"/>
                    </a:cubicBezTo>
                    <a:cubicBezTo>
                      <a:pt x="966" y="920"/>
                      <a:pt x="1050" y="853"/>
                      <a:pt x="1138" y="794"/>
                    </a:cubicBezTo>
                    <a:cubicBezTo>
                      <a:pt x="1251" y="723"/>
                      <a:pt x="1369" y="656"/>
                      <a:pt x="1490" y="597"/>
                    </a:cubicBezTo>
                    <a:cubicBezTo>
                      <a:pt x="1620" y="534"/>
                      <a:pt x="1751" y="483"/>
                      <a:pt x="1889" y="437"/>
                    </a:cubicBezTo>
                    <a:cubicBezTo>
                      <a:pt x="2032" y="391"/>
                      <a:pt x="2179" y="353"/>
                      <a:pt x="2326" y="328"/>
                    </a:cubicBezTo>
                    <a:cubicBezTo>
                      <a:pt x="2355" y="320"/>
                      <a:pt x="2384" y="316"/>
                      <a:pt x="2414" y="311"/>
                    </a:cubicBezTo>
                    <a:close/>
                    <a:moveTo>
                      <a:pt x="3076" y="1"/>
                    </a:moveTo>
                    <a:cubicBezTo>
                      <a:pt x="3065" y="1"/>
                      <a:pt x="3054" y="1"/>
                      <a:pt x="3043" y="1"/>
                    </a:cubicBezTo>
                    <a:cubicBezTo>
                      <a:pt x="2569" y="5"/>
                      <a:pt x="2095" y="89"/>
                      <a:pt x="1650" y="257"/>
                    </a:cubicBezTo>
                    <a:cubicBezTo>
                      <a:pt x="1217" y="425"/>
                      <a:pt x="810" y="668"/>
                      <a:pt x="500" y="1021"/>
                    </a:cubicBezTo>
                    <a:cubicBezTo>
                      <a:pt x="286" y="1260"/>
                      <a:pt x="130" y="1554"/>
                      <a:pt x="55" y="1869"/>
                    </a:cubicBezTo>
                    <a:cubicBezTo>
                      <a:pt x="9" y="2074"/>
                      <a:pt x="0" y="2288"/>
                      <a:pt x="30" y="2498"/>
                    </a:cubicBezTo>
                    <a:cubicBezTo>
                      <a:pt x="59" y="2708"/>
                      <a:pt x="126" y="2914"/>
                      <a:pt x="223" y="3103"/>
                    </a:cubicBezTo>
                    <a:cubicBezTo>
                      <a:pt x="416" y="3493"/>
                      <a:pt x="731" y="3812"/>
                      <a:pt x="1087" y="4060"/>
                    </a:cubicBezTo>
                    <a:cubicBezTo>
                      <a:pt x="1453" y="4307"/>
                      <a:pt x="1860" y="4492"/>
                      <a:pt x="2288" y="4601"/>
                    </a:cubicBezTo>
                    <a:cubicBezTo>
                      <a:pt x="2657" y="4698"/>
                      <a:pt x="3035" y="4748"/>
                      <a:pt x="3417" y="4748"/>
                    </a:cubicBezTo>
                    <a:cubicBezTo>
                      <a:pt x="3530" y="4748"/>
                      <a:pt x="3643" y="4744"/>
                      <a:pt x="3757" y="4735"/>
                    </a:cubicBezTo>
                    <a:cubicBezTo>
                      <a:pt x="4239" y="4702"/>
                      <a:pt x="4714" y="4576"/>
                      <a:pt x="5150" y="4366"/>
                    </a:cubicBezTo>
                    <a:cubicBezTo>
                      <a:pt x="5566" y="4164"/>
                      <a:pt x="5944" y="3871"/>
                      <a:pt x="6195" y="3480"/>
                    </a:cubicBezTo>
                    <a:cubicBezTo>
                      <a:pt x="6321" y="3291"/>
                      <a:pt x="6409" y="3082"/>
                      <a:pt x="6456" y="2863"/>
                    </a:cubicBezTo>
                    <a:cubicBezTo>
                      <a:pt x="6506" y="2637"/>
                      <a:pt x="6510" y="2406"/>
                      <a:pt x="6468" y="2179"/>
                    </a:cubicBezTo>
                    <a:cubicBezTo>
                      <a:pt x="6388" y="1726"/>
                      <a:pt x="6128" y="1315"/>
                      <a:pt x="5797" y="996"/>
                    </a:cubicBezTo>
                    <a:lnTo>
                      <a:pt x="5725" y="933"/>
                    </a:lnTo>
                    <a:lnTo>
                      <a:pt x="5700" y="912"/>
                    </a:lnTo>
                    <a:lnTo>
                      <a:pt x="5641" y="857"/>
                    </a:lnTo>
                    <a:cubicBezTo>
                      <a:pt x="5604" y="828"/>
                      <a:pt x="5566" y="794"/>
                      <a:pt x="5524" y="765"/>
                    </a:cubicBezTo>
                    <a:cubicBezTo>
                      <a:pt x="5448" y="710"/>
                      <a:pt x="5369" y="656"/>
                      <a:pt x="5289" y="605"/>
                    </a:cubicBezTo>
                    <a:cubicBezTo>
                      <a:pt x="5226" y="563"/>
                      <a:pt x="5159" y="530"/>
                      <a:pt x="5092" y="492"/>
                    </a:cubicBezTo>
                    <a:lnTo>
                      <a:pt x="5079" y="488"/>
                    </a:lnTo>
                    <a:cubicBezTo>
                      <a:pt x="4961" y="421"/>
                      <a:pt x="4840" y="366"/>
                      <a:pt x="4718" y="316"/>
                    </a:cubicBezTo>
                    <a:lnTo>
                      <a:pt x="4710" y="311"/>
                    </a:lnTo>
                    <a:cubicBezTo>
                      <a:pt x="4191" y="106"/>
                      <a:pt x="3636" y="1"/>
                      <a:pt x="307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2" name="Google Shape;2312;p38"/>
              <p:cNvSpPr/>
              <p:nvPr/>
            </p:nvSpPr>
            <p:spPr>
              <a:xfrm>
                <a:off x="7677304" y="1104600"/>
                <a:ext cx="56929" cy="49026"/>
              </a:xfrm>
              <a:custGeom>
                <a:avLst/>
                <a:gdLst/>
                <a:ahLst/>
                <a:cxnLst/>
                <a:rect l="l" t="t" r="r" b="b"/>
                <a:pathLst>
                  <a:path w="1239" h="1067" extrusionOk="0">
                    <a:moveTo>
                      <a:pt x="576" y="0"/>
                    </a:moveTo>
                    <a:cubicBezTo>
                      <a:pt x="566" y="0"/>
                      <a:pt x="556" y="0"/>
                      <a:pt x="546" y="1"/>
                    </a:cubicBezTo>
                    <a:lnTo>
                      <a:pt x="529" y="1"/>
                    </a:lnTo>
                    <a:cubicBezTo>
                      <a:pt x="513" y="1"/>
                      <a:pt x="496" y="1"/>
                      <a:pt x="479" y="5"/>
                    </a:cubicBezTo>
                    <a:cubicBezTo>
                      <a:pt x="475" y="5"/>
                      <a:pt x="471" y="5"/>
                      <a:pt x="462" y="9"/>
                    </a:cubicBezTo>
                    <a:cubicBezTo>
                      <a:pt x="290" y="47"/>
                      <a:pt x="143" y="169"/>
                      <a:pt x="76" y="332"/>
                    </a:cubicBezTo>
                    <a:cubicBezTo>
                      <a:pt x="1" y="517"/>
                      <a:pt x="34" y="731"/>
                      <a:pt x="168" y="882"/>
                    </a:cubicBezTo>
                    <a:cubicBezTo>
                      <a:pt x="269" y="1000"/>
                      <a:pt x="420" y="1067"/>
                      <a:pt x="576" y="1067"/>
                    </a:cubicBezTo>
                    <a:cubicBezTo>
                      <a:pt x="622" y="1067"/>
                      <a:pt x="672" y="1059"/>
                      <a:pt x="722" y="1046"/>
                    </a:cubicBezTo>
                    <a:cubicBezTo>
                      <a:pt x="1117" y="928"/>
                      <a:pt x="1239" y="429"/>
                      <a:pt x="941" y="144"/>
                    </a:cubicBezTo>
                    <a:lnTo>
                      <a:pt x="937" y="144"/>
                    </a:lnTo>
                    <a:cubicBezTo>
                      <a:pt x="839" y="54"/>
                      <a:pt x="712" y="0"/>
                      <a:pt x="57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3" name="Google Shape;2313;p38"/>
              <p:cNvSpPr/>
              <p:nvPr/>
            </p:nvSpPr>
            <p:spPr>
              <a:xfrm>
                <a:off x="8041983" y="1144344"/>
                <a:ext cx="60421" cy="52886"/>
              </a:xfrm>
              <a:custGeom>
                <a:avLst/>
                <a:gdLst/>
                <a:ahLst/>
                <a:cxnLst/>
                <a:rect l="l" t="t" r="r" b="b"/>
                <a:pathLst>
                  <a:path w="1315" h="1151" extrusionOk="0">
                    <a:moveTo>
                      <a:pt x="709" y="0"/>
                    </a:moveTo>
                    <a:cubicBezTo>
                      <a:pt x="669" y="0"/>
                      <a:pt x="629" y="4"/>
                      <a:pt x="588" y="13"/>
                    </a:cubicBezTo>
                    <a:lnTo>
                      <a:pt x="588" y="21"/>
                    </a:lnTo>
                    <a:cubicBezTo>
                      <a:pt x="571" y="21"/>
                      <a:pt x="559" y="26"/>
                      <a:pt x="546" y="30"/>
                    </a:cubicBezTo>
                    <a:lnTo>
                      <a:pt x="534" y="30"/>
                    </a:lnTo>
                    <a:cubicBezTo>
                      <a:pt x="420" y="63"/>
                      <a:pt x="324" y="135"/>
                      <a:pt x="257" y="227"/>
                    </a:cubicBezTo>
                    <a:cubicBezTo>
                      <a:pt x="1" y="555"/>
                      <a:pt x="168" y="1037"/>
                      <a:pt x="571" y="1134"/>
                    </a:cubicBezTo>
                    <a:cubicBezTo>
                      <a:pt x="618" y="1146"/>
                      <a:pt x="664" y="1151"/>
                      <a:pt x="710" y="1151"/>
                    </a:cubicBezTo>
                    <a:cubicBezTo>
                      <a:pt x="1050" y="1151"/>
                      <a:pt x="1314" y="853"/>
                      <a:pt x="1281" y="517"/>
                    </a:cubicBezTo>
                    <a:cubicBezTo>
                      <a:pt x="1248" y="218"/>
                      <a:pt x="997" y="0"/>
                      <a:pt x="70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4" name="Google Shape;2314;p38"/>
              <p:cNvSpPr/>
              <p:nvPr/>
            </p:nvSpPr>
            <p:spPr>
              <a:xfrm>
                <a:off x="7675190" y="1004344"/>
                <a:ext cx="70805" cy="16036"/>
              </a:xfrm>
              <a:custGeom>
                <a:avLst/>
                <a:gdLst/>
                <a:ahLst/>
                <a:cxnLst/>
                <a:rect l="l" t="t" r="r" b="b"/>
                <a:pathLst>
                  <a:path w="1541" h="349" extrusionOk="0">
                    <a:moveTo>
                      <a:pt x="779" y="1"/>
                    </a:moveTo>
                    <a:cubicBezTo>
                      <a:pt x="580" y="1"/>
                      <a:pt x="116" y="143"/>
                      <a:pt x="0" y="323"/>
                    </a:cubicBezTo>
                    <a:cubicBezTo>
                      <a:pt x="34" y="319"/>
                      <a:pt x="68" y="315"/>
                      <a:pt x="105" y="311"/>
                    </a:cubicBezTo>
                    <a:cubicBezTo>
                      <a:pt x="168" y="302"/>
                      <a:pt x="227" y="290"/>
                      <a:pt x="294" y="286"/>
                    </a:cubicBezTo>
                    <a:cubicBezTo>
                      <a:pt x="361" y="281"/>
                      <a:pt x="433" y="277"/>
                      <a:pt x="504" y="273"/>
                    </a:cubicBezTo>
                    <a:lnTo>
                      <a:pt x="622" y="269"/>
                    </a:lnTo>
                    <a:cubicBezTo>
                      <a:pt x="670" y="257"/>
                      <a:pt x="719" y="252"/>
                      <a:pt x="768" y="252"/>
                    </a:cubicBezTo>
                    <a:cubicBezTo>
                      <a:pt x="826" y="252"/>
                      <a:pt x="884" y="259"/>
                      <a:pt x="941" y="273"/>
                    </a:cubicBezTo>
                    <a:lnTo>
                      <a:pt x="945" y="273"/>
                    </a:lnTo>
                    <a:cubicBezTo>
                      <a:pt x="1008" y="277"/>
                      <a:pt x="1071" y="277"/>
                      <a:pt x="1138" y="281"/>
                    </a:cubicBezTo>
                    <a:cubicBezTo>
                      <a:pt x="1272" y="290"/>
                      <a:pt x="1411" y="315"/>
                      <a:pt x="1541" y="349"/>
                    </a:cubicBezTo>
                    <a:cubicBezTo>
                      <a:pt x="1537" y="311"/>
                      <a:pt x="1511" y="277"/>
                      <a:pt x="1478" y="256"/>
                    </a:cubicBezTo>
                    <a:cubicBezTo>
                      <a:pt x="1289" y="122"/>
                      <a:pt x="1066" y="4"/>
                      <a:pt x="827" y="4"/>
                    </a:cubicBezTo>
                    <a:cubicBezTo>
                      <a:pt x="814" y="2"/>
                      <a:pt x="798" y="1"/>
                      <a:pt x="77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5" name="Google Shape;2315;p38"/>
              <p:cNvSpPr/>
              <p:nvPr/>
            </p:nvSpPr>
            <p:spPr>
              <a:xfrm>
                <a:off x="8042167" y="1047120"/>
                <a:ext cx="82981" cy="28809"/>
              </a:xfrm>
              <a:custGeom>
                <a:avLst/>
                <a:gdLst/>
                <a:ahLst/>
                <a:cxnLst/>
                <a:rect l="l" t="t" r="r" b="b"/>
                <a:pathLst>
                  <a:path w="1806" h="627" extrusionOk="0">
                    <a:moveTo>
                      <a:pt x="662" y="1"/>
                    </a:moveTo>
                    <a:cubicBezTo>
                      <a:pt x="539" y="1"/>
                      <a:pt x="415" y="17"/>
                      <a:pt x="295" y="51"/>
                    </a:cubicBezTo>
                    <a:cubicBezTo>
                      <a:pt x="194" y="77"/>
                      <a:pt x="72" y="114"/>
                      <a:pt x="1" y="194"/>
                    </a:cubicBezTo>
                    <a:lnTo>
                      <a:pt x="5" y="194"/>
                    </a:lnTo>
                    <a:cubicBezTo>
                      <a:pt x="28" y="193"/>
                      <a:pt x="51" y="192"/>
                      <a:pt x="74" y="192"/>
                    </a:cubicBezTo>
                    <a:cubicBezTo>
                      <a:pt x="129" y="192"/>
                      <a:pt x="184" y="195"/>
                      <a:pt x="240" y="198"/>
                    </a:cubicBezTo>
                    <a:cubicBezTo>
                      <a:pt x="395" y="211"/>
                      <a:pt x="551" y="228"/>
                      <a:pt x="702" y="245"/>
                    </a:cubicBezTo>
                    <a:cubicBezTo>
                      <a:pt x="861" y="261"/>
                      <a:pt x="1017" y="295"/>
                      <a:pt x="1172" y="345"/>
                    </a:cubicBezTo>
                    <a:cubicBezTo>
                      <a:pt x="1319" y="396"/>
                      <a:pt x="1466" y="454"/>
                      <a:pt x="1608" y="522"/>
                    </a:cubicBezTo>
                    <a:lnTo>
                      <a:pt x="1688" y="568"/>
                    </a:lnTo>
                    <a:cubicBezTo>
                      <a:pt x="1726" y="589"/>
                      <a:pt x="1768" y="605"/>
                      <a:pt x="1806" y="626"/>
                    </a:cubicBezTo>
                    <a:cubicBezTo>
                      <a:pt x="1751" y="509"/>
                      <a:pt x="1608" y="391"/>
                      <a:pt x="1537" y="320"/>
                    </a:cubicBezTo>
                    <a:cubicBezTo>
                      <a:pt x="1289" y="111"/>
                      <a:pt x="978" y="1"/>
                      <a:pt x="66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6" name="Google Shape;2316;p38"/>
              <p:cNvSpPr/>
              <p:nvPr/>
            </p:nvSpPr>
            <p:spPr>
              <a:xfrm>
                <a:off x="6412482" y="3225960"/>
                <a:ext cx="104806" cy="97730"/>
              </a:xfrm>
              <a:custGeom>
                <a:avLst/>
                <a:gdLst/>
                <a:ahLst/>
                <a:cxnLst/>
                <a:rect l="l" t="t" r="r" b="b"/>
                <a:pathLst>
                  <a:path w="2281" h="2127" extrusionOk="0">
                    <a:moveTo>
                      <a:pt x="987" y="254"/>
                    </a:moveTo>
                    <a:cubicBezTo>
                      <a:pt x="1054" y="254"/>
                      <a:pt x="1120" y="268"/>
                      <a:pt x="1182" y="299"/>
                    </a:cubicBezTo>
                    <a:cubicBezTo>
                      <a:pt x="1581" y="525"/>
                      <a:pt x="1795" y="1033"/>
                      <a:pt x="1938" y="1457"/>
                    </a:cubicBezTo>
                    <a:cubicBezTo>
                      <a:pt x="1980" y="1666"/>
                      <a:pt x="1796" y="1867"/>
                      <a:pt x="1571" y="1877"/>
                    </a:cubicBezTo>
                    <a:lnTo>
                      <a:pt x="1571" y="1877"/>
                    </a:lnTo>
                    <a:cubicBezTo>
                      <a:pt x="1378" y="1864"/>
                      <a:pt x="1165" y="1809"/>
                      <a:pt x="1019" y="1671"/>
                    </a:cubicBezTo>
                    <a:cubicBezTo>
                      <a:pt x="888" y="1524"/>
                      <a:pt x="826" y="1327"/>
                      <a:pt x="687" y="1189"/>
                    </a:cubicBezTo>
                    <a:cubicBezTo>
                      <a:pt x="557" y="1058"/>
                      <a:pt x="435" y="912"/>
                      <a:pt x="439" y="714"/>
                    </a:cubicBezTo>
                    <a:cubicBezTo>
                      <a:pt x="439" y="702"/>
                      <a:pt x="439" y="689"/>
                      <a:pt x="444" y="672"/>
                    </a:cubicBezTo>
                    <a:cubicBezTo>
                      <a:pt x="486" y="609"/>
                      <a:pt x="481" y="521"/>
                      <a:pt x="536" y="462"/>
                    </a:cubicBezTo>
                    <a:cubicBezTo>
                      <a:pt x="644" y="342"/>
                      <a:pt x="817" y="254"/>
                      <a:pt x="987" y="254"/>
                    </a:cubicBezTo>
                    <a:close/>
                    <a:moveTo>
                      <a:pt x="992" y="0"/>
                    </a:moveTo>
                    <a:cubicBezTo>
                      <a:pt x="483" y="0"/>
                      <a:pt x="0" y="527"/>
                      <a:pt x="259" y="1029"/>
                    </a:cubicBezTo>
                    <a:cubicBezTo>
                      <a:pt x="339" y="1222"/>
                      <a:pt x="523" y="1344"/>
                      <a:pt x="624" y="1520"/>
                    </a:cubicBezTo>
                    <a:cubicBezTo>
                      <a:pt x="771" y="1856"/>
                      <a:pt x="1086" y="2083"/>
                      <a:pt x="1451" y="2116"/>
                    </a:cubicBezTo>
                    <a:cubicBezTo>
                      <a:pt x="1487" y="2123"/>
                      <a:pt x="1524" y="2126"/>
                      <a:pt x="1560" y="2126"/>
                    </a:cubicBezTo>
                    <a:cubicBezTo>
                      <a:pt x="1942" y="2126"/>
                      <a:pt x="2280" y="1756"/>
                      <a:pt x="2173" y="1365"/>
                    </a:cubicBezTo>
                    <a:cubicBezTo>
                      <a:pt x="1980" y="844"/>
                      <a:pt x="1720" y="198"/>
                      <a:pt x="1149" y="18"/>
                    </a:cubicBezTo>
                    <a:cubicBezTo>
                      <a:pt x="1097" y="6"/>
                      <a:pt x="1044" y="0"/>
                      <a:pt x="9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7" name="Google Shape;2317;p38"/>
              <p:cNvSpPr/>
              <p:nvPr/>
            </p:nvSpPr>
            <p:spPr>
              <a:xfrm>
                <a:off x="6398882" y="2797094"/>
                <a:ext cx="148732" cy="234470"/>
              </a:xfrm>
              <a:custGeom>
                <a:avLst/>
                <a:gdLst/>
                <a:ahLst/>
                <a:cxnLst/>
                <a:rect l="l" t="t" r="r" b="b"/>
                <a:pathLst>
                  <a:path w="3237" h="5103" extrusionOk="0">
                    <a:moveTo>
                      <a:pt x="1778" y="252"/>
                    </a:moveTo>
                    <a:cubicBezTo>
                      <a:pt x="2216" y="252"/>
                      <a:pt x="2619" y="542"/>
                      <a:pt x="2788" y="1108"/>
                    </a:cubicBezTo>
                    <a:cubicBezTo>
                      <a:pt x="2968" y="1792"/>
                      <a:pt x="2679" y="2409"/>
                      <a:pt x="2322" y="2984"/>
                    </a:cubicBezTo>
                    <a:cubicBezTo>
                      <a:pt x="1953" y="3585"/>
                      <a:pt x="2276" y="4760"/>
                      <a:pt x="1331" y="4852"/>
                    </a:cubicBezTo>
                    <a:cubicBezTo>
                      <a:pt x="761" y="4839"/>
                      <a:pt x="400" y="4239"/>
                      <a:pt x="316" y="3727"/>
                    </a:cubicBezTo>
                    <a:cubicBezTo>
                      <a:pt x="219" y="3253"/>
                      <a:pt x="484" y="2850"/>
                      <a:pt x="588" y="2401"/>
                    </a:cubicBezTo>
                    <a:cubicBezTo>
                      <a:pt x="756" y="1843"/>
                      <a:pt x="496" y="1200"/>
                      <a:pt x="861" y="697"/>
                    </a:cubicBezTo>
                    <a:cubicBezTo>
                      <a:pt x="1137" y="398"/>
                      <a:pt x="1466" y="252"/>
                      <a:pt x="1778" y="252"/>
                    </a:cubicBezTo>
                    <a:close/>
                    <a:moveTo>
                      <a:pt x="1752" y="1"/>
                    </a:moveTo>
                    <a:cubicBezTo>
                      <a:pt x="1455" y="1"/>
                      <a:pt x="1151" y="107"/>
                      <a:pt x="891" y="336"/>
                    </a:cubicBezTo>
                    <a:cubicBezTo>
                      <a:pt x="307" y="730"/>
                      <a:pt x="425" y="1473"/>
                      <a:pt x="395" y="2082"/>
                    </a:cubicBezTo>
                    <a:cubicBezTo>
                      <a:pt x="341" y="2607"/>
                      <a:pt x="1" y="3064"/>
                      <a:pt x="55" y="3605"/>
                    </a:cubicBezTo>
                    <a:cubicBezTo>
                      <a:pt x="97" y="4256"/>
                      <a:pt x="521" y="4999"/>
                      <a:pt x="1210" y="5096"/>
                    </a:cubicBezTo>
                    <a:cubicBezTo>
                      <a:pt x="1245" y="5100"/>
                      <a:pt x="1280" y="5102"/>
                      <a:pt x="1314" y="5102"/>
                    </a:cubicBezTo>
                    <a:cubicBezTo>
                      <a:pt x="1776" y="5102"/>
                      <a:pt x="2181" y="4722"/>
                      <a:pt x="2263" y="4269"/>
                    </a:cubicBezTo>
                    <a:cubicBezTo>
                      <a:pt x="2339" y="3824"/>
                      <a:pt x="2368" y="3362"/>
                      <a:pt x="2607" y="2968"/>
                    </a:cubicBezTo>
                    <a:cubicBezTo>
                      <a:pt x="3040" y="2346"/>
                      <a:pt x="3237" y="1540"/>
                      <a:pt x="2947" y="814"/>
                    </a:cubicBezTo>
                    <a:cubicBezTo>
                      <a:pt x="2722" y="295"/>
                      <a:pt x="2246" y="1"/>
                      <a:pt x="175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8" name="Google Shape;2318;p38"/>
              <p:cNvSpPr/>
              <p:nvPr/>
            </p:nvSpPr>
            <p:spPr>
              <a:xfrm>
                <a:off x="6782077" y="3492176"/>
                <a:ext cx="234148" cy="189947"/>
              </a:xfrm>
              <a:custGeom>
                <a:avLst/>
                <a:gdLst/>
                <a:ahLst/>
                <a:cxnLst/>
                <a:rect l="l" t="t" r="r" b="b"/>
                <a:pathLst>
                  <a:path w="5096" h="4134" extrusionOk="0">
                    <a:moveTo>
                      <a:pt x="1656" y="251"/>
                    </a:moveTo>
                    <a:cubicBezTo>
                      <a:pt x="2042" y="251"/>
                      <a:pt x="2368" y="530"/>
                      <a:pt x="2645" y="792"/>
                    </a:cubicBezTo>
                    <a:cubicBezTo>
                      <a:pt x="2910" y="1036"/>
                      <a:pt x="3082" y="1388"/>
                      <a:pt x="3363" y="1619"/>
                    </a:cubicBezTo>
                    <a:cubicBezTo>
                      <a:pt x="3694" y="1913"/>
                      <a:pt x="4114" y="2110"/>
                      <a:pt x="4362" y="2492"/>
                    </a:cubicBezTo>
                    <a:cubicBezTo>
                      <a:pt x="4609" y="2811"/>
                      <a:pt x="4668" y="3311"/>
                      <a:pt x="4387" y="3630"/>
                    </a:cubicBezTo>
                    <a:cubicBezTo>
                      <a:pt x="4181" y="3781"/>
                      <a:pt x="3938" y="3873"/>
                      <a:pt x="3682" y="3890"/>
                    </a:cubicBezTo>
                    <a:cubicBezTo>
                      <a:pt x="3052" y="3860"/>
                      <a:pt x="2620" y="3294"/>
                      <a:pt x="2238" y="2853"/>
                    </a:cubicBezTo>
                    <a:cubicBezTo>
                      <a:pt x="1915" y="2501"/>
                      <a:pt x="1411" y="2391"/>
                      <a:pt x="1096" y="2039"/>
                    </a:cubicBezTo>
                    <a:cubicBezTo>
                      <a:pt x="572" y="1430"/>
                      <a:pt x="479" y="356"/>
                      <a:pt x="1495" y="268"/>
                    </a:cubicBezTo>
                    <a:cubicBezTo>
                      <a:pt x="1550" y="257"/>
                      <a:pt x="1604" y="251"/>
                      <a:pt x="1656" y="251"/>
                    </a:cubicBezTo>
                    <a:close/>
                    <a:moveTo>
                      <a:pt x="1605" y="0"/>
                    </a:moveTo>
                    <a:cubicBezTo>
                      <a:pt x="1409" y="0"/>
                      <a:pt x="1202" y="50"/>
                      <a:pt x="983" y="163"/>
                    </a:cubicBezTo>
                    <a:cubicBezTo>
                      <a:pt x="1" y="650"/>
                      <a:pt x="546" y="2152"/>
                      <a:pt x="1357" y="2551"/>
                    </a:cubicBezTo>
                    <a:cubicBezTo>
                      <a:pt x="2196" y="2895"/>
                      <a:pt x="2544" y="3902"/>
                      <a:pt x="3455" y="4117"/>
                    </a:cubicBezTo>
                    <a:cubicBezTo>
                      <a:pt x="3531" y="4128"/>
                      <a:pt x="3606" y="4134"/>
                      <a:pt x="3679" y="4134"/>
                    </a:cubicBezTo>
                    <a:cubicBezTo>
                      <a:pt x="4494" y="4134"/>
                      <a:pt x="5095" y="3429"/>
                      <a:pt x="4706" y="2597"/>
                    </a:cubicBezTo>
                    <a:cubicBezTo>
                      <a:pt x="4454" y="2026"/>
                      <a:pt x="3879" y="1753"/>
                      <a:pt x="3438" y="1351"/>
                    </a:cubicBezTo>
                    <a:cubicBezTo>
                      <a:pt x="2967" y="746"/>
                      <a:pt x="2369" y="0"/>
                      <a:pt x="160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9" name="Google Shape;2319;p38"/>
              <p:cNvSpPr/>
              <p:nvPr/>
            </p:nvSpPr>
            <p:spPr>
              <a:xfrm>
                <a:off x="6911693" y="2449920"/>
                <a:ext cx="503401" cy="399468"/>
              </a:xfrm>
              <a:custGeom>
                <a:avLst/>
                <a:gdLst/>
                <a:ahLst/>
                <a:cxnLst/>
                <a:rect l="l" t="t" r="r" b="b"/>
                <a:pathLst>
                  <a:path w="10956" h="8694" extrusionOk="0">
                    <a:moveTo>
                      <a:pt x="6914" y="4798"/>
                    </a:moveTo>
                    <a:cubicBezTo>
                      <a:pt x="7698" y="4798"/>
                      <a:pt x="8473" y="4987"/>
                      <a:pt x="9167" y="5348"/>
                    </a:cubicBezTo>
                    <a:cubicBezTo>
                      <a:pt x="9243" y="5390"/>
                      <a:pt x="9310" y="5445"/>
                      <a:pt x="9369" y="5508"/>
                    </a:cubicBezTo>
                    <a:cubicBezTo>
                      <a:pt x="9381" y="5520"/>
                      <a:pt x="9402" y="5533"/>
                      <a:pt x="9419" y="5537"/>
                    </a:cubicBezTo>
                    <a:cubicBezTo>
                      <a:pt x="9197" y="6032"/>
                      <a:pt x="8886" y="6477"/>
                      <a:pt x="8500" y="6859"/>
                    </a:cubicBezTo>
                    <a:lnTo>
                      <a:pt x="8500" y="6855"/>
                    </a:lnTo>
                    <a:cubicBezTo>
                      <a:pt x="7566" y="7885"/>
                      <a:pt x="6196" y="8429"/>
                      <a:pt x="4830" y="8429"/>
                    </a:cubicBezTo>
                    <a:cubicBezTo>
                      <a:pt x="3869" y="8429"/>
                      <a:pt x="2909" y="8160"/>
                      <a:pt x="2103" y="7602"/>
                    </a:cubicBezTo>
                    <a:cubicBezTo>
                      <a:pt x="2053" y="7560"/>
                      <a:pt x="2007" y="7522"/>
                      <a:pt x="1956" y="7476"/>
                    </a:cubicBezTo>
                    <a:cubicBezTo>
                      <a:pt x="2300" y="6973"/>
                      <a:pt x="2712" y="6524"/>
                      <a:pt x="3178" y="6133"/>
                    </a:cubicBezTo>
                    <a:cubicBezTo>
                      <a:pt x="4219" y="5277"/>
                      <a:pt x="5520" y="4807"/>
                      <a:pt x="6863" y="4798"/>
                    </a:cubicBezTo>
                    <a:cubicBezTo>
                      <a:pt x="6880" y="4798"/>
                      <a:pt x="6897" y="4798"/>
                      <a:pt x="6914" y="4798"/>
                    </a:cubicBezTo>
                    <a:close/>
                    <a:moveTo>
                      <a:pt x="8857" y="1"/>
                    </a:moveTo>
                    <a:cubicBezTo>
                      <a:pt x="8760" y="186"/>
                      <a:pt x="8655" y="366"/>
                      <a:pt x="8538" y="538"/>
                    </a:cubicBezTo>
                    <a:cubicBezTo>
                      <a:pt x="7761" y="1877"/>
                      <a:pt x="6422" y="2759"/>
                      <a:pt x="4953" y="3178"/>
                    </a:cubicBezTo>
                    <a:cubicBezTo>
                      <a:pt x="4295" y="3413"/>
                      <a:pt x="3603" y="3540"/>
                      <a:pt x="2912" y="3540"/>
                    </a:cubicBezTo>
                    <a:cubicBezTo>
                      <a:pt x="2281" y="3540"/>
                      <a:pt x="1651" y="3434"/>
                      <a:pt x="1050" y="3208"/>
                    </a:cubicBezTo>
                    <a:cubicBezTo>
                      <a:pt x="785" y="3128"/>
                      <a:pt x="529" y="3010"/>
                      <a:pt x="294" y="2864"/>
                    </a:cubicBezTo>
                    <a:cubicBezTo>
                      <a:pt x="277" y="2947"/>
                      <a:pt x="256" y="3027"/>
                      <a:pt x="240" y="3111"/>
                    </a:cubicBezTo>
                    <a:cubicBezTo>
                      <a:pt x="0" y="4660"/>
                      <a:pt x="508" y="6301"/>
                      <a:pt x="1562" y="7460"/>
                    </a:cubicBezTo>
                    <a:cubicBezTo>
                      <a:pt x="2305" y="8207"/>
                      <a:pt x="3371" y="8538"/>
                      <a:pt x="4395" y="8668"/>
                    </a:cubicBezTo>
                    <a:cubicBezTo>
                      <a:pt x="4559" y="8685"/>
                      <a:pt x="4722" y="8694"/>
                      <a:pt x="4886" y="8694"/>
                    </a:cubicBezTo>
                    <a:cubicBezTo>
                      <a:pt x="8235" y="8694"/>
                      <a:pt x="10955" y="5336"/>
                      <a:pt x="9872" y="2024"/>
                    </a:cubicBezTo>
                    <a:cubicBezTo>
                      <a:pt x="9809" y="1844"/>
                      <a:pt x="9478" y="870"/>
                      <a:pt x="9176" y="404"/>
                    </a:cubicBezTo>
                    <a:lnTo>
                      <a:pt x="9146" y="362"/>
                    </a:lnTo>
                    <a:cubicBezTo>
                      <a:pt x="9125" y="337"/>
                      <a:pt x="9100" y="312"/>
                      <a:pt x="9079" y="282"/>
                    </a:cubicBezTo>
                    <a:lnTo>
                      <a:pt x="9029" y="215"/>
                    </a:lnTo>
                    <a:lnTo>
                      <a:pt x="9025" y="211"/>
                    </a:lnTo>
                    <a:lnTo>
                      <a:pt x="8995" y="173"/>
                    </a:lnTo>
                    <a:lnTo>
                      <a:pt x="8928" y="93"/>
                    </a:lnTo>
                    <a:lnTo>
                      <a:pt x="885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0" name="Google Shape;2320;p38"/>
              <p:cNvSpPr/>
              <p:nvPr/>
            </p:nvSpPr>
            <p:spPr>
              <a:xfrm>
                <a:off x="6659629" y="2383022"/>
                <a:ext cx="134672" cy="113444"/>
              </a:xfrm>
              <a:custGeom>
                <a:avLst/>
                <a:gdLst/>
                <a:ahLst/>
                <a:cxnLst/>
                <a:rect l="l" t="t" r="r" b="b"/>
                <a:pathLst>
                  <a:path w="2931" h="2469" extrusionOk="0">
                    <a:moveTo>
                      <a:pt x="1323" y="0"/>
                    </a:moveTo>
                    <a:cubicBezTo>
                      <a:pt x="1161" y="0"/>
                      <a:pt x="999" y="34"/>
                      <a:pt x="853" y="97"/>
                    </a:cubicBezTo>
                    <a:lnTo>
                      <a:pt x="836" y="101"/>
                    </a:lnTo>
                    <a:cubicBezTo>
                      <a:pt x="811" y="110"/>
                      <a:pt x="785" y="122"/>
                      <a:pt x="764" y="135"/>
                    </a:cubicBezTo>
                    <a:cubicBezTo>
                      <a:pt x="722" y="156"/>
                      <a:pt x="681" y="181"/>
                      <a:pt x="643" y="206"/>
                    </a:cubicBezTo>
                    <a:cubicBezTo>
                      <a:pt x="634" y="210"/>
                      <a:pt x="630" y="215"/>
                      <a:pt x="626" y="219"/>
                    </a:cubicBezTo>
                    <a:lnTo>
                      <a:pt x="588" y="244"/>
                    </a:lnTo>
                    <a:cubicBezTo>
                      <a:pt x="412" y="374"/>
                      <a:pt x="273" y="550"/>
                      <a:pt x="189" y="756"/>
                    </a:cubicBezTo>
                    <a:cubicBezTo>
                      <a:pt x="1" y="1201"/>
                      <a:pt x="89" y="1713"/>
                      <a:pt x="412" y="2066"/>
                    </a:cubicBezTo>
                    <a:cubicBezTo>
                      <a:pt x="555" y="2225"/>
                      <a:pt x="735" y="2338"/>
                      <a:pt x="932" y="2406"/>
                    </a:cubicBezTo>
                    <a:cubicBezTo>
                      <a:pt x="1062" y="2448"/>
                      <a:pt x="1193" y="2469"/>
                      <a:pt x="1327" y="2469"/>
                    </a:cubicBezTo>
                    <a:cubicBezTo>
                      <a:pt x="1440" y="2469"/>
                      <a:pt x="1549" y="2452"/>
                      <a:pt x="1654" y="2422"/>
                    </a:cubicBezTo>
                    <a:cubicBezTo>
                      <a:pt x="1894" y="2355"/>
                      <a:pt x="2108" y="2217"/>
                      <a:pt x="2267" y="2028"/>
                    </a:cubicBezTo>
                    <a:cubicBezTo>
                      <a:pt x="2930" y="1235"/>
                      <a:pt x="2385" y="30"/>
                      <a:pt x="1352" y="1"/>
                    </a:cubicBezTo>
                    <a:cubicBezTo>
                      <a:pt x="1342" y="0"/>
                      <a:pt x="1333" y="0"/>
                      <a:pt x="132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1" name="Google Shape;2321;p38"/>
              <p:cNvSpPr/>
              <p:nvPr/>
            </p:nvSpPr>
            <p:spPr>
              <a:xfrm>
                <a:off x="7375296" y="2187426"/>
                <a:ext cx="117120" cy="100395"/>
              </a:xfrm>
              <a:custGeom>
                <a:avLst/>
                <a:gdLst/>
                <a:ahLst/>
                <a:cxnLst/>
                <a:rect l="l" t="t" r="r" b="b"/>
                <a:pathLst>
                  <a:path w="2549" h="2185" extrusionOk="0">
                    <a:moveTo>
                      <a:pt x="1110" y="0"/>
                    </a:moveTo>
                    <a:cubicBezTo>
                      <a:pt x="945" y="0"/>
                      <a:pt x="779" y="38"/>
                      <a:pt x="630" y="111"/>
                    </a:cubicBezTo>
                    <a:lnTo>
                      <a:pt x="622" y="115"/>
                    </a:lnTo>
                    <a:lnTo>
                      <a:pt x="613" y="115"/>
                    </a:lnTo>
                    <a:lnTo>
                      <a:pt x="567" y="140"/>
                    </a:lnTo>
                    <a:lnTo>
                      <a:pt x="559" y="148"/>
                    </a:lnTo>
                    <a:cubicBezTo>
                      <a:pt x="471" y="199"/>
                      <a:pt x="391" y="262"/>
                      <a:pt x="324" y="333"/>
                    </a:cubicBezTo>
                    <a:cubicBezTo>
                      <a:pt x="290" y="362"/>
                      <a:pt x="265" y="396"/>
                      <a:pt x="240" y="430"/>
                    </a:cubicBezTo>
                    <a:cubicBezTo>
                      <a:pt x="227" y="446"/>
                      <a:pt x="210" y="463"/>
                      <a:pt x="198" y="484"/>
                    </a:cubicBezTo>
                    <a:cubicBezTo>
                      <a:pt x="185" y="505"/>
                      <a:pt x="169" y="526"/>
                      <a:pt x="156" y="551"/>
                    </a:cubicBezTo>
                    <a:cubicBezTo>
                      <a:pt x="114" y="627"/>
                      <a:pt x="80" y="707"/>
                      <a:pt x="55" y="786"/>
                    </a:cubicBezTo>
                    <a:cubicBezTo>
                      <a:pt x="9" y="946"/>
                      <a:pt x="1" y="1114"/>
                      <a:pt x="30" y="1277"/>
                    </a:cubicBezTo>
                    <a:cubicBezTo>
                      <a:pt x="118" y="1802"/>
                      <a:pt x="571" y="2184"/>
                      <a:pt x="1100" y="2184"/>
                    </a:cubicBezTo>
                    <a:lnTo>
                      <a:pt x="1109" y="2184"/>
                    </a:lnTo>
                    <a:cubicBezTo>
                      <a:pt x="2049" y="2184"/>
                      <a:pt x="2548" y="1072"/>
                      <a:pt x="1923" y="371"/>
                    </a:cubicBezTo>
                    <a:cubicBezTo>
                      <a:pt x="1726" y="148"/>
                      <a:pt x="1453" y="18"/>
                      <a:pt x="1159" y="1"/>
                    </a:cubicBezTo>
                    <a:cubicBezTo>
                      <a:pt x="1143" y="1"/>
                      <a:pt x="1126" y="0"/>
                      <a:pt x="111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2" name="Google Shape;2322;p38"/>
              <p:cNvSpPr/>
              <p:nvPr/>
            </p:nvSpPr>
            <p:spPr>
              <a:xfrm>
                <a:off x="6577477" y="2060935"/>
                <a:ext cx="138716" cy="53299"/>
              </a:xfrm>
              <a:custGeom>
                <a:avLst/>
                <a:gdLst/>
                <a:ahLst/>
                <a:cxnLst/>
                <a:rect l="l" t="t" r="r" b="b"/>
                <a:pathLst>
                  <a:path w="3019" h="1160" extrusionOk="0">
                    <a:moveTo>
                      <a:pt x="2028" y="1"/>
                    </a:moveTo>
                    <a:cubicBezTo>
                      <a:pt x="1321" y="1"/>
                      <a:pt x="619" y="244"/>
                      <a:pt x="189" y="832"/>
                    </a:cubicBezTo>
                    <a:cubicBezTo>
                      <a:pt x="135" y="916"/>
                      <a:pt x="9" y="1050"/>
                      <a:pt x="1" y="1160"/>
                    </a:cubicBezTo>
                    <a:cubicBezTo>
                      <a:pt x="26" y="1139"/>
                      <a:pt x="51" y="1118"/>
                      <a:pt x="76" y="1097"/>
                    </a:cubicBezTo>
                    <a:cubicBezTo>
                      <a:pt x="131" y="1055"/>
                      <a:pt x="181" y="1013"/>
                      <a:pt x="236" y="975"/>
                    </a:cubicBezTo>
                    <a:cubicBezTo>
                      <a:pt x="265" y="954"/>
                      <a:pt x="294" y="933"/>
                      <a:pt x="324" y="912"/>
                    </a:cubicBezTo>
                    <a:cubicBezTo>
                      <a:pt x="345" y="895"/>
                      <a:pt x="370" y="878"/>
                      <a:pt x="395" y="866"/>
                    </a:cubicBezTo>
                    <a:cubicBezTo>
                      <a:pt x="395" y="866"/>
                      <a:pt x="399" y="862"/>
                      <a:pt x="403" y="862"/>
                    </a:cubicBezTo>
                    <a:cubicBezTo>
                      <a:pt x="416" y="853"/>
                      <a:pt x="433" y="845"/>
                      <a:pt x="445" y="836"/>
                    </a:cubicBezTo>
                    <a:lnTo>
                      <a:pt x="458" y="828"/>
                    </a:lnTo>
                    <a:lnTo>
                      <a:pt x="525" y="786"/>
                    </a:lnTo>
                    <a:cubicBezTo>
                      <a:pt x="559" y="769"/>
                      <a:pt x="588" y="748"/>
                      <a:pt x="618" y="727"/>
                    </a:cubicBezTo>
                    <a:cubicBezTo>
                      <a:pt x="941" y="442"/>
                      <a:pt x="1365" y="295"/>
                      <a:pt x="1805" y="261"/>
                    </a:cubicBezTo>
                    <a:cubicBezTo>
                      <a:pt x="1847" y="253"/>
                      <a:pt x="1889" y="245"/>
                      <a:pt x="1931" y="236"/>
                    </a:cubicBezTo>
                    <a:cubicBezTo>
                      <a:pt x="2171" y="198"/>
                      <a:pt x="2414" y="177"/>
                      <a:pt x="2657" y="169"/>
                    </a:cubicBezTo>
                    <a:cubicBezTo>
                      <a:pt x="2750" y="165"/>
                      <a:pt x="2846" y="165"/>
                      <a:pt x="2939" y="165"/>
                    </a:cubicBezTo>
                    <a:lnTo>
                      <a:pt x="3018" y="165"/>
                    </a:lnTo>
                    <a:cubicBezTo>
                      <a:pt x="3006" y="156"/>
                      <a:pt x="2989" y="148"/>
                      <a:pt x="2976" y="144"/>
                    </a:cubicBezTo>
                    <a:cubicBezTo>
                      <a:pt x="2676" y="52"/>
                      <a:pt x="2352" y="1"/>
                      <a:pt x="202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3" name="Google Shape;2323;p38"/>
              <p:cNvSpPr/>
              <p:nvPr/>
            </p:nvSpPr>
            <p:spPr>
              <a:xfrm>
                <a:off x="7251699" y="1917857"/>
                <a:ext cx="141197" cy="49256"/>
              </a:xfrm>
              <a:custGeom>
                <a:avLst/>
                <a:gdLst/>
                <a:ahLst/>
                <a:cxnLst/>
                <a:rect l="l" t="t" r="r" b="b"/>
                <a:pathLst>
                  <a:path w="3073" h="1072" extrusionOk="0">
                    <a:moveTo>
                      <a:pt x="2030" y="0"/>
                    </a:moveTo>
                    <a:cubicBezTo>
                      <a:pt x="1663" y="0"/>
                      <a:pt x="1297" y="80"/>
                      <a:pt x="957" y="240"/>
                    </a:cubicBezTo>
                    <a:cubicBezTo>
                      <a:pt x="785" y="311"/>
                      <a:pt x="160" y="756"/>
                      <a:pt x="0" y="1071"/>
                    </a:cubicBezTo>
                    <a:cubicBezTo>
                      <a:pt x="101" y="1004"/>
                      <a:pt x="197" y="941"/>
                      <a:pt x="298" y="878"/>
                    </a:cubicBezTo>
                    <a:cubicBezTo>
                      <a:pt x="399" y="815"/>
                      <a:pt x="516" y="752"/>
                      <a:pt x="626" y="689"/>
                    </a:cubicBezTo>
                    <a:cubicBezTo>
                      <a:pt x="735" y="622"/>
                      <a:pt x="848" y="567"/>
                      <a:pt x="966" y="517"/>
                    </a:cubicBezTo>
                    <a:lnTo>
                      <a:pt x="987" y="509"/>
                    </a:lnTo>
                    <a:cubicBezTo>
                      <a:pt x="1306" y="340"/>
                      <a:pt x="1658" y="252"/>
                      <a:pt x="2019" y="252"/>
                    </a:cubicBezTo>
                    <a:cubicBezTo>
                      <a:pt x="2027" y="252"/>
                      <a:pt x="2036" y="252"/>
                      <a:pt x="2044" y="253"/>
                    </a:cubicBezTo>
                    <a:cubicBezTo>
                      <a:pt x="2183" y="236"/>
                      <a:pt x="2325" y="223"/>
                      <a:pt x="2464" y="223"/>
                    </a:cubicBezTo>
                    <a:cubicBezTo>
                      <a:pt x="2551" y="223"/>
                      <a:pt x="2639" y="225"/>
                      <a:pt x="2726" y="225"/>
                    </a:cubicBezTo>
                    <a:cubicBezTo>
                      <a:pt x="2769" y="225"/>
                      <a:pt x="2812" y="225"/>
                      <a:pt x="2854" y="223"/>
                    </a:cubicBezTo>
                    <a:lnTo>
                      <a:pt x="3073" y="223"/>
                    </a:lnTo>
                    <a:cubicBezTo>
                      <a:pt x="2740" y="75"/>
                      <a:pt x="2385" y="0"/>
                      <a:pt x="203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4" name="Google Shape;2324;p38"/>
              <p:cNvSpPr/>
              <p:nvPr/>
            </p:nvSpPr>
            <p:spPr>
              <a:xfrm>
                <a:off x="7303757" y="3793908"/>
                <a:ext cx="969354" cy="777661"/>
              </a:xfrm>
              <a:custGeom>
                <a:avLst/>
                <a:gdLst/>
                <a:ahLst/>
                <a:cxnLst/>
                <a:rect l="l" t="t" r="r" b="b"/>
                <a:pathLst>
                  <a:path w="21097" h="16925" extrusionOk="0">
                    <a:moveTo>
                      <a:pt x="15551" y="1"/>
                    </a:moveTo>
                    <a:cubicBezTo>
                      <a:pt x="15413" y="110"/>
                      <a:pt x="15274" y="219"/>
                      <a:pt x="15136" y="328"/>
                    </a:cubicBezTo>
                    <a:cubicBezTo>
                      <a:pt x="14754" y="622"/>
                      <a:pt x="14368" y="907"/>
                      <a:pt x="13977" y="1189"/>
                    </a:cubicBezTo>
                    <a:cubicBezTo>
                      <a:pt x="13213" y="1743"/>
                      <a:pt x="12429" y="2259"/>
                      <a:pt x="11631" y="2758"/>
                    </a:cubicBezTo>
                    <a:cubicBezTo>
                      <a:pt x="10867" y="3228"/>
                      <a:pt x="10078" y="3686"/>
                      <a:pt x="9268" y="4114"/>
                    </a:cubicBezTo>
                    <a:cubicBezTo>
                      <a:pt x="8878" y="4320"/>
                      <a:pt x="8487" y="4521"/>
                      <a:pt x="8089" y="4714"/>
                    </a:cubicBezTo>
                    <a:cubicBezTo>
                      <a:pt x="7690" y="4912"/>
                      <a:pt x="7291" y="5096"/>
                      <a:pt x="6888" y="5281"/>
                    </a:cubicBezTo>
                    <a:cubicBezTo>
                      <a:pt x="6049" y="5654"/>
                      <a:pt x="5197" y="6007"/>
                      <a:pt x="4332" y="6330"/>
                    </a:cubicBezTo>
                    <a:cubicBezTo>
                      <a:pt x="3900" y="6485"/>
                      <a:pt x="3467" y="6645"/>
                      <a:pt x="3027" y="6788"/>
                    </a:cubicBezTo>
                    <a:cubicBezTo>
                      <a:pt x="2590" y="6935"/>
                      <a:pt x="2145" y="7077"/>
                      <a:pt x="1696" y="7207"/>
                    </a:cubicBezTo>
                    <a:cubicBezTo>
                      <a:pt x="1490" y="7270"/>
                      <a:pt x="1281" y="7329"/>
                      <a:pt x="1075" y="7388"/>
                    </a:cubicBezTo>
                    <a:cubicBezTo>
                      <a:pt x="1083" y="7396"/>
                      <a:pt x="1088" y="7409"/>
                      <a:pt x="1088" y="7426"/>
                    </a:cubicBezTo>
                    <a:cubicBezTo>
                      <a:pt x="1096" y="7438"/>
                      <a:pt x="1100" y="7451"/>
                      <a:pt x="1100" y="7463"/>
                    </a:cubicBezTo>
                    <a:cubicBezTo>
                      <a:pt x="1104" y="7484"/>
                      <a:pt x="1104" y="7501"/>
                      <a:pt x="1100" y="7518"/>
                    </a:cubicBezTo>
                    <a:cubicBezTo>
                      <a:pt x="1100" y="7543"/>
                      <a:pt x="1092" y="7564"/>
                      <a:pt x="1083" y="7585"/>
                    </a:cubicBezTo>
                    <a:cubicBezTo>
                      <a:pt x="1092" y="7602"/>
                      <a:pt x="1092" y="7623"/>
                      <a:pt x="1092" y="7640"/>
                    </a:cubicBezTo>
                    <a:cubicBezTo>
                      <a:pt x="1146" y="7627"/>
                      <a:pt x="1197" y="7610"/>
                      <a:pt x="1251" y="7598"/>
                    </a:cubicBezTo>
                    <a:lnTo>
                      <a:pt x="1251" y="7598"/>
                    </a:lnTo>
                    <a:cubicBezTo>
                      <a:pt x="1247" y="7627"/>
                      <a:pt x="1247" y="7657"/>
                      <a:pt x="1251" y="7690"/>
                    </a:cubicBezTo>
                    <a:cubicBezTo>
                      <a:pt x="1331" y="7971"/>
                      <a:pt x="1558" y="8194"/>
                      <a:pt x="1616" y="8488"/>
                    </a:cubicBezTo>
                    <a:cubicBezTo>
                      <a:pt x="1637" y="8538"/>
                      <a:pt x="1654" y="8601"/>
                      <a:pt x="1709" y="8634"/>
                    </a:cubicBezTo>
                    <a:cubicBezTo>
                      <a:pt x="1726" y="8643"/>
                      <a:pt x="1746" y="8647"/>
                      <a:pt x="1767" y="8647"/>
                    </a:cubicBezTo>
                    <a:cubicBezTo>
                      <a:pt x="1767" y="9134"/>
                      <a:pt x="1705" y="9621"/>
                      <a:pt x="1579" y="10091"/>
                    </a:cubicBezTo>
                    <a:cubicBezTo>
                      <a:pt x="1537" y="10284"/>
                      <a:pt x="1482" y="10473"/>
                      <a:pt x="1415" y="10658"/>
                    </a:cubicBezTo>
                    <a:cubicBezTo>
                      <a:pt x="1339" y="10914"/>
                      <a:pt x="1251" y="11161"/>
                      <a:pt x="1171" y="11409"/>
                    </a:cubicBezTo>
                    <a:cubicBezTo>
                      <a:pt x="1041" y="11820"/>
                      <a:pt x="1041" y="12257"/>
                      <a:pt x="915" y="12672"/>
                    </a:cubicBezTo>
                    <a:cubicBezTo>
                      <a:pt x="811" y="12941"/>
                      <a:pt x="701" y="13214"/>
                      <a:pt x="601" y="13487"/>
                    </a:cubicBezTo>
                    <a:cubicBezTo>
                      <a:pt x="622" y="13545"/>
                      <a:pt x="613" y="13608"/>
                      <a:pt x="580" y="13659"/>
                    </a:cubicBezTo>
                    <a:cubicBezTo>
                      <a:pt x="382" y="13999"/>
                      <a:pt x="324" y="14368"/>
                      <a:pt x="206" y="14742"/>
                    </a:cubicBezTo>
                    <a:cubicBezTo>
                      <a:pt x="189" y="14813"/>
                      <a:pt x="168" y="14888"/>
                      <a:pt x="147" y="14964"/>
                    </a:cubicBezTo>
                    <a:cubicBezTo>
                      <a:pt x="72" y="15291"/>
                      <a:pt x="26" y="15627"/>
                      <a:pt x="5" y="15963"/>
                    </a:cubicBezTo>
                    <a:cubicBezTo>
                      <a:pt x="0" y="16185"/>
                      <a:pt x="5" y="16404"/>
                      <a:pt x="30" y="16622"/>
                    </a:cubicBezTo>
                    <a:cubicBezTo>
                      <a:pt x="38" y="16668"/>
                      <a:pt x="59" y="16706"/>
                      <a:pt x="89" y="16735"/>
                    </a:cubicBezTo>
                    <a:cubicBezTo>
                      <a:pt x="72" y="16769"/>
                      <a:pt x="68" y="16811"/>
                      <a:pt x="84" y="16844"/>
                    </a:cubicBezTo>
                    <a:cubicBezTo>
                      <a:pt x="108" y="16895"/>
                      <a:pt x="157" y="16924"/>
                      <a:pt x="212" y="16924"/>
                    </a:cubicBezTo>
                    <a:cubicBezTo>
                      <a:pt x="215" y="16924"/>
                      <a:pt x="219" y="16924"/>
                      <a:pt x="223" y="16924"/>
                    </a:cubicBezTo>
                    <a:cubicBezTo>
                      <a:pt x="235" y="16924"/>
                      <a:pt x="252" y="16920"/>
                      <a:pt x="269" y="16920"/>
                    </a:cubicBezTo>
                    <a:cubicBezTo>
                      <a:pt x="831" y="16815"/>
                      <a:pt x="1407" y="16727"/>
                      <a:pt x="1961" y="16563"/>
                    </a:cubicBezTo>
                    <a:cubicBezTo>
                      <a:pt x="3497" y="16190"/>
                      <a:pt x="4983" y="15657"/>
                      <a:pt x="6468" y="15123"/>
                    </a:cubicBezTo>
                    <a:cubicBezTo>
                      <a:pt x="6687" y="15048"/>
                      <a:pt x="7702" y="14792"/>
                      <a:pt x="7984" y="14481"/>
                    </a:cubicBezTo>
                    <a:cubicBezTo>
                      <a:pt x="9104" y="14129"/>
                      <a:pt x="11690" y="13042"/>
                      <a:pt x="11845" y="12416"/>
                    </a:cubicBezTo>
                    <a:cubicBezTo>
                      <a:pt x="12739" y="11900"/>
                      <a:pt x="13545" y="11249"/>
                      <a:pt x="14410" y="10683"/>
                    </a:cubicBezTo>
                    <a:cubicBezTo>
                      <a:pt x="14926" y="10305"/>
                      <a:pt x="15522" y="9961"/>
                      <a:pt x="15921" y="9457"/>
                    </a:cubicBezTo>
                    <a:cubicBezTo>
                      <a:pt x="16676" y="8937"/>
                      <a:pt x="17390" y="8362"/>
                      <a:pt x="17998" y="7678"/>
                    </a:cubicBezTo>
                    <a:cubicBezTo>
                      <a:pt x="18766" y="6960"/>
                      <a:pt x="19371" y="6095"/>
                      <a:pt x="20063" y="5314"/>
                    </a:cubicBezTo>
                    <a:cubicBezTo>
                      <a:pt x="20366" y="4991"/>
                      <a:pt x="20647" y="4651"/>
                      <a:pt x="20907" y="4295"/>
                    </a:cubicBezTo>
                    <a:cubicBezTo>
                      <a:pt x="20915" y="4286"/>
                      <a:pt x="20920" y="4278"/>
                      <a:pt x="20924" y="4265"/>
                    </a:cubicBezTo>
                    <a:cubicBezTo>
                      <a:pt x="20928" y="4265"/>
                      <a:pt x="20932" y="4266"/>
                      <a:pt x="20935" y="4266"/>
                    </a:cubicBezTo>
                    <a:cubicBezTo>
                      <a:pt x="21072" y="4266"/>
                      <a:pt x="21097" y="4050"/>
                      <a:pt x="20970" y="4022"/>
                    </a:cubicBezTo>
                    <a:cubicBezTo>
                      <a:pt x="20949" y="3992"/>
                      <a:pt x="20911" y="3971"/>
                      <a:pt x="20873" y="3971"/>
                    </a:cubicBezTo>
                    <a:cubicBezTo>
                      <a:pt x="20584" y="3694"/>
                      <a:pt x="20533" y="3266"/>
                      <a:pt x="20496" y="2880"/>
                    </a:cubicBezTo>
                    <a:cubicBezTo>
                      <a:pt x="20370" y="2473"/>
                      <a:pt x="20504" y="2083"/>
                      <a:pt x="20487" y="1675"/>
                    </a:cubicBezTo>
                    <a:cubicBezTo>
                      <a:pt x="20471" y="1596"/>
                      <a:pt x="20445" y="1487"/>
                      <a:pt x="20357" y="1466"/>
                    </a:cubicBezTo>
                    <a:cubicBezTo>
                      <a:pt x="20350" y="1461"/>
                      <a:pt x="20341" y="1459"/>
                      <a:pt x="20332" y="1459"/>
                    </a:cubicBezTo>
                    <a:cubicBezTo>
                      <a:pt x="20326" y="1459"/>
                      <a:pt x="20320" y="1460"/>
                      <a:pt x="20315" y="1461"/>
                    </a:cubicBezTo>
                    <a:lnTo>
                      <a:pt x="20303" y="1449"/>
                    </a:lnTo>
                    <a:cubicBezTo>
                      <a:pt x="20252" y="1402"/>
                      <a:pt x="20196" y="1382"/>
                      <a:pt x="20139" y="1382"/>
                    </a:cubicBezTo>
                    <a:cubicBezTo>
                      <a:pt x="19998" y="1382"/>
                      <a:pt x="19851" y="1501"/>
                      <a:pt x="19761" y="1608"/>
                    </a:cubicBezTo>
                    <a:cubicBezTo>
                      <a:pt x="19367" y="1990"/>
                      <a:pt x="19249" y="2742"/>
                      <a:pt x="18620" y="2809"/>
                    </a:cubicBezTo>
                    <a:cubicBezTo>
                      <a:pt x="17642" y="2775"/>
                      <a:pt x="17776" y="1495"/>
                      <a:pt x="17360" y="865"/>
                    </a:cubicBezTo>
                    <a:cubicBezTo>
                      <a:pt x="17335" y="815"/>
                      <a:pt x="17306" y="769"/>
                      <a:pt x="17272" y="727"/>
                    </a:cubicBezTo>
                    <a:cubicBezTo>
                      <a:pt x="17205" y="706"/>
                      <a:pt x="17146" y="655"/>
                      <a:pt x="17121" y="593"/>
                    </a:cubicBezTo>
                    <a:cubicBezTo>
                      <a:pt x="16894" y="513"/>
                      <a:pt x="16672" y="425"/>
                      <a:pt x="16454" y="324"/>
                    </a:cubicBezTo>
                    <a:cubicBezTo>
                      <a:pt x="16412" y="316"/>
                      <a:pt x="16374" y="311"/>
                      <a:pt x="16336" y="307"/>
                    </a:cubicBezTo>
                    <a:cubicBezTo>
                      <a:pt x="16156" y="265"/>
                      <a:pt x="15946" y="232"/>
                      <a:pt x="15770" y="143"/>
                    </a:cubicBezTo>
                    <a:lnTo>
                      <a:pt x="15786" y="127"/>
                    </a:lnTo>
                    <a:cubicBezTo>
                      <a:pt x="15681" y="97"/>
                      <a:pt x="15593" y="55"/>
                      <a:pt x="155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5" name="Google Shape;2325;p38"/>
              <p:cNvSpPr/>
              <p:nvPr/>
            </p:nvSpPr>
            <p:spPr>
              <a:xfrm>
                <a:off x="5692726" y="3816652"/>
                <a:ext cx="592815" cy="482219"/>
              </a:xfrm>
              <a:custGeom>
                <a:avLst/>
                <a:gdLst/>
                <a:ahLst/>
                <a:cxnLst/>
                <a:rect l="l" t="t" r="r" b="b"/>
                <a:pathLst>
                  <a:path w="12902" h="10495" extrusionOk="0">
                    <a:moveTo>
                      <a:pt x="184" y="0"/>
                    </a:moveTo>
                    <a:cubicBezTo>
                      <a:pt x="81" y="0"/>
                      <a:pt x="1" y="140"/>
                      <a:pt x="104" y="223"/>
                    </a:cubicBezTo>
                    <a:cubicBezTo>
                      <a:pt x="230" y="316"/>
                      <a:pt x="356" y="408"/>
                      <a:pt x="478" y="500"/>
                    </a:cubicBezTo>
                    <a:cubicBezTo>
                      <a:pt x="482" y="530"/>
                      <a:pt x="495" y="559"/>
                      <a:pt x="520" y="576"/>
                    </a:cubicBezTo>
                    <a:cubicBezTo>
                      <a:pt x="1305" y="1638"/>
                      <a:pt x="1985" y="2775"/>
                      <a:pt x="2782" y="3829"/>
                    </a:cubicBezTo>
                    <a:cubicBezTo>
                      <a:pt x="3420" y="5369"/>
                      <a:pt x="4885" y="6368"/>
                      <a:pt x="6002" y="7548"/>
                    </a:cubicBezTo>
                    <a:cubicBezTo>
                      <a:pt x="6115" y="7640"/>
                      <a:pt x="6178" y="7808"/>
                      <a:pt x="6312" y="7875"/>
                    </a:cubicBezTo>
                    <a:cubicBezTo>
                      <a:pt x="6585" y="8001"/>
                      <a:pt x="6791" y="8257"/>
                      <a:pt x="7047" y="8408"/>
                    </a:cubicBezTo>
                    <a:cubicBezTo>
                      <a:pt x="7748" y="9050"/>
                      <a:pt x="8428" y="9734"/>
                      <a:pt x="9246" y="10234"/>
                    </a:cubicBezTo>
                    <a:cubicBezTo>
                      <a:pt x="9301" y="10284"/>
                      <a:pt x="9372" y="10309"/>
                      <a:pt x="9443" y="10314"/>
                    </a:cubicBezTo>
                    <a:cubicBezTo>
                      <a:pt x="9443" y="10322"/>
                      <a:pt x="9443" y="10330"/>
                      <a:pt x="9443" y="10339"/>
                    </a:cubicBezTo>
                    <a:cubicBezTo>
                      <a:pt x="9439" y="10360"/>
                      <a:pt x="9439" y="10381"/>
                      <a:pt x="9443" y="10402"/>
                    </a:cubicBezTo>
                    <a:cubicBezTo>
                      <a:pt x="9464" y="10452"/>
                      <a:pt x="9510" y="10490"/>
                      <a:pt x="9565" y="10494"/>
                    </a:cubicBezTo>
                    <a:cubicBezTo>
                      <a:pt x="9662" y="10494"/>
                      <a:pt x="9750" y="10360"/>
                      <a:pt x="9670" y="10234"/>
                    </a:cubicBezTo>
                    <a:cubicBezTo>
                      <a:pt x="9691" y="9865"/>
                      <a:pt x="9720" y="9466"/>
                      <a:pt x="9939" y="9151"/>
                    </a:cubicBezTo>
                    <a:cubicBezTo>
                      <a:pt x="9943" y="9138"/>
                      <a:pt x="9951" y="9126"/>
                      <a:pt x="9955" y="9117"/>
                    </a:cubicBezTo>
                    <a:cubicBezTo>
                      <a:pt x="10077" y="9075"/>
                      <a:pt x="10211" y="8975"/>
                      <a:pt x="10300" y="8933"/>
                    </a:cubicBezTo>
                    <a:cubicBezTo>
                      <a:pt x="10677" y="8761"/>
                      <a:pt x="11147" y="8719"/>
                      <a:pt x="11517" y="8500"/>
                    </a:cubicBezTo>
                    <a:cubicBezTo>
                      <a:pt x="11798" y="8358"/>
                      <a:pt x="12083" y="8165"/>
                      <a:pt x="12159" y="7841"/>
                    </a:cubicBezTo>
                    <a:cubicBezTo>
                      <a:pt x="12272" y="7476"/>
                      <a:pt x="12352" y="7099"/>
                      <a:pt x="12591" y="6780"/>
                    </a:cubicBezTo>
                    <a:cubicBezTo>
                      <a:pt x="12600" y="6759"/>
                      <a:pt x="12604" y="6733"/>
                      <a:pt x="12604" y="6712"/>
                    </a:cubicBezTo>
                    <a:lnTo>
                      <a:pt x="12684" y="6738"/>
                    </a:lnTo>
                    <a:cubicBezTo>
                      <a:pt x="12688" y="6704"/>
                      <a:pt x="12700" y="6675"/>
                      <a:pt x="12726" y="6649"/>
                    </a:cubicBezTo>
                    <a:cubicBezTo>
                      <a:pt x="12780" y="6607"/>
                      <a:pt x="12839" y="6574"/>
                      <a:pt x="12902" y="6545"/>
                    </a:cubicBezTo>
                    <a:cubicBezTo>
                      <a:pt x="12117" y="6301"/>
                      <a:pt x="11332" y="6028"/>
                      <a:pt x="10560" y="5739"/>
                    </a:cubicBezTo>
                    <a:cubicBezTo>
                      <a:pt x="9746" y="5428"/>
                      <a:pt x="8923" y="5088"/>
                      <a:pt x="8113" y="4719"/>
                    </a:cubicBezTo>
                    <a:cubicBezTo>
                      <a:pt x="7328" y="4362"/>
                      <a:pt x="6560" y="3980"/>
                      <a:pt x="5800" y="3577"/>
                    </a:cubicBezTo>
                    <a:cubicBezTo>
                      <a:pt x="5015" y="3157"/>
                      <a:pt x="4230" y="2708"/>
                      <a:pt x="3462" y="2230"/>
                    </a:cubicBezTo>
                    <a:cubicBezTo>
                      <a:pt x="2753" y="1789"/>
                      <a:pt x="2056" y="1327"/>
                      <a:pt x="1372" y="845"/>
                    </a:cubicBezTo>
                    <a:cubicBezTo>
                      <a:pt x="1007" y="580"/>
                      <a:pt x="633" y="312"/>
                      <a:pt x="264" y="30"/>
                    </a:cubicBezTo>
                    <a:cubicBezTo>
                      <a:pt x="238" y="9"/>
                      <a:pt x="210" y="0"/>
                      <a:pt x="18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6" name="Google Shape;2326;p38"/>
              <p:cNvSpPr/>
              <p:nvPr/>
            </p:nvSpPr>
            <p:spPr>
              <a:xfrm>
                <a:off x="6132758" y="4121278"/>
                <a:ext cx="1247245" cy="473351"/>
              </a:xfrm>
              <a:custGeom>
                <a:avLst/>
                <a:gdLst/>
                <a:ahLst/>
                <a:cxnLst/>
                <a:rect l="l" t="t" r="r" b="b"/>
                <a:pathLst>
                  <a:path w="27145" h="10302" extrusionOk="0">
                    <a:moveTo>
                      <a:pt x="11354" y="1799"/>
                    </a:moveTo>
                    <a:cubicBezTo>
                      <a:pt x="11413" y="1799"/>
                      <a:pt x="11476" y="1803"/>
                      <a:pt x="11539" y="1803"/>
                    </a:cubicBezTo>
                    <a:lnTo>
                      <a:pt x="11547" y="1803"/>
                    </a:lnTo>
                    <a:cubicBezTo>
                      <a:pt x="11535" y="1803"/>
                      <a:pt x="11522" y="1807"/>
                      <a:pt x="11514" y="1807"/>
                    </a:cubicBezTo>
                    <a:lnTo>
                      <a:pt x="11493" y="1807"/>
                    </a:lnTo>
                    <a:cubicBezTo>
                      <a:pt x="11484" y="1812"/>
                      <a:pt x="11472" y="1812"/>
                      <a:pt x="11463" y="1816"/>
                    </a:cubicBezTo>
                    <a:lnTo>
                      <a:pt x="11287" y="1799"/>
                    </a:lnTo>
                    <a:close/>
                    <a:moveTo>
                      <a:pt x="3245" y="1"/>
                    </a:moveTo>
                    <a:cubicBezTo>
                      <a:pt x="3168" y="1"/>
                      <a:pt x="3106" y="74"/>
                      <a:pt x="3128" y="154"/>
                    </a:cubicBezTo>
                    <a:cubicBezTo>
                      <a:pt x="3035" y="229"/>
                      <a:pt x="2947" y="364"/>
                      <a:pt x="2897" y="418"/>
                    </a:cubicBezTo>
                    <a:cubicBezTo>
                      <a:pt x="2733" y="871"/>
                      <a:pt x="2762" y="1426"/>
                      <a:pt x="2376" y="1782"/>
                    </a:cubicBezTo>
                    <a:cubicBezTo>
                      <a:pt x="2187" y="1921"/>
                      <a:pt x="1978" y="2030"/>
                      <a:pt x="1755" y="2110"/>
                    </a:cubicBezTo>
                    <a:cubicBezTo>
                      <a:pt x="1587" y="2160"/>
                      <a:pt x="840" y="2299"/>
                      <a:pt x="609" y="2521"/>
                    </a:cubicBezTo>
                    <a:cubicBezTo>
                      <a:pt x="433" y="2521"/>
                      <a:pt x="391" y="2882"/>
                      <a:pt x="299" y="3008"/>
                    </a:cubicBezTo>
                    <a:cubicBezTo>
                      <a:pt x="80" y="3407"/>
                      <a:pt x="1" y="3927"/>
                      <a:pt x="462" y="4179"/>
                    </a:cubicBezTo>
                    <a:cubicBezTo>
                      <a:pt x="1289" y="4788"/>
                      <a:pt x="2158" y="5333"/>
                      <a:pt x="3065" y="5812"/>
                    </a:cubicBezTo>
                    <a:cubicBezTo>
                      <a:pt x="5990" y="7465"/>
                      <a:pt x="9188" y="8540"/>
                      <a:pt x="12353" y="9627"/>
                    </a:cubicBezTo>
                    <a:cubicBezTo>
                      <a:pt x="12377" y="9644"/>
                      <a:pt x="12401" y="9651"/>
                      <a:pt x="12424" y="9651"/>
                    </a:cubicBezTo>
                    <a:cubicBezTo>
                      <a:pt x="12512" y="9651"/>
                      <a:pt x="12577" y="9540"/>
                      <a:pt x="12534" y="9463"/>
                    </a:cubicBezTo>
                    <a:lnTo>
                      <a:pt x="12534" y="9463"/>
                    </a:lnTo>
                    <a:cubicBezTo>
                      <a:pt x="14595" y="9992"/>
                      <a:pt x="16731" y="10227"/>
                      <a:pt x="18855" y="10290"/>
                    </a:cubicBezTo>
                    <a:cubicBezTo>
                      <a:pt x="19105" y="10298"/>
                      <a:pt x="19356" y="10302"/>
                      <a:pt x="19607" y="10302"/>
                    </a:cubicBezTo>
                    <a:cubicBezTo>
                      <a:pt x="20941" y="10302"/>
                      <a:pt x="22274" y="10201"/>
                      <a:pt x="23606" y="10126"/>
                    </a:cubicBezTo>
                    <a:cubicBezTo>
                      <a:pt x="24080" y="10097"/>
                      <a:pt x="24550" y="10038"/>
                      <a:pt x="25021" y="9954"/>
                    </a:cubicBezTo>
                    <a:cubicBezTo>
                      <a:pt x="25104" y="9925"/>
                      <a:pt x="25239" y="9917"/>
                      <a:pt x="25298" y="9841"/>
                    </a:cubicBezTo>
                    <a:cubicBezTo>
                      <a:pt x="25306" y="9849"/>
                      <a:pt x="25319" y="9862"/>
                      <a:pt x="25331" y="9870"/>
                    </a:cubicBezTo>
                    <a:cubicBezTo>
                      <a:pt x="25349" y="9879"/>
                      <a:pt x="25367" y="9882"/>
                      <a:pt x="25383" y="9882"/>
                    </a:cubicBezTo>
                    <a:cubicBezTo>
                      <a:pt x="25477" y="9882"/>
                      <a:pt x="25536" y="9762"/>
                      <a:pt x="25482" y="9673"/>
                    </a:cubicBezTo>
                    <a:cubicBezTo>
                      <a:pt x="25432" y="9400"/>
                      <a:pt x="25470" y="9119"/>
                      <a:pt x="25449" y="8830"/>
                    </a:cubicBezTo>
                    <a:cubicBezTo>
                      <a:pt x="25419" y="8498"/>
                      <a:pt x="25541" y="8162"/>
                      <a:pt x="25633" y="7831"/>
                    </a:cubicBezTo>
                    <a:cubicBezTo>
                      <a:pt x="25659" y="7755"/>
                      <a:pt x="25680" y="7684"/>
                      <a:pt x="25696" y="7608"/>
                    </a:cubicBezTo>
                    <a:cubicBezTo>
                      <a:pt x="25814" y="7239"/>
                      <a:pt x="25868" y="6865"/>
                      <a:pt x="26070" y="6529"/>
                    </a:cubicBezTo>
                    <a:cubicBezTo>
                      <a:pt x="26099" y="6475"/>
                      <a:pt x="26108" y="6412"/>
                      <a:pt x="26087" y="6353"/>
                    </a:cubicBezTo>
                    <a:cubicBezTo>
                      <a:pt x="26078" y="6332"/>
                      <a:pt x="26061" y="6311"/>
                      <a:pt x="26040" y="6303"/>
                    </a:cubicBezTo>
                    <a:cubicBezTo>
                      <a:pt x="26196" y="6013"/>
                      <a:pt x="26225" y="5686"/>
                      <a:pt x="26288" y="5371"/>
                    </a:cubicBezTo>
                    <a:cubicBezTo>
                      <a:pt x="26359" y="5132"/>
                      <a:pt x="26427" y="4888"/>
                      <a:pt x="26393" y="4636"/>
                    </a:cubicBezTo>
                    <a:cubicBezTo>
                      <a:pt x="26448" y="4632"/>
                      <a:pt x="26490" y="4599"/>
                      <a:pt x="26506" y="4548"/>
                    </a:cubicBezTo>
                    <a:cubicBezTo>
                      <a:pt x="26599" y="4288"/>
                      <a:pt x="26725" y="4032"/>
                      <a:pt x="26809" y="3768"/>
                    </a:cubicBezTo>
                    <a:cubicBezTo>
                      <a:pt x="26842" y="3688"/>
                      <a:pt x="26876" y="3608"/>
                      <a:pt x="26905" y="3528"/>
                    </a:cubicBezTo>
                    <a:cubicBezTo>
                      <a:pt x="26972" y="3339"/>
                      <a:pt x="27027" y="3151"/>
                      <a:pt x="27065" y="2958"/>
                    </a:cubicBezTo>
                    <a:cubicBezTo>
                      <a:pt x="27128" y="2664"/>
                      <a:pt x="27144" y="2362"/>
                      <a:pt x="27119" y="2064"/>
                    </a:cubicBezTo>
                    <a:cubicBezTo>
                      <a:pt x="27123" y="1807"/>
                      <a:pt x="27111" y="1514"/>
                      <a:pt x="26951" y="1291"/>
                    </a:cubicBezTo>
                    <a:cubicBezTo>
                      <a:pt x="26830" y="1044"/>
                      <a:pt x="26775" y="720"/>
                      <a:pt x="26557" y="536"/>
                    </a:cubicBezTo>
                    <a:cubicBezTo>
                      <a:pt x="26561" y="519"/>
                      <a:pt x="26561" y="494"/>
                      <a:pt x="26553" y="477"/>
                    </a:cubicBezTo>
                    <a:cubicBezTo>
                      <a:pt x="26533" y="428"/>
                      <a:pt x="26486" y="397"/>
                      <a:pt x="26435" y="397"/>
                    </a:cubicBezTo>
                    <a:cubicBezTo>
                      <a:pt x="26420" y="397"/>
                      <a:pt x="26404" y="400"/>
                      <a:pt x="26389" y="406"/>
                    </a:cubicBezTo>
                    <a:cubicBezTo>
                      <a:pt x="25566" y="737"/>
                      <a:pt x="24681" y="880"/>
                      <a:pt x="23803" y="1010"/>
                    </a:cubicBezTo>
                    <a:cubicBezTo>
                      <a:pt x="22586" y="1165"/>
                      <a:pt x="21382" y="1379"/>
                      <a:pt x="20168" y="1551"/>
                    </a:cubicBezTo>
                    <a:cubicBezTo>
                      <a:pt x="19318" y="1653"/>
                      <a:pt x="18461" y="1685"/>
                      <a:pt x="17604" y="1685"/>
                    </a:cubicBezTo>
                    <a:cubicBezTo>
                      <a:pt x="16973" y="1685"/>
                      <a:pt x="16341" y="1668"/>
                      <a:pt x="15711" y="1648"/>
                    </a:cubicBezTo>
                    <a:cubicBezTo>
                      <a:pt x="12408" y="1547"/>
                      <a:pt x="9079" y="1409"/>
                      <a:pt x="5843" y="708"/>
                    </a:cubicBezTo>
                    <a:cubicBezTo>
                      <a:pt x="4987" y="511"/>
                      <a:pt x="4122" y="267"/>
                      <a:pt x="3283" y="7"/>
                    </a:cubicBezTo>
                    <a:cubicBezTo>
                      <a:pt x="3270" y="3"/>
                      <a:pt x="3257" y="1"/>
                      <a:pt x="324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7" name="Google Shape;2327;p38"/>
              <p:cNvSpPr/>
              <p:nvPr/>
            </p:nvSpPr>
            <p:spPr>
              <a:xfrm>
                <a:off x="8015563" y="3153319"/>
                <a:ext cx="569933" cy="822322"/>
              </a:xfrm>
              <a:custGeom>
                <a:avLst/>
                <a:gdLst/>
                <a:ahLst/>
                <a:cxnLst/>
                <a:rect l="l" t="t" r="r" b="b"/>
                <a:pathLst>
                  <a:path w="12404" h="17897" extrusionOk="0">
                    <a:moveTo>
                      <a:pt x="12254" y="0"/>
                    </a:moveTo>
                    <a:cubicBezTo>
                      <a:pt x="12210" y="0"/>
                      <a:pt x="12166" y="23"/>
                      <a:pt x="12143" y="62"/>
                    </a:cubicBezTo>
                    <a:cubicBezTo>
                      <a:pt x="11988" y="407"/>
                      <a:pt x="11833" y="726"/>
                      <a:pt x="11648" y="1066"/>
                    </a:cubicBezTo>
                    <a:cubicBezTo>
                      <a:pt x="9713" y="4297"/>
                      <a:pt x="7190" y="7152"/>
                      <a:pt x="4555" y="9834"/>
                    </a:cubicBezTo>
                    <a:cubicBezTo>
                      <a:pt x="3190" y="11194"/>
                      <a:pt x="1696" y="12394"/>
                      <a:pt x="227" y="13624"/>
                    </a:cubicBezTo>
                    <a:cubicBezTo>
                      <a:pt x="30" y="13758"/>
                      <a:pt x="1" y="13859"/>
                      <a:pt x="59" y="13934"/>
                    </a:cubicBezTo>
                    <a:cubicBezTo>
                      <a:pt x="101" y="13993"/>
                      <a:pt x="189" y="14035"/>
                      <a:pt x="294" y="14064"/>
                    </a:cubicBezTo>
                    <a:cubicBezTo>
                      <a:pt x="437" y="14102"/>
                      <a:pt x="588" y="14119"/>
                      <a:pt x="735" y="14123"/>
                    </a:cubicBezTo>
                    <a:cubicBezTo>
                      <a:pt x="806" y="14174"/>
                      <a:pt x="882" y="14216"/>
                      <a:pt x="958" y="14258"/>
                    </a:cubicBezTo>
                    <a:cubicBezTo>
                      <a:pt x="1176" y="14358"/>
                      <a:pt x="1398" y="14446"/>
                      <a:pt x="1625" y="14526"/>
                    </a:cubicBezTo>
                    <a:cubicBezTo>
                      <a:pt x="1654" y="14593"/>
                      <a:pt x="1709" y="14639"/>
                      <a:pt x="1776" y="14660"/>
                    </a:cubicBezTo>
                    <a:cubicBezTo>
                      <a:pt x="1784" y="14662"/>
                      <a:pt x="1793" y="14663"/>
                      <a:pt x="1801" y="14663"/>
                    </a:cubicBezTo>
                    <a:cubicBezTo>
                      <a:pt x="1833" y="14663"/>
                      <a:pt x="1861" y="14650"/>
                      <a:pt x="1881" y="14623"/>
                    </a:cubicBezTo>
                    <a:cubicBezTo>
                      <a:pt x="1889" y="14627"/>
                      <a:pt x="1894" y="14631"/>
                      <a:pt x="1902" y="14631"/>
                    </a:cubicBezTo>
                    <a:cubicBezTo>
                      <a:pt x="1931" y="14644"/>
                      <a:pt x="1965" y="14656"/>
                      <a:pt x="1994" y="14669"/>
                    </a:cubicBezTo>
                    <a:cubicBezTo>
                      <a:pt x="2091" y="14984"/>
                      <a:pt x="2200" y="15298"/>
                      <a:pt x="2267" y="15630"/>
                    </a:cubicBezTo>
                    <a:cubicBezTo>
                      <a:pt x="2334" y="16033"/>
                      <a:pt x="2485" y="16549"/>
                      <a:pt x="2926" y="16679"/>
                    </a:cubicBezTo>
                    <a:cubicBezTo>
                      <a:pt x="2971" y="16687"/>
                      <a:pt x="3014" y="16691"/>
                      <a:pt x="3055" y="16691"/>
                    </a:cubicBezTo>
                    <a:cubicBezTo>
                      <a:pt x="3693" y="16691"/>
                      <a:pt x="3883" y="15814"/>
                      <a:pt x="4269" y="15408"/>
                    </a:cubicBezTo>
                    <a:cubicBezTo>
                      <a:pt x="4361" y="15318"/>
                      <a:pt x="4497" y="15278"/>
                      <a:pt x="4628" y="15278"/>
                    </a:cubicBezTo>
                    <a:cubicBezTo>
                      <a:pt x="4689" y="15278"/>
                      <a:pt x="4748" y="15287"/>
                      <a:pt x="4802" y="15303"/>
                    </a:cubicBezTo>
                    <a:cubicBezTo>
                      <a:pt x="5050" y="15424"/>
                      <a:pt x="5058" y="15781"/>
                      <a:pt x="5054" y="16025"/>
                    </a:cubicBezTo>
                    <a:cubicBezTo>
                      <a:pt x="5012" y="16637"/>
                      <a:pt x="4907" y="17447"/>
                      <a:pt x="5453" y="17867"/>
                    </a:cubicBezTo>
                    <a:cubicBezTo>
                      <a:pt x="5492" y="17887"/>
                      <a:pt x="5529" y="17896"/>
                      <a:pt x="5566" y="17896"/>
                    </a:cubicBezTo>
                    <a:cubicBezTo>
                      <a:pt x="5825" y="17896"/>
                      <a:pt x="6025" y="17440"/>
                      <a:pt x="6183" y="17267"/>
                    </a:cubicBezTo>
                    <a:cubicBezTo>
                      <a:pt x="6746" y="16537"/>
                      <a:pt x="7262" y="15773"/>
                      <a:pt x="7728" y="14975"/>
                    </a:cubicBezTo>
                    <a:cubicBezTo>
                      <a:pt x="8349" y="14106"/>
                      <a:pt x="8597" y="13078"/>
                      <a:pt x="9125" y="12159"/>
                    </a:cubicBezTo>
                    <a:cubicBezTo>
                      <a:pt x="9507" y="11399"/>
                      <a:pt x="9902" y="10644"/>
                      <a:pt x="10196" y="9850"/>
                    </a:cubicBezTo>
                    <a:cubicBezTo>
                      <a:pt x="10343" y="9384"/>
                      <a:pt x="10473" y="8910"/>
                      <a:pt x="10603" y="8436"/>
                    </a:cubicBezTo>
                    <a:cubicBezTo>
                      <a:pt x="10645" y="8432"/>
                      <a:pt x="10678" y="8402"/>
                      <a:pt x="10695" y="8360"/>
                    </a:cubicBezTo>
                    <a:cubicBezTo>
                      <a:pt x="10834" y="7953"/>
                      <a:pt x="10918" y="7533"/>
                      <a:pt x="11039" y="7118"/>
                    </a:cubicBezTo>
                    <a:cubicBezTo>
                      <a:pt x="11463" y="5544"/>
                      <a:pt x="11849" y="3953"/>
                      <a:pt x="12084" y="2333"/>
                    </a:cubicBezTo>
                    <a:cubicBezTo>
                      <a:pt x="12156" y="1741"/>
                      <a:pt x="12294" y="1158"/>
                      <a:pt x="12345" y="558"/>
                    </a:cubicBezTo>
                    <a:cubicBezTo>
                      <a:pt x="12374" y="465"/>
                      <a:pt x="12353" y="369"/>
                      <a:pt x="12294" y="327"/>
                    </a:cubicBezTo>
                    <a:cubicBezTo>
                      <a:pt x="12307" y="297"/>
                      <a:pt x="12324" y="272"/>
                      <a:pt x="12336" y="243"/>
                    </a:cubicBezTo>
                    <a:cubicBezTo>
                      <a:pt x="12378" y="167"/>
                      <a:pt x="12403" y="79"/>
                      <a:pt x="12315" y="16"/>
                    </a:cubicBezTo>
                    <a:cubicBezTo>
                      <a:pt x="12296" y="5"/>
                      <a:pt x="12275" y="0"/>
                      <a:pt x="1225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8" name="Google Shape;2328;p38"/>
              <p:cNvSpPr/>
              <p:nvPr/>
            </p:nvSpPr>
            <p:spPr>
              <a:xfrm>
                <a:off x="5428257" y="739829"/>
                <a:ext cx="3163256" cy="3864185"/>
              </a:xfrm>
              <a:custGeom>
                <a:avLst/>
                <a:gdLst/>
                <a:ahLst/>
                <a:cxnLst/>
                <a:rect l="l" t="t" r="r" b="b"/>
                <a:pathLst>
                  <a:path w="68845" h="84100" extrusionOk="0">
                    <a:moveTo>
                      <a:pt x="24096" y="5650"/>
                    </a:moveTo>
                    <a:cubicBezTo>
                      <a:pt x="24162" y="5650"/>
                      <a:pt x="24230" y="5652"/>
                      <a:pt x="24299" y="5657"/>
                    </a:cubicBezTo>
                    <a:cubicBezTo>
                      <a:pt x="26385" y="5673"/>
                      <a:pt x="28135" y="7142"/>
                      <a:pt x="29327" y="8742"/>
                    </a:cubicBezTo>
                    <a:cubicBezTo>
                      <a:pt x="30221" y="10034"/>
                      <a:pt x="30024" y="11575"/>
                      <a:pt x="29734" y="13035"/>
                    </a:cubicBezTo>
                    <a:cubicBezTo>
                      <a:pt x="29701" y="13073"/>
                      <a:pt x="29684" y="13115"/>
                      <a:pt x="29680" y="13165"/>
                    </a:cubicBezTo>
                    <a:cubicBezTo>
                      <a:pt x="29617" y="13333"/>
                      <a:pt x="29592" y="13526"/>
                      <a:pt x="29495" y="13690"/>
                    </a:cubicBezTo>
                    <a:cubicBezTo>
                      <a:pt x="29332" y="13908"/>
                      <a:pt x="29231" y="14206"/>
                      <a:pt x="28958" y="14320"/>
                    </a:cubicBezTo>
                    <a:cubicBezTo>
                      <a:pt x="28902" y="14341"/>
                      <a:pt x="28844" y="14350"/>
                      <a:pt x="28786" y="14350"/>
                    </a:cubicBezTo>
                    <a:cubicBezTo>
                      <a:pt x="28532" y="14350"/>
                      <a:pt x="28291" y="14158"/>
                      <a:pt x="28274" y="13887"/>
                    </a:cubicBezTo>
                    <a:cubicBezTo>
                      <a:pt x="28240" y="13652"/>
                      <a:pt x="28375" y="13447"/>
                      <a:pt x="28417" y="13220"/>
                    </a:cubicBezTo>
                    <a:cubicBezTo>
                      <a:pt x="28429" y="13186"/>
                      <a:pt x="28437" y="13153"/>
                      <a:pt x="28442" y="13115"/>
                    </a:cubicBezTo>
                    <a:lnTo>
                      <a:pt x="28442" y="13115"/>
                    </a:lnTo>
                    <a:cubicBezTo>
                      <a:pt x="28425" y="13140"/>
                      <a:pt x="28412" y="13161"/>
                      <a:pt x="28396" y="13186"/>
                    </a:cubicBezTo>
                    <a:cubicBezTo>
                      <a:pt x="28354" y="13249"/>
                      <a:pt x="28307" y="13312"/>
                      <a:pt x="28257" y="13375"/>
                    </a:cubicBezTo>
                    <a:cubicBezTo>
                      <a:pt x="28202" y="13442"/>
                      <a:pt x="28152" y="13514"/>
                      <a:pt x="28110" y="13589"/>
                    </a:cubicBezTo>
                    <a:cubicBezTo>
                      <a:pt x="28056" y="13669"/>
                      <a:pt x="28005" y="13745"/>
                      <a:pt x="27951" y="13816"/>
                    </a:cubicBezTo>
                    <a:lnTo>
                      <a:pt x="27938" y="13837"/>
                    </a:lnTo>
                    <a:cubicBezTo>
                      <a:pt x="27867" y="13988"/>
                      <a:pt x="27737" y="14106"/>
                      <a:pt x="27577" y="14160"/>
                    </a:cubicBezTo>
                    <a:cubicBezTo>
                      <a:pt x="27554" y="14164"/>
                      <a:pt x="27530" y="14165"/>
                      <a:pt x="27506" y="14165"/>
                    </a:cubicBezTo>
                    <a:cubicBezTo>
                      <a:pt x="27412" y="14165"/>
                      <a:pt x="27318" y="14138"/>
                      <a:pt x="27241" y="14085"/>
                    </a:cubicBezTo>
                    <a:lnTo>
                      <a:pt x="27241" y="14080"/>
                    </a:lnTo>
                    <a:cubicBezTo>
                      <a:pt x="27111" y="13883"/>
                      <a:pt x="27199" y="13636"/>
                      <a:pt x="27229" y="13413"/>
                    </a:cubicBezTo>
                    <a:cubicBezTo>
                      <a:pt x="27254" y="13338"/>
                      <a:pt x="27271" y="13262"/>
                      <a:pt x="27283" y="13182"/>
                    </a:cubicBezTo>
                    <a:lnTo>
                      <a:pt x="27283" y="13182"/>
                    </a:lnTo>
                    <a:lnTo>
                      <a:pt x="27233" y="13249"/>
                    </a:lnTo>
                    <a:cubicBezTo>
                      <a:pt x="27162" y="13346"/>
                      <a:pt x="27086" y="13442"/>
                      <a:pt x="27015" y="13543"/>
                    </a:cubicBezTo>
                    <a:cubicBezTo>
                      <a:pt x="26985" y="13585"/>
                      <a:pt x="26956" y="13631"/>
                      <a:pt x="26926" y="13673"/>
                    </a:cubicBezTo>
                    <a:cubicBezTo>
                      <a:pt x="26893" y="13715"/>
                      <a:pt x="26855" y="13770"/>
                      <a:pt x="26822" y="13816"/>
                    </a:cubicBezTo>
                    <a:cubicBezTo>
                      <a:pt x="26784" y="13879"/>
                      <a:pt x="26729" y="13934"/>
                      <a:pt x="26666" y="13971"/>
                    </a:cubicBezTo>
                    <a:lnTo>
                      <a:pt x="26662" y="13971"/>
                    </a:lnTo>
                    <a:cubicBezTo>
                      <a:pt x="26628" y="14005"/>
                      <a:pt x="26591" y="14038"/>
                      <a:pt x="26553" y="14068"/>
                    </a:cubicBezTo>
                    <a:cubicBezTo>
                      <a:pt x="26504" y="14098"/>
                      <a:pt x="26449" y="14112"/>
                      <a:pt x="26394" y="14112"/>
                    </a:cubicBezTo>
                    <a:cubicBezTo>
                      <a:pt x="26318" y="14112"/>
                      <a:pt x="26242" y="14084"/>
                      <a:pt x="26184" y="14030"/>
                    </a:cubicBezTo>
                    <a:cubicBezTo>
                      <a:pt x="26079" y="13917"/>
                      <a:pt x="26095" y="13736"/>
                      <a:pt x="26112" y="13594"/>
                    </a:cubicBezTo>
                    <a:cubicBezTo>
                      <a:pt x="26091" y="13463"/>
                      <a:pt x="26247" y="13165"/>
                      <a:pt x="26247" y="12985"/>
                    </a:cubicBezTo>
                    <a:lnTo>
                      <a:pt x="26247" y="12981"/>
                    </a:lnTo>
                    <a:cubicBezTo>
                      <a:pt x="26305" y="12804"/>
                      <a:pt x="26351" y="12620"/>
                      <a:pt x="26385" y="12431"/>
                    </a:cubicBezTo>
                    <a:cubicBezTo>
                      <a:pt x="26721" y="11256"/>
                      <a:pt x="26121" y="9929"/>
                      <a:pt x="24937" y="9531"/>
                    </a:cubicBezTo>
                    <a:cubicBezTo>
                      <a:pt x="24102" y="9291"/>
                      <a:pt x="23052" y="9300"/>
                      <a:pt x="22536" y="8473"/>
                    </a:cubicBezTo>
                    <a:cubicBezTo>
                      <a:pt x="21668" y="6959"/>
                      <a:pt x="22420" y="5650"/>
                      <a:pt x="24096" y="5650"/>
                    </a:cubicBezTo>
                    <a:close/>
                    <a:moveTo>
                      <a:pt x="25877" y="13992"/>
                    </a:moveTo>
                    <a:cubicBezTo>
                      <a:pt x="25957" y="14226"/>
                      <a:pt x="26168" y="14359"/>
                      <a:pt x="26393" y="14359"/>
                    </a:cubicBezTo>
                    <a:cubicBezTo>
                      <a:pt x="26592" y="14359"/>
                      <a:pt x="26801" y="14254"/>
                      <a:pt x="26939" y="14022"/>
                    </a:cubicBezTo>
                    <a:cubicBezTo>
                      <a:pt x="26994" y="14291"/>
                      <a:pt x="27219" y="14412"/>
                      <a:pt x="27459" y="14412"/>
                    </a:cubicBezTo>
                    <a:cubicBezTo>
                      <a:pt x="27697" y="14412"/>
                      <a:pt x="27949" y="14294"/>
                      <a:pt x="28064" y="14085"/>
                    </a:cubicBezTo>
                    <a:cubicBezTo>
                      <a:pt x="28135" y="14349"/>
                      <a:pt x="28375" y="14534"/>
                      <a:pt x="28635" y="14580"/>
                    </a:cubicBezTo>
                    <a:cubicBezTo>
                      <a:pt x="28685" y="14593"/>
                      <a:pt x="28740" y="14597"/>
                      <a:pt x="28790" y="14597"/>
                    </a:cubicBezTo>
                    <a:cubicBezTo>
                      <a:pt x="29105" y="14597"/>
                      <a:pt x="29344" y="14374"/>
                      <a:pt x="29525" y="14106"/>
                    </a:cubicBezTo>
                    <a:lnTo>
                      <a:pt x="29525" y="14106"/>
                    </a:lnTo>
                    <a:cubicBezTo>
                      <a:pt x="29394" y="15084"/>
                      <a:pt x="29457" y="16141"/>
                      <a:pt x="29839" y="17052"/>
                    </a:cubicBezTo>
                    <a:cubicBezTo>
                      <a:pt x="28924" y="17195"/>
                      <a:pt x="28014" y="17375"/>
                      <a:pt x="27111" y="17594"/>
                    </a:cubicBezTo>
                    <a:cubicBezTo>
                      <a:pt x="26796" y="17673"/>
                      <a:pt x="26482" y="17753"/>
                      <a:pt x="26171" y="17841"/>
                    </a:cubicBezTo>
                    <a:cubicBezTo>
                      <a:pt x="26167" y="17841"/>
                      <a:pt x="26167" y="17833"/>
                      <a:pt x="26163" y="17833"/>
                    </a:cubicBezTo>
                    <a:cubicBezTo>
                      <a:pt x="25466" y="17061"/>
                      <a:pt x="25445" y="15885"/>
                      <a:pt x="25600" y="14907"/>
                    </a:cubicBezTo>
                    <a:lnTo>
                      <a:pt x="25600" y="14903"/>
                    </a:lnTo>
                    <a:cubicBezTo>
                      <a:pt x="25667" y="14593"/>
                      <a:pt x="25755" y="14286"/>
                      <a:pt x="25877" y="13992"/>
                    </a:cubicBezTo>
                    <a:close/>
                    <a:moveTo>
                      <a:pt x="46591" y="18769"/>
                    </a:moveTo>
                    <a:lnTo>
                      <a:pt x="46591" y="18769"/>
                    </a:lnTo>
                    <a:cubicBezTo>
                      <a:pt x="46588" y="18775"/>
                      <a:pt x="46587" y="18779"/>
                      <a:pt x="46587" y="18782"/>
                    </a:cubicBezTo>
                    <a:lnTo>
                      <a:pt x="46587" y="18782"/>
                    </a:lnTo>
                    <a:lnTo>
                      <a:pt x="46591" y="18769"/>
                    </a:lnTo>
                    <a:close/>
                    <a:moveTo>
                      <a:pt x="46578" y="18807"/>
                    </a:moveTo>
                    <a:cubicBezTo>
                      <a:pt x="46577" y="18809"/>
                      <a:pt x="46576" y="18812"/>
                      <a:pt x="46576" y="18814"/>
                    </a:cubicBezTo>
                    <a:lnTo>
                      <a:pt x="46576" y="18814"/>
                    </a:lnTo>
                    <a:cubicBezTo>
                      <a:pt x="46577" y="18811"/>
                      <a:pt x="46578" y="18809"/>
                      <a:pt x="46578" y="18807"/>
                    </a:cubicBezTo>
                    <a:close/>
                    <a:moveTo>
                      <a:pt x="46576" y="18814"/>
                    </a:moveTo>
                    <a:cubicBezTo>
                      <a:pt x="46575" y="18815"/>
                      <a:pt x="46575" y="18816"/>
                      <a:pt x="46575" y="18817"/>
                    </a:cubicBezTo>
                    <a:lnTo>
                      <a:pt x="46575" y="18817"/>
                    </a:lnTo>
                    <a:cubicBezTo>
                      <a:pt x="46575" y="18816"/>
                      <a:pt x="46575" y="18815"/>
                      <a:pt x="46576" y="18814"/>
                    </a:cubicBezTo>
                    <a:close/>
                    <a:moveTo>
                      <a:pt x="44097" y="15417"/>
                    </a:moveTo>
                    <a:cubicBezTo>
                      <a:pt x="44216" y="15417"/>
                      <a:pt x="44334" y="15421"/>
                      <a:pt x="44450" y="15428"/>
                    </a:cubicBezTo>
                    <a:cubicBezTo>
                      <a:pt x="45495" y="15478"/>
                      <a:pt x="46469" y="16095"/>
                      <a:pt x="47182" y="16825"/>
                    </a:cubicBezTo>
                    <a:cubicBezTo>
                      <a:pt x="47590" y="17270"/>
                      <a:pt x="47883" y="17803"/>
                      <a:pt x="48047" y="18383"/>
                    </a:cubicBezTo>
                    <a:cubicBezTo>
                      <a:pt x="48039" y="18412"/>
                      <a:pt x="48039" y="18437"/>
                      <a:pt x="48043" y="18467"/>
                    </a:cubicBezTo>
                    <a:cubicBezTo>
                      <a:pt x="47993" y="19115"/>
                      <a:pt x="47701" y="19418"/>
                      <a:pt x="47407" y="19418"/>
                    </a:cubicBezTo>
                    <a:cubicBezTo>
                      <a:pt x="47080" y="19418"/>
                      <a:pt x="46752" y="19042"/>
                      <a:pt x="46759" y="18349"/>
                    </a:cubicBezTo>
                    <a:cubicBezTo>
                      <a:pt x="46759" y="18311"/>
                      <a:pt x="46750" y="18274"/>
                      <a:pt x="46733" y="18240"/>
                    </a:cubicBezTo>
                    <a:cubicBezTo>
                      <a:pt x="46717" y="18311"/>
                      <a:pt x="46704" y="18383"/>
                      <a:pt x="46683" y="18454"/>
                    </a:cubicBezTo>
                    <a:cubicBezTo>
                      <a:pt x="46658" y="18551"/>
                      <a:pt x="46633" y="18647"/>
                      <a:pt x="46603" y="18739"/>
                    </a:cubicBezTo>
                    <a:cubicBezTo>
                      <a:pt x="46603" y="18739"/>
                      <a:pt x="46603" y="18739"/>
                      <a:pt x="46603" y="18735"/>
                    </a:cubicBezTo>
                    <a:cubicBezTo>
                      <a:pt x="46599" y="18752"/>
                      <a:pt x="46591" y="18769"/>
                      <a:pt x="46586" y="18786"/>
                    </a:cubicBezTo>
                    <a:cubicBezTo>
                      <a:pt x="46586" y="18784"/>
                      <a:pt x="46586" y="18783"/>
                      <a:pt x="46587" y="18782"/>
                    </a:cubicBezTo>
                    <a:lnTo>
                      <a:pt x="46587" y="18782"/>
                    </a:lnTo>
                    <a:lnTo>
                      <a:pt x="46574" y="18823"/>
                    </a:lnTo>
                    <a:cubicBezTo>
                      <a:pt x="46574" y="18821"/>
                      <a:pt x="46574" y="18819"/>
                      <a:pt x="46575" y="18817"/>
                    </a:cubicBezTo>
                    <a:lnTo>
                      <a:pt x="46575" y="18817"/>
                    </a:lnTo>
                    <a:cubicBezTo>
                      <a:pt x="46546" y="18906"/>
                      <a:pt x="46518" y="18995"/>
                      <a:pt x="46486" y="19079"/>
                    </a:cubicBezTo>
                    <a:cubicBezTo>
                      <a:pt x="46465" y="19176"/>
                      <a:pt x="46431" y="19268"/>
                      <a:pt x="46385" y="19356"/>
                    </a:cubicBezTo>
                    <a:cubicBezTo>
                      <a:pt x="46292" y="19516"/>
                      <a:pt x="46116" y="19591"/>
                      <a:pt x="45935" y="19591"/>
                    </a:cubicBezTo>
                    <a:cubicBezTo>
                      <a:pt x="45829" y="19591"/>
                      <a:pt x="45722" y="19565"/>
                      <a:pt x="45630" y="19516"/>
                    </a:cubicBezTo>
                    <a:cubicBezTo>
                      <a:pt x="45340" y="19365"/>
                      <a:pt x="45235" y="19046"/>
                      <a:pt x="45206" y="18735"/>
                    </a:cubicBezTo>
                    <a:cubicBezTo>
                      <a:pt x="45193" y="18664"/>
                      <a:pt x="45206" y="18534"/>
                      <a:pt x="45189" y="18416"/>
                    </a:cubicBezTo>
                    <a:lnTo>
                      <a:pt x="45189" y="18420"/>
                    </a:lnTo>
                    <a:cubicBezTo>
                      <a:pt x="45172" y="18496"/>
                      <a:pt x="45147" y="18567"/>
                      <a:pt x="45117" y="18643"/>
                    </a:cubicBezTo>
                    <a:cubicBezTo>
                      <a:pt x="45117" y="18643"/>
                      <a:pt x="45113" y="18647"/>
                      <a:pt x="45113" y="18651"/>
                    </a:cubicBezTo>
                    <a:cubicBezTo>
                      <a:pt x="45113" y="18651"/>
                      <a:pt x="45113" y="18655"/>
                      <a:pt x="45113" y="18655"/>
                    </a:cubicBezTo>
                    <a:cubicBezTo>
                      <a:pt x="45101" y="18697"/>
                      <a:pt x="45084" y="18735"/>
                      <a:pt x="45067" y="18773"/>
                    </a:cubicBezTo>
                    <a:cubicBezTo>
                      <a:pt x="45050" y="18823"/>
                      <a:pt x="45025" y="18874"/>
                      <a:pt x="45004" y="18920"/>
                    </a:cubicBezTo>
                    <a:cubicBezTo>
                      <a:pt x="44975" y="19000"/>
                      <a:pt x="44941" y="19071"/>
                      <a:pt x="44903" y="19147"/>
                    </a:cubicBezTo>
                    <a:cubicBezTo>
                      <a:pt x="44866" y="19277"/>
                      <a:pt x="44782" y="19390"/>
                      <a:pt x="44673" y="19470"/>
                    </a:cubicBezTo>
                    <a:cubicBezTo>
                      <a:pt x="44592" y="19542"/>
                      <a:pt x="44491" y="19575"/>
                      <a:pt x="44389" y="19575"/>
                    </a:cubicBezTo>
                    <a:cubicBezTo>
                      <a:pt x="44223" y="19575"/>
                      <a:pt x="44054" y="19489"/>
                      <a:pt x="43963" y="19344"/>
                    </a:cubicBezTo>
                    <a:cubicBezTo>
                      <a:pt x="43900" y="19272"/>
                      <a:pt x="43892" y="19155"/>
                      <a:pt x="43841" y="19079"/>
                    </a:cubicBezTo>
                    <a:cubicBezTo>
                      <a:pt x="43804" y="18710"/>
                      <a:pt x="43741" y="18345"/>
                      <a:pt x="43648" y="17988"/>
                    </a:cubicBezTo>
                    <a:lnTo>
                      <a:pt x="43661" y="17988"/>
                    </a:lnTo>
                    <a:cubicBezTo>
                      <a:pt x="43658" y="17979"/>
                      <a:pt x="43655" y="17973"/>
                      <a:pt x="43652" y="17965"/>
                    </a:cubicBezTo>
                    <a:lnTo>
                      <a:pt x="43652" y="17965"/>
                    </a:lnTo>
                    <a:cubicBezTo>
                      <a:pt x="43654" y="17968"/>
                      <a:pt x="43655" y="17970"/>
                      <a:pt x="43657" y="17971"/>
                    </a:cubicBezTo>
                    <a:cubicBezTo>
                      <a:pt x="43644" y="17946"/>
                      <a:pt x="43636" y="17921"/>
                      <a:pt x="43623" y="17892"/>
                    </a:cubicBezTo>
                    <a:cubicBezTo>
                      <a:pt x="43623" y="17887"/>
                      <a:pt x="43623" y="17883"/>
                      <a:pt x="43619" y="17879"/>
                    </a:cubicBezTo>
                    <a:cubicBezTo>
                      <a:pt x="43598" y="17824"/>
                      <a:pt x="43577" y="17774"/>
                      <a:pt x="43556" y="17715"/>
                    </a:cubicBezTo>
                    <a:cubicBezTo>
                      <a:pt x="43552" y="17707"/>
                      <a:pt x="43548" y="17694"/>
                      <a:pt x="43543" y="17686"/>
                    </a:cubicBezTo>
                    <a:cubicBezTo>
                      <a:pt x="43510" y="17615"/>
                      <a:pt x="43476" y="17547"/>
                      <a:pt x="43439" y="17480"/>
                    </a:cubicBezTo>
                    <a:cubicBezTo>
                      <a:pt x="43380" y="17392"/>
                      <a:pt x="43321" y="17308"/>
                      <a:pt x="43258" y="17228"/>
                    </a:cubicBezTo>
                    <a:cubicBezTo>
                      <a:pt x="43220" y="17186"/>
                      <a:pt x="43187" y="17140"/>
                      <a:pt x="43153" y="17102"/>
                    </a:cubicBezTo>
                    <a:cubicBezTo>
                      <a:pt x="43128" y="17081"/>
                      <a:pt x="43107" y="17061"/>
                      <a:pt x="43086" y="17040"/>
                    </a:cubicBezTo>
                    <a:lnTo>
                      <a:pt x="43082" y="17040"/>
                    </a:lnTo>
                    <a:cubicBezTo>
                      <a:pt x="43019" y="16993"/>
                      <a:pt x="42956" y="16951"/>
                      <a:pt x="42893" y="16909"/>
                    </a:cubicBezTo>
                    <a:lnTo>
                      <a:pt x="42893" y="16909"/>
                    </a:lnTo>
                    <a:cubicBezTo>
                      <a:pt x="43052" y="17136"/>
                      <a:pt x="43178" y="17384"/>
                      <a:pt x="43279" y="17644"/>
                    </a:cubicBezTo>
                    <a:cubicBezTo>
                      <a:pt x="42994" y="17573"/>
                      <a:pt x="42704" y="17501"/>
                      <a:pt x="42414" y="17434"/>
                    </a:cubicBezTo>
                    <a:lnTo>
                      <a:pt x="42410" y="17434"/>
                    </a:lnTo>
                    <a:cubicBezTo>
                      <a:pt x="41743" y="17287"/>
                      <a:pt x="41071" y="17165"/>
                      <a:pt x="40400" y="17056"/>
                    </a:cubicBezTo>
                    <a:cubicBezTo>
                      <a:pt x="40458" y="16960"/>
                      <a:pt x="40526" y="16867"/>
                      <a:pt x="40593" y="16779"/>
                    </a:cubicBezTo>
                    <a:cubicBezTo>
                      <a:pt x="41437" y="15816"/>
                      <a:pt x="42823" y="15417"/>
                      <a:pt x="44097" y="15417"/>
                    </a:cubicBezTo>
                    <a:close/>
                    <a:moveTo>
                      <a:pt x="49491" y="242"/>
                    </a:moveTo>
                    <a:cubicBezTo>
                      <a:pt x="50104" y="292"/>
                      <a:pt x="50322" y="1040"/>
                      <a:pt x="50649" y="1463"/>
                    </a:cubicBezTo>
                    <a:cubicBezTo>
                      <a:pt x="51010" y="2072"/>
                      <a:pt x="51413" y="2655"/>
                      <a:pt x="51804" y="3247"/>
                    </a:cubicBezTo>
                    <a:cubicBezTo>
                      <a:pt x="51833" y="3285"/>
                      <a:pt x="51862" y="3323"/>
                      <a:pt x="51888" y="3365"/>
                    </a:cubicBezTo>
                    <a:cubicBezTo>
                      <a:pt x="51930" y="3428"/>
                      <a:pt x="51963" y="3491"/>
                      <a:pt x="51993" y="3558"/>
                    </a:cubicBezTo>
                    <a:cubicBezTo>
                      <a:pt x="51997" y="3566"/>
                      <a:pt x="52001" y="3570"/>
                      <a:pt x="52005" y="3579"/>
                    </a:cubicBezTo>
                    <a:cubicBezTo>
                      <a:pt x="52085" y="3575"/>
                      <a:pt x="52165" y="3575"/>
                      <a:pt x="52244" y="3570"/>
                    </a:cubicBezTo>
                    <a:cubicBezTo>
                      <a:pt x="52324" y="3570"/>
                      <a:pt x="52404" y="3575"/>
                      <a:pt x="52484" y="3587"/>
                    </a:cubicBezTo>
                    <a:cubicBezTo>
                      <a:pt x="54780" y="3591"/>
                      <a:pt x="57117" y="4284"/>
                      <a:pt x="58876" y="5787"/>
                    </a:cubicBezTo>
                    <a:cubicBezTo>
                      <a:pt x="58901" y="5808"/>
                      <a:pt x="58931" y="5829"/>
                      <a:pt x="58952" y="5850"/>
                    </a:cubicBezTo>
                    <a:lnTo>
                      <a:pt x="58981" y="5871"/>
                    </a:lnTo>
                    <a:cubicBezTo>
                      <a:pt x="59040" y="5917"/>
                      <a:pt x="59099" y="5967"/>
                      <a:pt x="59153" y="6018"/>
                    </a:cubicBezTo>
                    <a:cubicBezTo>
                      <a:pt x="59161" y="5984"/>
                      <a:pt x="59174" y="5946"/>
                      <a:pt x="59182" y="5908"/>
                    </a:cubicBezTo>
                    <a:cubicBezTo>
                      <a:pt x="59195" y="5866"/>
                      <a:pt x="59208" y="5824"/>
                      <a:pt x="59220" y="5782"/>
                    </a:cubicBezTo>
                    <a:lnTo>
                      <a:pt x="59216" y="5778"/>
                    </a:lnTo>
                    <a:cubicBezTo>
                      <a:pt x="59367" y="5216"/>
                      <a:pt x="59543" y="4658"/>
                      <a:pt x="59753" y="4112"/>
                    </a:cubicBezTo>
                    <a:cubicBezTo>
                      <a:pt x="59942" y="3705"/>
                      <a:pt x="60123" y="3197"/>
                      <a:pt x="60563" y="2991"/>
                    </a:cubicBezTo>
                    <a:cubicBezTo>
                      <a:pt x="60601" y="2972"/>
                      <a:pt x="60636" y="2964"/>
                      <a:pt x="60668" y="2964"/>
                    </a:cubicBezTo>
                    <a:cubicBezTo>
                      <a:pt x="60843" y="2964"/>
                      <a:pt x="60939" y="3212"/>
                      <a:pt x="61017" y="3361"/>
                    </a:cubicBezTo>
                    <a:cubicBezTo>
                      <a:pt x="61462" y="4473"/>
                      <a:pt x="61487" y="5711"/>
                      <a:pt x="61596" y="6903"/>
                    </a:cubicBezTo>
                    <a:cubicBezTo>
                      <a:pt x="61806" y="9929"/>
                      <a:pt x="61424" y="13014"/>
                      <a:pt x="60421" y="15881"/>
                    </a:cubicBezTo>
                    <a:cubicBezTo>
                      <a:pt x="59749" y="17803"/>
                      <a:pt x="58662" y="19524"/>
                      <a:pt x="57571" y="21233"/>
                    </a:cubicBezTo>
                    <a:cubicBezTo>
                      <a:pt x="57470" y="21379"/>
                      <a:pt x="57361" y="21526"/>
                      <a:pt x="57256" y="21669"/>
                    </a:cubicBezTo>
                    <a:cubicBezTo>
                      <a:pt x="57239" y="21690"/>
                      <a:pt x="57222" y="21707"/>
                      <a:pt x="57206" y="21728"/>
                    </a:cubicBezTo>
                    <a:cubicBezTo>
                      <a:pt x="57193" y="21715"/>
                      <a:pt x="57180" y="21698"/>
                      <a:pt x="57164" y="21686"/>
                    </a:cubicBezTo>
                    <a:cubicBezTo>
                      <a:pt x="56444" y="21023"/>
                      <a:pt x="55510" y="20665"/>
                      <a:pt x="54555" y="20665"/>
                    </a:cubicBezTo>
                    <a:cubicBezTo>
                      <a:pt x="54235" y="20665"/>
                      <a:pt x="53913" y="20705"/>
                      <a:pt x="53596" y="20788"/>
                    </a:cubicBezTo>
                    <a:cubicBezTo>
                      <a:pt x="53155" y="20897"/>
                      <a:pt x="52631" y="20998"/>
                      <a:pt x="52320" y="21350"/>
                    </a:cubicBezTo>
                    <a:cubicBezTo>
                      <a:pt x="52022" y="21174"/>
                      <a:pt x="51720" y="21002"/>
                      <a:pt x="51418" y="20834"/>
                    </a:cubicBezTo>
                    <a:cubicBezTo>
                      <a:pt x="50859" y="20527"/>
                      <a:pt x="50297" y="20238"/>
                      <a:pt x="49726" y="19961"/>
                    </a:cubicBezTo>
                    <a:cubicBezTo>
                      <a:pt x="49311" y="19759"/>
                      <a:pt x="48891" y="19570"/>
                      <a:pt x="48467" y="19390"/>
                    </a:cubicBezTo>
                    <a:cubicBezTo>
                      <a:pt x="48433" y="18907"/>
                      <a:pt x="48358" y="18475"/>
                      <a:pt x="48249" y="18152"/>
                    </a:cubicBezTo>
                    <a:cubicBezTo>
                      <a:pt x="47680" y="16373"/>
                      <a:pt x="45854" y="15147"/>
                      <a:pt x="44011" y="15147"/>
                    </a:cubicBezTo>
                    <a:cubicBezTo>
                      <a:pt x="43705" y="15147"/>
                      <a:pt x="43399" y="15181"/>
                      <a:pt x="43099" y="15251"/>
                    </a:cubicBezTo>
                    <a:cubicBezTo>
                      <a:pt x="42570" y="15340"/>
                      <a:pt x="42058" y="15503"/>
                      <a:pt x="41571" y="15730"/>
                    </a:cubicBezTo>
                    <a:cubicBezTo>
                      <a:pt x="42738" y="14689"/>
                      <a:pt x="44110" y="13875"/>
                      <a:pt x="45567" y="13300"/>
                    </a:cubicBezTo>
                    <a:cubicBezTo>
                      <a:pt x="45609" y="13279"/>
                      <a:pt x="45650" y="13262"/>
                      <a:pt x="45697" y="13241"/>
                    </a:cubicBezTo>
                    <a:lnTo>
                      <a:pt x="45860" y="13170"/>
                    </a:lnTo>
                    <a:lnTo>
                      <a:pt x="45902" y="13157"/>
                    </a:lnTo>
                    <a:cubicBezTo>
                      <a:pt x="45852" y="13044"/>
                      <a:pt x="45793" y="12930"/>
                      <a:pt x="45781" y="12863"/>
                    </a:cubicBezTo>
                    <a:cubicBezTo>
                      <a:pt x="44526" y="9829"/>
                      <a:pt x="45684" y="6177"/>
                      <a:pt x="48165" y="4112"/>
                    </a:cubicBezTo>
                    <a:lnTo>
                      <a:pt x="48173" y="4104"/>
                    </a:lnTo>
                    <a:cubicBezTo>
                      <a:pt x="48236" y="4036"/>
                      <a:pt x="48307" y="3978"/>
                      <a:pt x="48387" y="3927"/>
                    </a:cubicBezTo>
                    <a:lnTo>
                      <a:pt x="48496" y="3848"/>
                    </a:lnTo>
                    <a:cubicBezTo>
                      <a:pt x="48542" y="3814"/>
                      <a:pt x="48589" y="3785"/>
                      <a:pt x="48635" y="3751"/>
                    </a:cubicBezTo>
                    <a:lnTo>
                      <a:pt x="48635" y="3675"/>
                    </a:lnTo>
                    <a:cubicBezTo>
                      <a:pt x="48643" y="3654"/>
                      <a:pt x="48643" y="3633"/>
                      <a:pt x="48639" y="3617"/>
                    </a:cubicBezTo>
                    <a:cubicBezTo>
                      <a:pt x="48639" y="3608"/>
                      <a:pt x="48639" y="3596"/>
                      <a:pt x="48643" y="3587"/>
                    </a:cubicBezTo>
                    <a:cubicBezTo>
                      <a:pt x="48727" y="2819"/>
                      <a:pt x="48656" y="523"/>
                      <a:pt x="49491" y="242"/>
                    </a:cubicBezTo>
                    <a:close/>
                    <a:moveTo>
                      <a:pt x="48186" y="19012"/>
                    </a:moveTo>
                    <a:cubicBezTo>
                      <a:pt x="48198" y="19100"/>
                      <a:pt x="48211" y="19193"/>
                      <a:pt x="48223" y="19285"/>
                    </a:cubicBezTo>
                    <a:lnTo>
                      <a:pt x="48215" y="19281"/>
                    </a:lnTo>
                    <a:lnTo>
                      <a:pt x="48215" y="19281"/>
                    </a:lnTo>
                    <a:cubicBezTo>
                      <a:pt x="48219" y="19302"/>
                      <a:pt x="48219" y="19323"/>
                      <a:pt x="48219" y="19344"/>
                    </a:cubicBezTo>
                    <a:cubicBezTo>
                      <a:pt x="48228" y="19403"/>
                      <a:pt x="48232" y="19461"/>
                      <a:pt x="48240" y="19520"/>
                    </a:cubicBezTo>
                    <a:cubicBezTo>
                      <a:pt x="48240" y="19520"/>
                      <a:pt x="48240" y="19524"/>
                      <a:pt x="48240" y="19524"/>
                    </a:cubicBezTo>
                    <a:lnTo>
                      <a:pt x="48240" y="19529"/>
                    </a:lnTo>
                    <a:lnTo>
                      <a:pt x="48240" y="19537"/>
                    </a:lnTo>
                    <a:lnTo>
                      <a:pt x="48240" y="19558"/>
                    </a:lnTo>
                    <a:cubicBezTo>
                      <a:pt x="48274" y="20351"/>
                      <a:pt x="48190" y="21144"/>
                      <a:pt x="47984" y="21908"/>
                    </a:cubicBezTo>
                    <a:cubicBezTo>
                      <a:pt x="47820" y="22639"/>
                      <a:pt x="47439" y="23344"/>
                      <a:pt x="46780" y="23743"/>
                    </a:cubicBezTo>
                    <a:cubicBezTo>
                      <a:pt x="46625" y="23803"/>
                      <a:pt x="46462" y="23834"/>
                      <a:pt x="46299" y="23834"/>
                    </a:cubicBezTo>
                    <a:cubicBezTo>
                      <a:pt x="46156" y="23834"/>
                      <a:pt x="46014" y="23810"/>
                      <a:pt x="45877" y="23764"/>
                    </a:cubicBezTo>
                    <a:cubicBezTo>
                      <a:pt x="45797" y="23743"/>
                      <a:pt x="45726" y="23667"/>
                      <a:pt x="45655" y="23608"/>
                    </a:cubicBezTo>
                    <a:cubicBezTo>
                      <a:pt x="45751" y="23503"/>
                      <a:pt x="45835" y="23382"/>
                      <a:pt x="45894" y="23251"/>
                    </a:cubicBezTo>
                    <a:lnTo>
                      <a:pt x="45906" y="23215"/>
                    </a:lnTo>
                    <a:lnTo>
                      <a:pt x="45902" y="23226"/>
                    </a:lnTo>
                    <a:cubicBezTo>
                      <a:pt x="45911" y="23222"/>
                      <a:pt x="45915" y="23210"/>
                      <a:pt x="45919" y="23197"/>
                    </a:cubicBezTo>
                    <a:lnTo>
                      <a:pt x="45919" y="23197"/>
                    </a:lnTo>
                    <a:cubicBezTo>
                      <a:pt x="45917" y="23199"/>
                      <a:pt x="45916" y="23200"/>
                      <a:pt x="45916" y="23200"/>
                    </a:cubicBezTo>
                    <a:lnTo>
                      <a:pt x="45916" y="23200"/>
                    </a:lnTo>
                    <a:cubicBezTo>
                      <a:pt x="45924" y="23160"/>
                      <a:pt x="45928" y="23124"/>
                      <a:pt x="45932" y="23084"/>
                    </a:cubicBezTo>
                    <a:cubicBezTo>
                      <a:pt x="45936" y="23046"/>
                      <a:pt x="45936" y="23008"/>
                      <a:pt x="45936" y="22974"/>
                    </a:cubicBezTo>
                    <a:lnTo>
                      <a:pt x="45936" y="22970"/>
                    </a:lnTo>
                    <a:cubicBezTo>
                      <a:pt x="45936" y="22966"/>
                      <a:pt x="45936" y="22966"/>
                      <a:pt x="45936" y="22966"/>
                    </a:cubicBezTo>
                    <a:cubicBezTo>
                      <a:pt x="45932" y="22928"/>
                      <a:pt x="45928" y="22895"/>
                      <a:pt x="45923" y="22861"/>
                    </a:cubicBezTo>
                    <a:cubicBezTo>
                      <a:pt x="45911" y="22798"/>
                      <a:pt x="45898" y="22735"/>
                      <a:pt x="45881" y="22672"/>
                    </a:cubicBezTo>
                    <a:cubicBezTo>
                      <a:pt x="45877" y="22664"/>
                      <a:pt x="45873" y="22651"/>
                      <a:pt x="45869" y="22639"/>
                    </a:cubicBezTo>
                    <a:cubicBezTo>
                      <a:pt x="45848" y="22593"/>
                      <a:pt x="45827" y="22551"/>
                      <a:pt x="45802" y="22509"/>
                    </a:cubicBezTo>
                    <a:lnTo>
                      <a:pt x="45802" y="22509"/>
                    </a:lnTo>
                    <a:cubicBezTo>
                      <a:pt x="45802" y="22601"/>
                      <a:pt x="45818" y="22706"/>
                      <a:pt x="45797" y="22781"/>
                    </a:cubicBezTo>
                    <a:cubicBezTo>
                      <a:pt x="45707" y="23160"/>
                      <a:pt x="45479" y="23680"/>
                      <a:pt x="45023" y="23680"/>
                    </a:cubicBezTo>
                    <a:cubicBezTo>
                      <a:pt x="45014" y="23680"/>
                      <a:pt x="45005" y="23680"/>
                      <a:pt x="44996" y="23680"/>
                    </a:cubicBezTo>
                    <a:cubicBezTo>
                      <a:pt x="44756" y="23680"/>
                      <a:pt x="44496" y="23591"/>
                      <a:pt x="44337" y="23394"/>
                    </a:cubicBezTo>
                    <a:cubicBezTo>
                      <a:pt x="44320" y="23365"/>
                      <a:pt x="44303" y="23335"/>
                      <a:pt x="44286" y="23306"/>
                    </a:cubicBezTo>
                    <a:cubicBezTo>
                      <a:pt x="44412" y="23218"/>
                      <a:pt x="44517" y="23105"/>
                      <a:pt x="44601" y="22979"/>
                    </a:cubicBezTo>
                    <a:cubicBezTo>
                      <a:pt x="44605" y="22962"/>
                      <a:pt x="44610" y="22949"/>
                      <a:pt x="44618" y="22932"/>
                    </a:cubicBezTo>
                    <a:cubicBezTo>
                      <a:pt x="44626" y="22895"/>
                      <a:pt x="44639" y="22857"/>
                      <a:pt x="44647" y="22815"/>
                    </a:cubicBezTo>
                    <a:cubicBezTo>
                      <a:pt x="44647" y="22798"/>
                      <a:pt x="44656" y="22781"/>
                      <a:pt x="44656" y="22765"/>
                    </a:cubicBezTo>
                    <a:lnTo>
                      <a:pt x="44656" y="22773"/>
                    </a:lnTo>
                    <a:cubicBezTo>
                      <a:pt x="44660" y="22727"/>
                      <a:pt x="44664" y="22685"/>
                      <a:pt x="44664" y="22643"/>
                    </a:cubicBezTo>
                    <a:cubicBezTo>
                      <a:pt x="44668" y="22597"/>
                      <a:pt x="44664" y="22555"/>
                      <a:pt x="44664" y="22513"/>
                    </a:cubicBezTo>
                    <a:lnTo>
                      <a:pt x="44664" y="22504"/>
                    </a:lnTo>
                    <a:cubicBezTo>
                      <a:pt x="44664" y="22475"/>
                      <a:pt x="44660" y="22446"/>
                      <a:pt x="44656" y="22416"/>
                    </a:cubicBezTo>
                    <a:lnTo>
                      <a:pt x="44656" y="22425"/>
                    </a:lnTo>
                    <a:cubicBezTo>
                      <a:pt x="44648" y="22373"/>
                      <a:pt x="44640" y="22326"/>
                      <a:pt x="44625" y="22271"/>
                    </a:cubicBezTo>
                    <a:lnTo>
                      <a:pt x="44625" y="22271"/>
                    </a:lnTo>
                    <a:cubicBezTo>
                      <a:pt x="44627" y="22274"/>
                      <a:pt x="44629" y="22276"/>
                      <a:pt x="44631" y="22278"/>
                    </a:cubicBezTo>
                    <a:cubicBezTo>
                      <a:pt x="44622" y="22261"/>
                      <a:pt x="44618" y="22240"/>
                      <a:pt x="44614" y="22223"/>
                    </a:cubicBezTo>
                    <a:cubicBezTo>
                      <a:pt x="44566" y="22676"/>
                      <a:pt x="44247" y="23232"/>
                      <a:pt x="43767" y="23232"/>
                    </a:cubicBezTo>
                    <a:cubicBezTo>
                      <a:pt x="43700" y="23232"/>
                      <a:pt x="43629" y="23221"/>
                      <a:pt x="43556" y="23197"/>
                    </a:cubicBezTo>
                    <a:cubicBezTo>
                      <a:pt x="43321" y="23151"/>
                      <a:pt x="43136" y="22970"/>
                      <a:pt x="43078" y="22735"/>
                    </a:cubicBezTo>
                    <a:cubicBezTo>
                      <a:pt x="42931" y="22253"/>
                      <a:pt x="43166" y="21799"/>
                      <a:pt x="43359" y="21363"/>
                    </a:cubicBezTo>
                    <a:cubicBezTo>
                      <a:pt x="43569" y="20796"/>
                      <a:pt x="43804" y="20208"/>
                      <a:pt x="43850" y="19604"/>
                    </a:cubicBezTo>
                    <a:cubicBezTo>
                      <a:pt x="43996" y="19743"/>
                      <a:pt x="44188" y="19817"/>
                      <a:pt x="44382" y="19817"/>
                    </a:cubicBezTo>
                    <a:cubicBezTo>
                      <a:pt x="44667" y="19817"/>
                      <a:pt x="44955" y="19658"/>
                      <a:pt x="45105" y="19319"/>
                    </a:cubicBezTo>
                    <a:cubicBezTo>
                      <a:pt x="45243" y="19579"/>
                      <a:pt x="45504" y="19793"/>
                      <a:pt x="45806" y="19831"/>
                    </a:cubicBezTo>
                    <a:cubicBezTo>
                      <a:pt x="45852" y="19839"/>
                      <a:pt x="45902" y="19843"/>
                      <a:pt x="45948" y="19843"/>
                    </a:cubicBezTo>
                    <a:cubicBezTo>
                      <a:pt x="46318" y="19843"/>
                      <a:pt x="46637" y="19579"/>
                      <a:pt x="46708" y="19214"/>
                    </a:cubicBezTo>
                    <a:cubicBezTo>
                      <a:pt x="46917" y="19544"/>
                      <a:pt x="47157" y="19679"/>
                      <a:pt x="47387" y="19679"/>
                    </a:cubicBezTo>
                    <a:cubicBezTo>
                      <a:pt x="47720" y="19679"/>
                      <a:pt x="48029" y="19395"/>
                      <a:pt x="48186" y="19012"/>
                    </a:cubicBezTo>
                    <a:close/>
                    <a:moveTo>
                      <a:pt x="48479" y="19667"/>
                    </a:moveTo>
                    <a:lnTo>
                      <a:pt x="48479" y="19667"/>
                    </a:lnTo>
                    <a:cubicBezTo>
                      <a:pt x="49046" y="19919"/>
                      <a:pt x="49617" y="20179"/>
                      <a:pt x="50184" y="20464"/>
                    </a:cubicBezTo>
                    <a:cubicBezTo>
                      <a:pt x="50838" y="20796"/>
                      <a:pt x="51480" y="21149"/>
                      <a:pt x="52114" y="21522"/>
                    </a:cubicBezTo>
                    <a:cubicBezTo>
                      <a:pt x="52437" y="21711"/>
                      <a:pt x="52761" y="21913"/>
                      <a:pt x="53084" y="22118"/>
                    </a:cubicBezTo>
                    <a:cubicBezTo>
                      <a:pt x="53088" y="22185"/>
                      <a:pt x="53088" y="22253"/>
                      <a:pt x="53088" y="22324"/>
                    </a:cubicBezTo>
                    <a:cubicBezTo>
                      <a:pt x="53084" y="22651"/>
                      <a:pt x="52782" y="22819"/>
                      <a:pt x="52555" y="23004"/>
                    </a:cubicBezTo>
                    <a:cubicBezTo>
                      <a:pt x="52320" y="23184"/>
                      <a:pt x="52270" y="23487"/>
                      <a:pt x="52089" y="23705"/>
                    </a:cubicBezTo>
                    <a:cubicBezTo>
                      <a:pt x="51661" y="24112"/>
                      <a:pt x="50968" y="24246"/>
                      <a:pt x="50763" y="24872"/>
                    </a:cubicBezTo>
                    <a:cubicBezTo>
                      <a:pt x="50616" y="25195"/>
                      <a:pt x="50620" y="25577"/>
                      <a:pt x="50389" y="25862"/>
                    </a:cubicBezTo>
                    <a:cubicBezTo>
                      <a:pt x="50293" y="25979"/>
                      <a:pt x="50161" y="26027"/>
                      <a:pt x="50021" y="26027"/>
                    </a:cubicBezTo>
                    <a:cubicBezTo>
                      <a:pt x="49795" y="26027"/>
                      <a:pt x="49549" y="25900"/>
                      <a:pt x="49411" y="25736"/>
                    </a:cubicBezTo>
                    <a:cubicBezTo>
                      <a:pt x="49147" y="25413"/>
                      <a:pt x="49369" y="24943"/>
                      <a:pt x="49143" y="24599"/>
                    </a:cubicBezTo>
                    <a:cubicBezTo>
                      <a:pt x="49075" y="24477"/>
                      <a:pt x="48987" y="24381"/>
                      <a:pt x="48933" y="24246"/>
                    </a:cubicBezTo>
                    <a:cubicBezTo>
                      <a:pt x="48882" y="24024"/>
                      <a:pt x="48941" y="23780"/>
                      <a:pt x="48887" y="23549"/>
                    </a:cubicBezTo>
                    <a:cubicBezTo>
                      <a:pt x="48849" y="23348"/>
                      <a:pt x="48782" y="23147"/>
                      <a:pt x="48631" y="23004"/>
                    </a:cubicBezTo>
                    <a:cubicBezTo>
                      <a:pt x="48492" y="22865"/>
                      <a:pt x="48299" y="22794"/>
                      <a:pt x="48223" y="22601"/>
                    </a:cubicBezTo>
                    <a:cubicBezTo>
                      <a:pt x="48177" y="22521"/>
                      <a:pt x="48211" y="22387"/>
                      <a:pt x="48135" y="22332"/>
                    </a:cubicBezTo>
                    <a:cubicBezTo>
                      <a:pt x="48412" y="21514"/>
                      <a:pt x="48513" y="20532"/>
                      <a:pt x="48479" y="19667"/>
                    </a:cubicBezTo>
                    <a:close/>
                    <a:moveTo>
                      <a:pt x="54482" y="20922"/>
                    </a:moveTo>
                    <a:cubicBezTo>
                      <a:pt x="55792" y="20922"/>
                      <a:pt x="57117" y="21582"/>
                      <a:pt x="57688" y="22802"/>
                    </a:cubicBezTo>
                    <a:cubicBezTo>
                      <a:pt x="58058" y="23600"/>
                      <a:pt x="58083" y="24485"/>
                      <a:pt x="57827" y="25312"/>
                    </a:cubicBezTo>
                    <a:cubicBezTo>
                      <a:pt x="57818" y="25354"/>
                      <a:pt x="57810" y="25396"/>
                      <a:pt x="57797" y="25438"/>
                    </a:cubicBezTo>
                    <a:cubicBezTo>
                      <a:pt x="57781" y="25493"/>
                      <a:pt x="57760" y="25547"/>
                      <a:pt x="57739" y="25602"/>
                    </a:cubicBezTo>
                    <a:cubicBezTo>
                      <a:pt x="57734" y="25619"/>
                      <a:pt x="57722" y="25631"/>
                      <a:pt x="57709" y="25644"/>
                    </a:cubicBezTo>
                    <a:lnTo>
                      <a:pt x="57705" y="25657"/>
                    </a:lnTo>
                    <a:cubicBezTo>
                      <a:pt x="57688" y="25694"/>
                      <a:pt x="57671" y="25732"/>
                      <a:pt x="57655" y="25770"/>
                    </a:cubicBezTo>
                    <a:cubicBezTo>
                      <a:pt x="57382" y="26362"/>
                      <a:pt x="57059" y="26991"/>
                      <a:pt x="56467" y="27319"/>
                    </a:cubicBezTo>
                    <a:cubicBezTo>
                      <a:pt x="56282" y="27418"/>
                      <a:pt x="56076" y="27470"/>
                      <a:pt x="55867" y="27470"/>
                    </a:cubicBezTo>
                    <a:cubicBezTo>
                      <a:pt x="55819" y="27470"/>
                      <a:pt x="55772" y="27467"/>
                      <a:pt x="55724" y="27461"/>
                    </a:cubicBezTo>
                    <a:cubicBezTo>
                      <a:pt x="55552" y="27432"/>
                      <a:pt x="55325" y="27382"/>
                      <a:pt x="55208" y="27230"/>
                    </a:cubicBezTo>
                    <a:cubicBezTo>
                      <a:pt x="55166" y="27189"/>
                      <a:pt x="55157" y="27117"/>
                      <a:pt x="55141" y="27058"/>
                    </a:cubicBezTo>
                    <a:cubicBezTo>
                      <a:pt x="55254" y="26995"/>
                      <a:pt x="55359" y="26916"/>
                      <a:pt x="55447" y="26823"/>
                    </a:cubicBezTo>
                    <a:cubicBezTo>
                      <a:pt x="55460" y="26802"/>
                      <a:pt x="55472" y="26786"/>
                      <a:pt x="55485" y="26765"/>
                    </a:cubicBezTo>
                    <a:cubicBezTo>
                      <a:pt x="55497" y="26744"/>
                      <a:pt x="55501" y="26727"/>
                      <a:pt x="55510" y="26714"/>
                    </a:cubicBezTo>
                    <a:cubicBezTo>
                      <a:pt x="55531" y="26639"/>
                      <a:pt x="55556" y="26563"/>
                      <a:pt x="55577" y="26492"/>
                    </a:cubicBezTo>
                    <a:cubicBezTo>
                      <a:pt x="55581" y="26458"/>
                      <a:pt x="55590" y="26429"/>
                      <a:pt x="55594" y="26399"/>
                    </a:cubicBezTo>
                    <a:lnTo>
                      <a:pt x="55594" y="26391"/>
                    </a:lnTo>
                    <a:cubicBezTo>
                      <a:pt x="55598" y="26349"/>
                      <a:pt x="55598" y="26307"/>
                      <a:pt x="55602" y="26261"/>
                    </a:cubicBezTo>
                    <a:lnTo>
                      <a:pt x="55602" y="26148"/>
                    </a:lnTo>
                    <a:cubicBezTo>
                      <a:pt x="55602" y="26143"/>
                      <a:pt x="55602" y="26139"/>
                      <a:pt x="55602" y="26135"/>
                    </a:cubicBezTo>
                    <a:cubicBezTo>
                      <a:pt x="55602" y="26127"/>
                      <a:pt x="55602" y="26114"/>
                      <a:pt x="55598" y="26106"/>
                    </a:cubicBezTo>
                    <a:cubicBezTo>
                      <a:pt x="55501" y="26357"/>
                      <a:pt x="55363" y="26605"/>
                      <a:pt x="55145" y="26773"/>
                    </a:cubicBezTo>
                    <a:cubicBezTo>
                      <a:pt x="55016" y="26882"/>
                      <a:pt x="54859" y="26933"/>
                      <a:pt x="54703" y="26933"/>
                    </a:cubicBezTo>
                    <a:cubicBezTo>
                      <a:pt x="54420" y="26933"/>
                      <a:pt x="54139" y="26767"/>
                      <a:pt x="54028" y="26475"/>
                    </a:cubicBezTo>
                    <a:cubicBezTo>
                      <a:pt x="54020" y="26458"/>
                      <a:pt x="54016" y="26441"/>
                      <a:pt x="54007" y="26425"/>
                    </a:cubicBezTo>
                    <a:cubicBezTo>
                      <a:pt x="54200" y="26370"/>
                      <a:pt x="54372" y="26261"/>
                      <a:pt x="54511" y="26118"/>
                    </a:cubicBezTo>
                    <a:cubicBezTo>
                      <a:pt x="54519" y="26101"/>
                      <a:pt x="54532" y="26080"/>
                      <a:pt x="54540" y="26059"/>
                    </a:cubicBezTo>
                    <a:lnTo>
                      <a:pt x="54561" y="26009"/>
                    </a:lnTo>
                    <a:cubicBezTo>
                      <a:pt x="54574" y="25963"/>
                      <a:pt x="54586" y="25921"/>
                      <a:pt x="54595" y="25879"/>
                    </a:cubicBezTo>
                    <a:cubicBezTo>
                      <a:pt x="54616" y="25778"/>
                      <a:pt x="54633" y="25682"/>
                      <a:pt x="54637" y="25581"/>
                    </a:cubicBezTo>
                    <a:lnTo>
                      <a:pt x="54637" y="25493"/>
                    </a:lnTo>
                    <a:lnTo>
                      <a:pt x="54637" y="25489"/>
                    </a:lnTo>
                    <a:cubicBezTo>
                      <a:pt x="54591" y="25556"/>
                      <a:pt x="54557" y="25648"/>
                      <a:pt x="54515" y="25703"/>
                    </a:cubicBezTo>
                    <a:cubicBezTo>
                      <a:pt x="54390" y="25996"/>
                      <a:pt x="54068" y="26201"/>
                      <a:pt x="53759" y="26201"/>
                    </a:cubicBezTo>
                    <a:cubicBezTo>
                      <a:pt x="53581" y="26201"/>
                      <a:pt x="53407" y="26133"/>
                      <a:pt x="53277" y="25975"/>
                    </a:cubicBezTo>
                    <a:cubicBezTo>
                      <a:pt x="53218" y="25896"/>
                      <a:pt x="53185" y="25795"/>
                      <a:pt x="53189" y="25694"/>
                    </a:cubicBezTo>
                    <a:cubicBezTo>
                      <a:pt x="53214" y="24658"/>
                      <a:pt x="54347" y="24078"/>
                      <a:pt x="54477" y="23054"/>
                    </a:cubicBezTo>
                    <a:cubicBezTo>
                      <a:pt x="54473" y="23050"/>
                      <a:pt x="54473" y="23050"/>
                      <a:pt x="54477" y="23050"/>
                    </a:cubicBezTo>
                    <a:cubicBezTo>
                      <a:pt x="54477" y="23037"/>
                      <a:pt x="54477" y="23029"/>
                      <a:pt x="54477" y="23016"/>
                    </a:cubicBezTo>
                    <a:lnTo>
                      <a:pt x="54482" y="23004"/>
                    </a:lnTo>
                    <a:cubicBezTo>
                      <a:pt x="54486" y="22979"/>
                      <a:pt x="54486" y="22953"/>
                      <a:pt x="54490" y="22924"/>
                    </a:cubicBezTo>
                    <a:lnTo>
                      <a:pt x="54490" y="22907"/>
                    </a:lnTo>
                    <a:cubicBezTo>
                      <a:pt x="54490" y="22853"/>
                      <a:pt x="54486" y="22807"/>
                      <a:pt x="54482" y="22756"/>
                    </a:cubicBezTo>
                    <a:lnTo>
                      <a:pt x="54482" y="22739"/>
                    </a:lnTo>
                    <a:cubicBezTo>
                      <a:pt x="54477" y="22702"/>
                      <a:pt x="54469" y="22664"/>
                      <a:pt x="54461" y="22622"/>
                    </a:cubicBezTo>
                    <a:cubicBezTo>
                      <a:pt x="54448" y="22542"/>
                      <a:pt x="54427" y="22467"/>
                      <a:pt x="54406" y="22391"/>
                    </a:cubicBezTo>
                    <a:cubicBezTo>
                      <a:pt x="54406" y="22390"/>
                      <a:pt x="54406" y="22389"/>
                      <a:pt x="54406" y="22387"/>
                    </a:cubicBezTo>
                    <a:lnTo>
                      <a:pt x="54406" y="22383"/>
                    </a:lnTo>
                    <a:cubicBezTo>
                      <a:pt x="54398" y="22357"/>
                      <a:pt x="54389" y="22336"/>
                      <a:pt x="54377" y="22311"/>
                    </a:cubicBezTo>
                    <a:cubicBezTo>
                      <a:pt x="54351" y="22261"/>
                      <a:pt x="54326" y="22211"/>
                      <a:pt x="54297" y="22160"/>
                    </a:cubicBezTo>
                    <a:cubicBezTo>
                      <a:pt x="54297" y="22160"/>
                      <a:pt x="54293" y="22156"/>
                      <a:pt x="54293" y="22156"/>
                    </a:cubicBezTo>
                    <a:cubicBezTo>
                      <a:pt x="54288" y="22148"/>
                      <a:pt x="54288" y="22143"/>
                      <a:pt x="54284" y="22139"/>
                    </a:cubicBezTo>
                    <a:cubicBezTo>
                      <a:pt x="54272" y="22122"/>
                      <a:pt x="54259" y="22106"/>
                      <a:pt x="54246" y="22093"/>
                    </a:cubicBezTo>
                    <a:lnTo>
                      <a:pt x="54230" y="22080"/>
                    </a:lnTo>
                    <a:cubicBezTo>
                      <a:pt x="54230" y="22085"/>
                      <a:pt x="54230" y="22093"/>
                      <a:pt x="54230" y="22101"/>
                    </a:cubicBezTo>
                    <a:cubicBezTo>
                      <a:pt x="54251" y="22269"/>
                      <a:pt x="54267" y="22437"/>
                      <a:pt x="54272" y="22609"/>
                    </a:cubicBezTo>
                    <a:cubicBezTo>
                      <a:pt x="53860" y="22324"/>
                      <a:pt x="53441" y="22047"/>
                      <a:pt x="53012" y="21778"/>
                    </a:cubicBezTo>
                    <a:cubicBezTo>
                      <a:pt x="52853" y="21682"/>
                      <a:pt x="52694" y="21585"/>
                      <a:pt x="52534" y="21489"/>
                    </a:cubicBezTo>
                    <a:cubicBezTo>
                      <a:pt x="53104" y="21106"/>
                      <a:pt x="53791" y="20922"/>
                      <a:pt x="54482" y="20922"/>
                    </a:cubicBezTo>
                    <a:close/>
                    <a:moveTo>
                      <a:pt x="57907" y="25845"/>
                    </a:moveTo>
                    <a:cubicBezTo>
                      <a:pt x="58288" y="26202"/>
                      <a:pt x="58666" y="26572"/>
                      <a:pt x="59036" y="26945"/>
                    </a:cubicBezTo>
                    <a:cubicBezTo>
                      <a:pt x="59485" y="27407"/>
                      <a:pt x="59934" y="27889"/>
                      <a:pt x="60362" y="28385"/>
                    </a:cubicBezTo>
                    <a:cubicBezTo>
                      <a:pt x="60849" y="28943"/>
                      <a:pt x="61315" y="29514"/>
                      <a:pt x="61760" y="30101"/>
                    </a:cubicBezTo>
                    <a:cubicBezTo>
                      <a:pt x="62179" y="30655"/>
                      <a:pt x="62591" y="31226"/>
                      <a:pt x="62977" y="31810"/>
                    </a:cubicBezTo>
                    <a:cubicBezTo>
                      <a:pt x="63392" y="32435"/>
                      <a:pt x="63787" y="33073"/>
                      <a:pt x="64160" y="33724"/>
                    </a:cubicBezTo>
                    <a:cubicBezTo>
                      <a:pt x="64534" y="34383"/>
                      <a:pt x="64891" y="35046"/>
                      <a:pt x="65218" y="35726"/>
                    </a:cubicBezTo>
                    <a:cubicBezTo>
                      <a:pt x="65516" y="36339"/>
                      <a:pt x="65793" y="36960"/>
                      <a:pt x="66058" y="37589"/>
                    </a:cubicBezTo>
                    <a:cubicBezTo>
                      <a:pt x="66309" y="38211"/>
                      <a:pt x="66557" y="38849"/>
                      <a:pt x="66780" y="39499"/>
                    </a:cubicBezTo>
                    <a:cubicBezTo>
                      <a:pt x="66817" y="39612"/>
                      <a:pt x="66851" y="39726"/>
                      <a:pt x="66889" y="39839"/>
                    </a:cubicBezTo>
                    <a:cubicBezTo>
                      <a:pt x="66612" y="39877"/>
                      <a:pt x="66402" y="40103"/>
                      <a:pt x="66146" y="40200"/>
                    </a:cubicBezTo>
                    <a:cubicBezTo>
                      <a:pt x="66094" y="40211"/>
                      <a:pt x="66044" y="40216"/>
                      <a:pt x="65996" y="40216"/>
                    </a:cubicBezTo>
                    <a:cubicBezTo>
                      <a:pt x="65435" y="40216"/>
                      <a:pt x="65177" y="39488"/>
                      <a:pt x="64790" y="39155"/>
                    </a:cubicBezTo>
                    <a:cubicBezTo>
                      <a:pt x="64677" y="39035"/>
                      <a:pt x="64531" y="38982"/>
                      <a:pt x="64383" y="38982"/>
                    </a:cubicBezTo>
                    <a:cubicBezTo>
                      <a:pt x="64168" y="38982"/>
                      <a:pt x="63947" y="39096"/>
                      <a:pt x="63820" y="39285"/>
                    </a:cubicBezTo>
                    <a:cubicBezTo>
                      <a:pt x="63480" y="39810"/>
                      <a:pt x="63841" y="40544"/>
                      <a:pt x="63401" y="41039"/>
                    </a:cubicBezTo>
                    <a:cubicBezTo>
                      <a:pt x="63221" y="41220"/>
                      <a:pt x="62962" y="41302"/>
                      <a:pt x="62701" y="41302"/>
                    </a:cubicBezTo>
                    <a:cubicBezTo>
                      <a:pt x="62537" y="41302"/>
                      <a:pt x="62372" y="41269"/>
                      <a:pt x="62225" y="41207"/>
                    </a:cubicBezTo>
                    <a:cubicBezTo>
                      <a:pt x="61865" y="40998"/>
                      <a:pt x="61823" y="40536"/>
                      <a:pt x="61667" y="40179"/>
                    </a:cubicBezTo>
                    <a:cubicBezTo>
                      <a:pt x="61566" y="39877"/>
                      <a:pt x="61316" y="39737"/>
                      <a:pt x="61053" y="39737"/>
                    </a:cubicBezTo>
                    <a:cubicBezTo>
                      <a:pt x="60826" y="39737"/>
                      <a:pt x="60590" y="39840"/>
                      <a:pt x="60429" y="40032"/>
                    </a:cubicBezTo>
                    <a:cubicBezTo>
                      <a:pt x="60219" y="40238"/>
                      <a:pt x="60160" y="40548"/>
                      <a:pt x="59921" y="40729"/>
                    </a:cubicBezTo>
                    <a:cubicBezTo>
                      <a:pt x="59764" y="40795"/>
                      <a:pt x="59597" y="40824"/>
                      <a:pt x="59427" y="40824"/>
                    </a:cubicBezTo>
                    <a:cubicBezTo>
                      <a:pt x="58896" y="40824"/>
                      <a:pt x="58337" y="40541"/>
                      <a:pt x="57936" y="40229"/>
                    </a:cubicBezTo>
                    <a:cubicBezTo>
                      <a:pt x="57483" y="39910"/>
                      <a:pt x="57218" y="39386"/>
                      <a:pt x="56777" y="39050"/>
                    </a:cubicBezTo>
                    <a:cubicBezTo>
                      <a:pt x="56542" y="38890"/>
                      <a:pt x="56244" y="38903"/>
                      <a:pt x="56001" y="38765"/>
                    </a:cubicBezTo>
                    <a:cubicBezTo>
                      <a:pt x="55737" y="38622"/>
                      <a:pt x="55573" y="38336"/>
                      <a:pt x="55439" y="38068"/>
                    </a:cubicBezTo>
                    <a:cubicBezTo>
                      <a:pt x="55120" y="37438"/>
                      <a:pt x="54931" y="36389"/>
                      <a:pt x="54053" y="36389"/>
                    </a:cubicBezTo>
                    <a:cubicBezTo>
                      <a:pt x="53330" y="36438"/>
                      <a:pt x="52921" y="37359"/>
                      <a:pt x="52203" y="37359"/>
                    </a:cubicBezTo>
                    <a:cubicBezTo>
                      <a:pt x="52126" y="37359"/>
                      <a:pt x="52044" y="37349"/>
                      <a:pt x="51959" y="37325"/>
                    </a:cubicBezTo>
                    <a:cubicBezTo>
                      <a:pt x="51556" y="37128"/>
                      <a:pt x="51577" y="36569"/>
                      <a:pt x="51783" y="36229"/>
                    </a:cubicBezTo>
                    <a:cubicBezTo>
                      <a:pt x="51993" y="35835"/>
                      <a:pt x="52484" y="35633"/>
                      <a:pt x="52631" y="35193"/>
                    </a:cubicBezTo>
                    <a:cubicBezTo>
                      <a:pt x="52748" y="34823"/>
                      <a:pt x="52807" y="34437"/>
                      <a:pt x="53042" y="34110"/>
                    </a:cubicBezTo>
                    <a:cubicBezTo>
                      <a:pt x="53210" y="33858"/>
                      <a:pt x="53483" y="33640"/>
                      <a:pt x="53634" y="33371"/>
                    </a:cubicBezTo>
                    <a:cubicBezTo>
                      <a:pt x="53827" y="33044"/>
                      <a:pt x="53810" y="32662"/>
                      <a:pt x="53823" y="32297"/>
                    </a:cubicBezTo>
                    <a:cubicBezTo>
                      <a:pt x="53915" y="31591"/>
                      <a:pt x="54393" y="30991"/>
                      <a:pt x="54801" y="30429"/>
                    </a:cubicBezTo>
                    <a:cubicBezTo>
                      <a:pt x="55199" y="30009"/>
                      <a:pt x="55338" y="29497"/>
                      <a:pt x="55191" y="28935"/>
                    </a:cubicBezTo>
                    <a:cubicBezTo>
                      <a:pt x="55128" y="28494"/>
                      <a:pt x="55245" y="28049"/>
                      <a:pt x="55430" y="27650"/>
                    </a:cubicBezTo>
                    <a:cubicBezTo>
                      <a:pt x="55543" y="27688"/>
                      <a:pt x="55661" y="27713"/>
                      <a:pt x="55778" y="27722"/>
                    </a:cubicBezTo>
                    <a:cubicBezTo>
                      <a:pt x="55798" y="27725"/>
                      <a:pt x="55824" y="27726"/>
                      <a:pt x="55854" y="27726"/>
                    </a:cubicBezTo>
                    <a:cubicBezTo>
                      <a:pt x="56063" y="27726"/>
                      <a:pt x="56495" y="27650"/>
                      <a:pt x="56664" y="27503"/>
                    </a:cubicBezTo>
                    <a:cubicBezTo>
                      <a:pt x="56971" y="27361"/>
                      <a:pt x="57382" y="26823"/>
                      <a:pt x="57483" y="26647"/>
                    </a:cubicBezTo>
                    <a:cubicBezTo>
                      <a:pt x="57650" y="26395"/>
                      <a:pt x="57793" y="26127"/>
                      <a:pt x="57907" y="25845"/>
                    </a:cubicBezTo>
                    <a:close/>
                    <a:moveTo>
                      <a:pt x="67535" y="42059"/>
                    </a:moveTo>
                    <a:cubicBezTo>
                      <a:pt x="67669" y="42592"/>
                      <a:pt x="67799" y="43126"/>
                      <a:pt x="67909" y="43663"/>
                    </a:cubicBezTo>
                    <a:cubicBezTo>
                      <a:pt x="68056" y="44385"/>
                      <a:pt x="68177" y="45107"/>
                      <a:pt x="68278" y="45837"/>
                    </a:cubicBezTo>
                    <a:cubicBezTo>
                      <a:pt x="68379" y="46571"/>
                      <a:pt x="68458" y="47327"/>
                      <a:pt x="68509" y="48082"/>
                    </a:cubicBezTo>
                    <a:cubicBezTo>
                      <a:pt x="68534" y="48464"/>
                      <a:pt x="68555" y="48851"/>
                      <a:pt x="68568" y="49233"/>
                    </a:cubicBezTo>
                    <a:cubicBezTo>
                      <a:pt x="68580" y="49594"/>
                      <a:pt x="68584" y="49950"/>
                      <a:pt x="68589" y="50307"/>
                    </a:cubicBezTo>
                    <a:cubicBezTo>
                      <a:pt x="68589" y="51088"/>
                      <a:pt x="68563" y="51864"/>
                      <a:pt x="68513" y="52641"/>
                    </a:cubicBezTo>
                    <a:lnTo>
                      <a:pt x="68509" y="52641"/>
                    </a:lnTo>
                    <a:cubicBezTo>
                      <a:pt x="68458" y="53371"/>
                      <a:pt x="68383" y="54101"/>
                      <a:pt x="68286" y="54827"/>
                    </a:cubicBezTo>
                    <a:cubicBezTo>
                      <a:pt x="68240" y="55184"/>
                      <a:pt x="68181" y="55558"/>
                      <a:pt x="68123" y="55931"/>
                    </a:cubicBezTo>
                    <a:cubicBezTo>
                      <a:pt x="68051" y="56347"/>
                      <a:pt x="67972" y="56762"/>
                      <a:pt x="67888" y="57178"/>
                    </a:cubicBezTo>
                    <a:cubicBezTo>
                      <a:pt x="67741" y="57887"/>
                      <a:pt x="67569" y="58584"/>
                      <a:pt x="67380" y="59277"/>
                    </a:cubicBezTo>
                    <a:cubicBezTo>
                      <a:pt x="67191" y="59969"/>
                      <a:pt x="66968" y="60678"/>
                      <a:pt x="66725" y="61375"/>
                    </a:cubicBezTo>
                    <a:cubicBezTo>
                      <a:pt x="66595" y="61745"/>
                      <a:pt x="66461" y="62110"/>
                      <a:pt x="66318" y="62479"/>
                    </a:cubicBezTo>
                    <a:cubicBezTo>
                      <a:pt x="66184" y="62832"/>
                      <a:pt x="66041" y="63180"/>
                      <a:pt x="65894" y="63528"/>
                    </a:cubicBezTo>
                    <a:cubicBezTo>
                      <a:pt x="65600" y="64208"/>
                      <a:pt x="65285" y="64884"/>
                      <a:pt x="64950" y="65552"/>
                    </a:cubicBezTo>
                    <a:cubicBezTo>
                      <a:pt x="64626" y="66181"/>
                      <a:pt x="64286" y="66802"/>
                      <a:pt x="63925" y="67411"/>
                    </a:cubicBezTo>
                    <a:cubicBezTo>
                      <a:pt x="63560" y="68028"/>
                      <a:pt x="63170" y="68645"/>
                      <a:pt x="62754" y="69249"/>
                    </a:cubicBezTo>
                    <a:cubicBezTo>
                      <a:pt x="62494" y="69631"/>
                      <a:pt x="62225" y="70005"/>
                      <a:pt x="61948" y="70374"/>
                    </a:cubicBezTo>
                    <a:cubicBezTo>
                      <a:pt x="61948" y="70374"/>
                      <a:pt x="61948" y="70370"/>
                      <a:pt x="61944" y="70366"/>
                    </a:cubicBezTo>
                    <a:cubicBezTo>
                      <a:pt x="61932" y="70345"/>
                      <a:pt x="61919" y="70324"/>
                      <a:pt x="61907" y="70303"/>
                    </a:cubicBezTo>
                    <a:cubicBezTo>
                      <a:pt x="61890" y="70286"/>
                      <a:pt x="61873" y="70265"/>
                      <a:pt x="61852" y="70244"/>
                    </a:cubicBezTo>
                    <a:cubicBezTo>
                      <a:pt x="61806" y="70198"/>
                      <a:pt x="61760" y="70152"/>
                      <a:pt x="61718" y="70101"/>
                    </a:cubicBezTo>
                    <a:cubicBezTo>
                      <a:pt x="61713" y="70097"/>
                      <a:pt x="61713" y="70097"/>
                      <a:pt x="61709" y="70097"/>
                    </a:cubicBezTo>
                    <a:lnTo>
                      <a:pt x="61705" y="70089"/>
                    </a:lnTo>
                    <a:cubicBezTo>
                      <a:pt x="61676" y="70051"/>
                      <a:pt x="61642" y="70009"/>
                      <a:pt x="61609" y="69963"/>
                    </a:cubicBezTo>
                    <a:cubicBezTo>
                      <a:pt x="61579" y="69912"/>
                      <a:pt x="61546" y="69854"/>
                      <a:pt x="61520" y="69799"/>
                    </a:cubicBezTo>
                    <a:cubicBezTo>
                      <a:pt x="61508" y="69774"/>
                      <a:pt x="61499" y="69745"/>
                      <a:pt x="61491" y="69724"/>
                    </a:cubicBezTo>
                    <a:cubicBezTo>
                      <a:pt x="61478" y="69686"/>
                      <a:pt x="61470" y="69644"/>
                      <a:pt x="61462" y="69606"/>
                    </a:cubicBezTo>
                    <a:cubicBezTo>
                      <a:pt x="61449" y="69539"/>
                      <a:pt x="61445" y="69472"/>
                      <a:pt x="61441" y="69409"/>
                    </a:cubicBezTo>
                    <a:cubicBezTo>
                      <a:pt x="61441" y="69316"/>
                      <a:pt x="61441" y="69224"/>
                      <a:pt x="61445" y="69132"/>
                    </a:cubicBezTo>
                    <a:cubicBezTo>
                      <a:pt x="61453" y="69027"/>
                      <a:pt x="61462" y="68922"/>
                      <a:pt x="61474" y="68817"/>
                    </a:cubicBezTo>
                    <a:cubicBezTo>
                      <a:pt x="61483" y="68712"/>
                      <a:pt x="61495" y="68595"/>
                      <a:pt x="61499" y="68485"/>
                    </a:cubicBezTo>
                    <a:lnTo>
                      <a:pt x="61499" y="68318"/>
                    </a:lnTo>
                    <a:cubicBezTo>
                      <a:pt x="61499" y="68288"/>
                      <a:pt x="61495" y="68263"/>
                      <a:pt x="61491" y="68234"/>
                    </a:cubicBezTo>
                    <a:cubicBezTo>
                      <a:pt x="61487" y="68204"/>
                      <a:pt x="61483" y="68192"/>
                      <a:pt x="61478" y="68166"/>
                    </a:cubicBezTo>
                    <a:cubicBezTo>
                      <a:pt x="61466" y="68124"/>
                      <a:pt x="61453" y="68087"/>
                      <a:pt x="61432" y="68049"/>
                    </a:cubicBezTo>
                    <a:cubicBezTo>
                      <a:pt x="61403" y="67982"/>
                      <a:pt x="61361" y="67923"/>
                      <a:pt x="61310" y="67868"/>
                    </a:cubicBezTo>
                    <a:cubicBezTo>
                      <a:pt x="61285" y="67847"/>
                      <a:pt x="61264" y="67826"/>
                      <a:pt x="61239" y="67810"/>
                    </a:cubicBezTo>
                    <a:cubicBezTo>
                      <a:pt x="61222" y="67797"/>
                      <a:pt x="61201" y="67784"/>
                      <a:pt x="61185" y="67772"/>
                    </a:cubicBezTo>
                    <a:cubicBezTo>
                      <a:pt x="61168" y="67763"/>
                      <a:pt x="61147" y="67755"/>
                      <a:pt x="61126" y="67747"/>
                    </a:cubicBezTo>
                    <a:cubicBezTo>
                      <a:pt x="61105" y="67738"/>
                      <a:pt x="61084" y="67730"/>
                      <a:pt x="61059" y="67721"/>
                    </a:cubicBezTo>
                    <a:cubicBezTo>
                      <a:pt x="61012" y="67709"/>
                      <a:pt x="60966" y="67701"/>
                      <a:pt x="60916" y="67696"/>
                    </a:cubicBezTo>
                    <a:cubicBezTo>
                      <a:pt x="60870" y="67696"/>
                      <a:pt x="60824" y="67701"/>
                      <a:pt x="60777" y="67709"/>
                    </a:cubicBezTo>
                    <a:cubicBezTo>
                      <a:pt x="60710" y="67721"/>
                      <a:pt x="60643" y="67747"/>
                      <a:pt x="60589" y="67784"/>
                    </a:cubicBezTo>
                    <a:cubicBezTo>
                      <a:pt x="60551" y="67810"/>
                      <a:pt x="60513" y="67843"/>
                      <a:pt x="60479" y="67877"/>
                    </a:cubicBezTo>
                    <a:cubicBezTo>
                      <a:pt x="60442" y="67915"/>
                      <a:pt x="60408" y="67961"/>
                      <a:pt x="60375" y="68003"/>
                    </a:cubicBezTo>
                    <a:cubicBezTo>
                      <a:pt x="60341" y="68053"/>
                      <a:pt x="60312" y="68103"/>
                      <a:pt x="60282" y="68154"/>
                    </a:cubicBezTo>
                    <a:cubicBezTo>
                      <a:pt x="60228" y="68255"/>
                      <a:pt x="60177" y="68359"/>
                      <a:pt x="60135" y="68464"/>
                    </a:cubicBezTo>
                    <a:cubicBezTo>
                      <a:pt x="60114" y="68515"/>
                      <a:pt x="60093" y="68565"/>
                      <a:pt x="60072" y="68611"/>
                    </a:cubicBezTo>
                    <a:cubicBezTo>
                      <a:pt x="60051" y="68657"/>
                      <a:pt x="60035" y="68699"/>
                      <a:pt x="60009" y="68741"/>
                    </a:cubicBezTo>
                    <a:cubicBezTo>
                      <a:pt x="59988" y="68788"/>
                      <a:pt x="59955" y="68842"/>
                      <a:pt x="59921" y="68901"/>
                    </a:cubicBezTo>
                    <a:cubicBezTo>
                      <a:pt x="59896" y="68930"/>
                      <a:pt x="59875" y="68964"/>
                      <a:pt x="59846" y="68993"/>
                    </a:cubicBezTo>
                    <a:cubicBezTo>
                      <a:pt x="59833" y="69006"/>
                      <a:pt x="59820" y="69018"/>
                      <a:pt x="59808" y="69031"/>
                    </a:cubicBezTo>
                    <a:lnTo>
                      <a:pt x="59795" y="69039"/>
                    </a:lnTo>
                    <a:cubicBezTo>
                      <a:pt x="59778" y="69052"/>
                      <a:pt x="59762" y="69065"/>
                      <a:pt x="59745" y="69077"/>
                    </a:cubicBezTo>
                    <a:cubicBezTo>
                      <a:pt x="59737" y="69081"/>
                      <a:pt x="59716" y="69094"/>
                      <a:pt x="59699" y="69102"/>
                    </a:cubicBezTo>
                    <a:cubicBezTo>
                      <a:pt x="59678" y="69111"/>
                      <a:pt x="59657" y="69119"/>
                      <a:pt x="59636" y="69128"/>
                    </a:cubicBezTo>
                    <a:cubicBezTo>
                      <a:pt x="59615" y="69132"/>
                      <a:pt x="59598" y="69136"/>
                      <a:pt x="59577" y="69140"/>
                    </a:cubicBezTo>
                    <a:cubicBezTo>
                      <a:pt x="59573" y="69140"/>
                      <a:pt x="59548" y="69144"/>
                      <a:pt x="59527" y="69149"/>
                    </a:cubicBezTo>
                    <a:lnTo>
                      <a:pt x="59443" y="69149"/>
                    </a:lnTo>
                    <a:cubicBezTo>
                      <a:pt x="59434" y="69144"/>
                      <a:pt x="59422" y="69144"/>
                      <a:pt x="59409" y="69140"/>
                    </a:cubicBezTo>
                    <a:cubicBezTo>
                      <a:pt x="59380" y="69136"/>
                      <a:pt x="59355" y="69128"/>
                      <a:pt x="59329" y="69115"/>
                    </a:cubicBezTo>
                    <a:cubicBezTo>
                      <a:pt x="59308" y="69111"/>
                      <a:pt x="59287" y="69098"/>
                      <a:pt x="59266" y="69086"/>
                    </a:cubicBezTo>
                    <a:cubicBezTo>
                      <a:pt x="59237" y="69073"/>
                      <a:pt x="59212" y="69056"/>
                      <a:pt x="59187" y="69039"/>
                    </a:cubicBezTo>
                    <a:cubicBezTo>
                      <a:pt x="59166" y="69023"/>
                      <a:pt x="59136" y="69002"/>
                      <a:pt x="59107" y="68976"/>
                    </a:cubicBezTo>
                    <a:cubicBezTo>
                      <a:pt x="59073" y="68947"/>
                      <a:pt x="59044" y="68914"/>
                      <a:pt x="59015" y="68880"/>
                    </a:cubicBezTo>
                    <a:cubicBezTo>
                      <a:pt x="58985" y="68846"/>
                      <a:pt x="58956" y="68809"/>
                      <a:pt x="58931" y="68771"/>
                    </a:cubicBezTo>
                    <a:cubicBezTo>
                      <a:pt x="58910" y="68737"/>
                      <a:pt x="58889" y="68699"/>
                      <a:pt x="58868" y="68662"/>
                    </a:cubicBezTo>
                    <a:cubicBezTo>
                      <a:pt x="58868" y="68657"/>
                      <a:pt x="58868" y="68657"/>
                      <a:pt x="58868" y="68653"/>
                    </a:cubicBezTo>
                    <a:cubicBezTo>
                      <a:pt x="58855" y="68624"/>
                      <a:pt x="58838" y="68595"/>
                      <a:pt x="58826" y="68561"/>
                    </a:cubicBezTo>
                    <a:cubicBezTo>
                      <a:pt x="58813" y="68523"/>
                      <a:pt x="58792" y="68477"/>
                      <a:pt x="58780" y="68435"/>
                    </a:cubicBezTo>
                    <a:cubicBezTo>
                      <a:pt x="58725" y="68280"/>
                      <a:pt x="58679" y="68116"/>
                      <a:pt x="58633" y="67952"/>
                    </a:cubicBezTo>
                    <a:cubicBezTo>
                      <a:pt x="58612" y="67877"/>
                      <a:pt x="58586" y="67797"/>
                      <a:pt x="58565" y="67721"/>
                    </a:cubicBezTo>
                    <a:cubicBezTo>
                      <a:pt x="58540" y="67642"/>
                      <a:pt x="58511" y="67549"/>
                      <a:pt x="58482" y="67465"/>
                    </a:cubicBezTo>
                    <a:cubicBezTo>
                      <a:pt x="58423" y="67298"/>
                      <a:pt x="58318" y="67146"/>
                      <a:pt x="58184" y="67033"/>
                    </a:cubicBezTo>
                    <a:cubicBezTo>
                      <a:pt x="58066" y="66928"/>
                      <a:pt x="57927" y="66857"/>
                      <a:pt x="57772" y="66823"/>
                    </a:cubicBezTo>
                    <a:cubicBezTo>
                      <a:pt x="57621" y="66786"/>
                      <a:pt x="57466" y="66760"/>
                      <a:pt x="57310" y="66727"/>
                    </a:cubicBezTo>
                    <a:cubicBezTo>
                      <a:pt x="57218" y="66710"/>
                      <a:pt x="57113" y="66685"/>
                      <a:pt x="57008" y="66651"/>
                    </a:cubicBezTo>
                    <a:cubicBezTo>
                      <a:pt x="56924" y="66618"/>
                      <a:pt x="56845" y="66580"/>
                      <a:pt x="56765" y="66542"/>
                    </a:cubicBezTo>
                    <a:cubicBezTo>
                      <a:pt x="56723" y="66521"/>
                      <a:pt x="56673" y="66492"/>
                      <a:pt x="56618" y="66454"/>
                    </a:cubicBezTo>
                    <a:cubicBezTo>
                      <a:pt x="56563" y="66416"/>
                      <a:pt x="56513" y="66378"/>
                      <a:pt x="56467" y="66332"/>
                    </a:cubicBezTo>
                    <a:cubicBezTo>
                      <a:pt x="56366" y="66240"/>
                      <a:pt x="56274" y="66135"/>
                      <a:pt x="56181" y="66034"/>
                    </a:cubicBezTo>
                    <a:lnTo>
                      <a:pt x="56177" y="66030"/>
                    </a:lnTo>
                    <a:lnTo>
                      <a:pt x="56173" y="66030"/>
                    </a:lnTo>
                    <a:cubicBezTo>
                      <a:pt x="56131" y="65975"/>
                      <a:pt x="56089" y="65925"/>
                      <a:pt x="56047" y="65871"/>
                    </a:cubicBezTo>
                    <a:cubicBezTo>
                      <a:pt x="56001" y="65820"/>
                      <a:pt x="55963" y="65761"/>
                      <a:pt x="55925" y="65703"/>
                    </a:cubicBezTo>
                    <a:cubicBezTo>
                      <a:pt x="55883" y="65635"/>
                      <a:pt x="55846" y="65568"/>
                      <a:pt x="55808" y="65501"/>
                    </a:cubicBezTo>
                    <a:cubicBezTo>
                      <a:pt x="55770" y="65434"/>
                      <a:pt x="55741" y="65371"/>
                      <a:pt x="55703" y="65308"/>
                    </a:cubicBezTo>
                    <a:cubicBezTo>
                      <a:pt x="55665" y="65241"/>
                      <a:pt x="55623" y="65170"/>
                      <a:pt x="55577" y="65107"/>
                    </a:cubicBezTo>
                    <a:cubicBezTo>
                      <a:pt x="55527" y="65031"/>
                      <a:pt x="55472" y="64964"/>
                      <a:pt x="55422" y="64893"/>
                    </a:cubicBezTo>
                    <a:cubicBezTo>
                      <a:pt x="55376" y="64830"/>
                      <a:pt x="55325" y="64771"/>
                      <a:pt x="55266" y="64716"/>
                    </a:cubicBezTo>
                    <a:cubicBezTo>
                      <a:pt x="55212" y="64657"/>
                      <a:pt x="55145" y="64607"/>
                      <a:pt x="55078" y="64561"/>
                    </a:cubicBezTo>
                    <a:cubicBezTo>
                      <a:pt x="54952" y="64473"/>
                      <a:pt x="54805" y="64422"/>
                      <a:pt x="54649" y="64414"/>
                    </a:cubicBezTo>
                    <a:cubicBezTo>
                      <a:pt x="54570" y="64414"/>
                      <a:pt x="54490" y="64422"/>
                      <a:pt x="54410" y="64443"/>
                    </a:cubicBezTo>
                    <a:cubicBezTo>
                      <a:pt x="54314" y="64469"/>
                      <a:pt x="54221" y="64502"/>
                      <a:pt x="54129" y="64544"/>
                    </a:cubicBezTo>
                    <a:cubicBezTo>
                      <a:pt x="54011" y="64599"/>
                      <a:pt x="53890" y="64657"/>
                      <a:pt x="53768" y="64699"/>
                    </a:cubicBezTo>
                    <a:cubicBezTo>
                      <a:pt x="53743" y="64708"/>
                      <a:pt x="53722" y="64712"/>
                      <a:pt x="53701" y="64716"/>
                    </a:cubicBezTo>
                    <a:cubicBezTo>
                      <a:pt x="53684" y="64720"/>
                      <a:pt x="53663" y="64725"/>
                      <a:pt x="53646" y="64729"/>
                    </a:cubicBezTo>
                    <a:lnTo>
                      <a:pt x="53567" y="64729"/>
                    </a:lnTo>
                    <a:cubicBezTo>
                      <a:pt x="53541" y="64725"/>
                      <a:pt x="53520" y="64720"/>
                      <a:pt x="53495" y="64716"/>
                    </a:cubicBezTo>
                    <a:cubicBezTo>
                      <a:pt x="53457" y="64708"/>
                      <a:pt x="53415" y="64695"/>
                      <a:pt x="53378" y="64683"/>
                    </a:cubicBezTo>
                    <a:lnTo>
                      <a:pt x="53361" y="64678"/>
                    </a:lnTo>
                    <a:cubicBezTo>
                      <a:pt x="53256" y="64641"/>
                      <a:pt x="53155" y="64599"/>
                      <a:pt x="53059" y="64548"/>
                    </a:cubicBezTo>
                    <a:cubicBezTo>
                      <a:pt x="53025" y="64532"/>
                      <a:pt x="52983" y="64502"/>
                      <a:pt x="52937" y="64473"/>
                    </a:cubicBezTo>
                    <a:cubicBezTo>
                      <a:pt x="52895" y="64443"/>
                      <a:pt x="52866" y="64418"/>
                      <a:pt x="52828" y="64385"/>
                    </a:cubicBezTo>
                    <a:cubicBezTo>
                      <a:pt x="52794" y="64355"/>
                      <a:pt x="52769" y="64330"/>
                      <a:pt x="52744" y="64297"/>
                    </a:cubicBezTo>
                    <a:cubicBezTo>
                      <a:pt x="52714" y="64267"/>
                      <a:pt x="52689" y="64229"/>
                      <a:pt x="52660" y="64192"/>
                    </a:cubicBezTo>
                    <a:cubicBezTo>
                      <a:pt x="52639" y="64158"/>
                      <a:pt x="52618" y="64124"/>
                      <a:pt x="52601" y="64087"/>
                    </a:cubicBezTo>
                    <a:cubicBezTo>
                      <a:pt x="52593" y="64070"/>
                      <a:pt x="52584" y="64049"/>
                      <a:pt x="52576" y="64028"/>
                    </a:cubicBezTo>
                    <a:cubicBezTo>
                      <a:pt x="52572" y="64007"/>
                      <a:pt x="52563" y="63982"/>
                      <a:pt x="52559" y="63957"/>
                    </a:cubicBezTo>
                    <a:cubicBezTo>
                      <a:pt x="52551" y="63906"/>
                      <a:pt x="52542" y="63856"/>
                      <a:pt x="52538" y="63805"/>
                    </a:cubicBezTo>
                    <a:cubicBezTo>
                      <a:pt x="52538" y="63776"/>
                      <a:pt x="52542" y="63751"/>
                      <a:pt x="52542" y="63722"/>
                    </a:cubicBezTo>
                    <a:cubicBezTo>
                      <a:pt x="52542" y="63713"/>
                      <a:pt x="52547" y="63684"/>
                      <a:pt x="52555" y="63659"/>
                    </a:cubicBezTo>
                    <a:cubicBezTo>
                      <a:pt x="52559" y="63650"/>
                      <a:pt x="52563" y="63625"/>
                      <a:pt x="52572" y="63600"/>
                    </a:cubicBezTo>
                    <a:cubicBezTo>
                      <a:pt x="52589" y="63554"/>
                      <a:pt x="52610" y="63512"/>
                      <a:pt x="52631" y="63470"/>
                    </a:cubicBezTo>
                    <a:cubicBezTo>
                      <a:pt x="52647" y="63440"/>
                      <a:pt x="52664" y="63411"/>
                      <a:pt x="52681" y="63386"/>
                    </a:cubicBezTo>
                    <a:cubicBezTo>
                      <a:pt x="52706" y="63348"/>
                      <a:pt x="52740" y="63310"/>
                      <a:pt x="52769" y="63272"/>
                    </a:cubicBezTo>
                    <a:cubicBezTo>
                      <a:pt x="52803" y="63235"/>
                      <a:pt x="52849" y="63193"/>
                      <a:pt x="52891" y="63155"/>
                    </a:cubicBezTo>
                    <a:cubicBezTo>
                      <a:pt x="52929" y="63125"/>
                      <a:pt x="52966" y="63100"/>
                      <a:pt x="53004" y="63071"/>
                    </a:cubicBezTo>
                    <a:cubicBezTo>
                      <a:pt x="53042" y="63042"/>
                      <a:pt x="53084" y="63025"/>
                      <a:pt x="53126" y="63008"/>
                    </a:cubicBezTo>
                    <a:cubicBezTo>
                      <a:pt x="53193" y="62974"/>
                      <a:pt x="53260" y="62945"/>
                      <a:pt x="53331" y="62916"/>
                    </a:cubicBezTo>
                    <a:cubicBezTo>
                      <a:pt x="53424" y="62869"/>
                      <a:pt x="53512" y="62815"/>
                      <a:pt x="53592" y="62752"/>
                    </a:cubicBezTo>
                    <a:cubicBezTo>
                      <a:pt x="53642" y="62706"/>
                      <a:pt x="53688" y="62655"/>
                      <a:pt x="53734" y="62605"/>
                    </a:cubicBezTo>
                    <a:cubicBezTo>
                      <a:pt x="53772" y="62563"/>
                      <a:pt x="53810" y="62521"/>
                      <a:pt x="53839" y="62479"/>
                    </a:cubicBezTo>
                    <a:cubicBezTo>
                      <a:pt x="53915" y="62378"/>
                      <a:pt x="53986" y="62278"/>
                      <a:pt x="54053" y="62173"/>
                    </a:cubicBezTo>
                    <a:cubicBezTo>
                      <a:pt x="54121" y="62068"/>
                      <a:pt x="54179" y="61967"/>
                      <a:pt x="54238" y="61862"/>
                    </a:cubicBezTo>
                    <a:cubicBezTo>
                      <a:pt x="54297" y="61757"/>
                      <a:pt x="54351" y="61652"/>
                      <a:pt x="54406" y="61547"/>
                    </a:cubicBezTo>
                    <a:cubicBezTo>
                      <a:pt x="54465" y="61442"/>
                      <a:pt x="54519" y="61333"/>
                      <a:pt x="54578" y="61228"/>
                    </a:cubicBezTo>
                    <a:cubicBezTo>
                      <a:pt x="54633" y="61123"/>
                      <a:pt x="54687" y="61014"/>
                      <a:pt x="54746" y="60909"/>
                    </a:cubicBezTo>
                    <a:cubicBezTo>
                      <a:pt x="54780" y="60859"/>
                      <a:pt x="54809" y="60800"/>
                      <a:pt x="54838" y="60750"/>
                    </a:cubicBezTo>
                    <a:lnTo>
                      <a:pt x="54939" y="60590"/>
                    </a:lnTo>
                    <a:lnTo>
                      <a:pt x="55023" y="60469"/>
                    </a:lnTo>
                    <a:cubicBezTo>
                      <a:pt x="55052" y="60431"/>
                      <a:pt x="55082" y="60393"/>
                      <a:pt x="55111" y="60359"/>
                    </a:cubicBezTo>
                    <a:cubicBezTo>
                      <a:pt x="55161" y="60292"/>
                      <a:pt x="55216" y="60229"/>
                      <a:pt x="55266" y="60171"/>
                    </a:cubicBezTo>
                    <a:lnTo>
                      <a:pt x="55342" y="60095"/>
                    </a:lnTo>
                    <a:cubicBezTo>
                      <a:pt x="55359" y="60074"/>
                      <a:pt x="55380" y="60053"/>
                      <a:pt x="55397" y="60036"/>
                    </a:cubicBezTo>
                    <a:lnTo>
                      <a:pt x="55531" y="59915"/>
                    </a:lnTo>
                    <a:lnTo>
                      <a:pt x="55539" y="59910"/>
                    </a:lnTo>
                    <a:cubicBezTo>
                      <a:pt x="55556" y="59898"/>
                      <a:pt x="55577" y="59881"/>
                      <a:pt x="55598" y="59864"/>
                    </a:cubicBezTo>
                    <a:cubicBezTo>
                      <a:pt x="55619" y="59847"/>
                      <a:pt x="55644" y="59826"/>
                      <a:pt x="55669" y="59810"/>
                    </a:cubicBezTo>
                    <a:lnTo>
                      <a:pt x="55799" y="59722"/>
                    </a:lnTo>
                    <a:lnTo>
                      <a:pt x="55875" y="59671"/>
                    </a:lnTo>
                    <a:cubicBezTo>
                      <a:pt x="55896" y="59659"/>
                      <a:pt x="55913" y="59650"/>
                      <a:pt x="55934" y="59638"/>
                    </a:cubicBezTo>
                    <a:cubicBezTo>
                      <a:pt x="55976" y="59617"/>
                      <a:pt x="56014" y="59596"/>
                      <a:pt x="56051" y="59575"/>
                    </a:cubicBezTo>
                    <a:cubicBezTo>
                      <a:pt x="56118" y="59549"/>
                      <a:pt x="56186" y="59520"/>
                      <a:pt x="56257" y="59495"/>
                    </a:cubicBezTo>
                    <a:cubicBezTo>
                      <a:pt x="56307" y="59474"/>
                      <a:pt x="56362" y="59453"/>
                      <a:pt x="56412" y="59432"/>
                    </a:cubicBezTo>
                    <a:cubicBezTo>
                      <a:pt x="56475" y="59407"/>
                      <a:pt x="56538" y="59382"/>
                      <a:pt x="56601" y="59356"/>
                    </a:cubicBezTo>
                    <a:cubicBezTo>
                      <a:pt x="56668" y="59331"/>
                      <a:pt x="56731" y="59302"/>
                      <a:pt x="56794" y="59268"/>
                    </a:cubicBezTo>
                    <a:cubicBezTo>
                      <a:pt x="56861" y="59239"/>
                      <a:pt x="56912" y="59209"/>
                      <a:pt x="56971" y="59180"/>
                    </a:cubicBezTo>
                    <a:cubicBezTo>
                      <a:pt x="57025" y="59151"/>
                      <a:pt x="57088" y="59113"/>
                      <a:pt x="57147" y="59075"/>
                    </a:cubicBezTo>
                    <a:cubicBezTo>
                      <a:pt x="57201" y="59037"/>
                      <a:pt x="57252" y="59012"/>
                      <a:pt x="57298" y="58974"/>
                    </a:cubicBezTo>
                    <a:cubicBezTo>
                      <a:pt x="57327" y="58958"/>
                      <a:pt x="57357" y="58937"/>
                      <a:pt x="57386" y="58916"/>
                    </a:cubicBezTo>
                    <a:lnTo>
                      <a:pt x="57462" y="58857"/>
                    </a:lnTo>
                    <a:cubicBezTo>
                      <a:pt x="57491" y="58836"/>
                      <a:pt x="57520" y="58811"/>
                      <a:pt x="57546" y="58786"/>
                    </a:cubicBezTo>
                    <a:cubicBezTo>
                      <a:pt x="57617" y="58727"/>
                      <a:pt x="57680" y="58664"/>
                      <a:pt x="57743" y="58601"/>
                    </a:cubicBezTo>
                    <a:cubicBezTo>
                      <a:pt x="57831" y="58500"/>
                      <a:pt x="57907" y="58391"/>
                      <a:pt x="57965" y="58273"/>
                    </a:cubicBezTo>
                    <a:cubicBezTo>
                      <a:pt x="58028" y="58160"/>
                      <a:pt x="58062" y="58038"/>
                      <a:pt x="58066" y="57912"/>
                    </a:cubicBezTo>
                    <a:cubicBezTo>
                      <a:pt x="58070" y="57833"/>
                      <a:pt x="58066" y="57757"/>
                      <a:pt x="58049" y="57682"/>
                    </a:cubicBezTo>
                    <a:cubicBezTo>
                      <a:pt x="58037" y="57614"/>
                      <a:pt x="58011" y="57543"/>
                      <a:pt x="57982" y="57480"/>
                    </a:cubicBezTo>
                    <a:cubicBezTo>
                      <a:pt x="57927" y="57363"/>
                      <a:pt x="57848" y="57258"/>
                      <a:pt x="57747" y="57170"/>
                    </a:cubicBezTo>
                    <a:cubicBezTo>
                      <a:pt x="57692" y="57115"/>
                      <a:pt x="57629" y="57060"/>
                      <a:pt x="57567" y="57018"/>
                    </a:cubicBezTo>
                    <a:cubicBezTo>
                      <a:pt x="57512" y="56989"/>
                      <a:pt x="57457" y="56968"/>
                      <a:pt x="57399" y="56956"/>
                    </a:cubicBezTo>
                    <a:cubicBezTo>
                      <a:pt x="57351" y="56943"/>
                      <a:pt x="57302" y="56938"/>
                      <a:pt x="57253" y="56938"/>
                    </a:cubicBezTo>
                    <a:cubicBezTo>
                      <a:pt x="57185" y="56938"/>
                      <a:pt x="57116" y="56949"/>
                      <a:pt x="57050" y="56968"/>
                    </a:cubicBezTo>
                    <a:cubicBezTo>
                      <a:pt x="56992" y="56989"/>
                      <a:pt x="56929" y="57010"/>
                      <a:pt x="56870" y="57031"/>
                    </a:cubicBezTo>
                    <a:lnTo>
                      <a:pt x="56861" y="57035"/>
                    </a:lnTo>
                    <a:lnTo>
                      <a:pt x="56853" y="57035"/>
                    </a:lnTo>
                    <a:cubicBezTo>
                      <a:pt x="56803" y="57052"/>
                      <a:pt x="56748" y="57065"/>
                      <a:pt x="56693" y="57077"/>
                    </a:cubicBezTo>
                    <a:cubicBezTo>
                      <a:pt x="56673" y="57081"/>
                      <a:pt x="56652" y="57086"/>
                      <a:pt x="56631" y="57086"/>
                    </a:cubicBezTo>
                    <a:cubicBezTo>
                      <a:pt x="56624" y="57088"/>
                      <a:pt x="56617" y="57089"/>
                      <a:pt x="56609" y="57089"/>
                    </a:cubicBezTo>
                    <a:cubicBezTo>
                      <a:pt x="56601" y="57089"/>
                      <a:pt x="56593" y="57088"/>
                      <a:pt x="56584" y="57086"/>
                    </a:cubicBezTo>
                    <a:lnTo>
                      <a:pt x="56538" y="57081"/>
                    </a:lnTo>
                    <a:cubicBezTo>
                      <a:pt x="56513" y="57077"/>
                      <a:pt x="56488" y="57069"/>
                      <a:pt x="56463" y="57060"/>
                    </a:cubicBezTo>
                    <a:cubicBezTo>
                      <a:pt x="56437" y="57052"/>
                      <a:pt x="56408" y="57039"/>
                      <a:pt x="56387" y="57027"/>
                    </a:cubicBezTo>
                    <a:lnTo>
                      <a:pt x="56383" y="57027"/>
                    </a:lnTo>
                    <a:cubicBezTo>
                      <a:pt x="56345" y="57006"/>
                      <a:pt x="56307" y="56985"/>
                      <a:pt x="56274" y="56960"/>
                    </a:cubicBezTo>
                    <a:cubicBezTo>
                      <a:pt x="56253" y="56943"/>
                      <a:pt x="56232" y="56926"/>
                      <a:pt x="56211" y="56905"/>
                    </a:cubicBezTo>
                    <a:cubicBezTo>
                      <a:pt x="56190" y="56884"/>
                      <a:pt x="56152" y="56846"/>
                      <a:pt x="56118" y="56813"/>
                    </a:cubicBezTo>
                    <a:cubicBezTo>
                      <a:pt x="56089" y="56779"/>
                      <a:pt x="56060" y="56737"/>
                      <a:pt x="56030" y="56699"/>
                    </a:cubicBezTo>
                    <a:cubicBezTo>
                      <a:pt x="56014" y="56670"/>
                      <a:pt x="55997" y="56645"/>
                      <a:pt x="55984" y="56620"/>
                    </a:cubicBezTo>
                    <a:cubicBezTo>
                      <a:pt x="55972" y="56595"/>
                      <a:pt x="55959" y="56569"/>
                      <a:pt x="55951" y="56540"/>
                    </a:cubicBezTo>
                    <a:cubicBezTo>
                      <a:pt x="55938" y="56511"/>
                      <a:pt x="55930" y="56481"/>
                      <a:pt x="55925" y="56448"/>
                    </a:cubicBezTo>
                    <a:cubicBezTo>
                      <a:pt x="55921" y="56422"/>
                      <a:pt x="55917" y="56393"/>
                      <a:pt x="55917" y="56368"/>
                    </a:cubicBezTo>
                    <a:lnTo>
                      <a:pt x="55917" y="56318"/>
                    </a:lnTo>
                    <a:cubicBezTo>
                      <a:pt x="55917" y="56288"/>
                      <a:pt x="55921" y="56263"/>
                      <a:pt x="55930" y="56238"/>
                    </a:cubicBezTo>
                    <a:cubicBezTo>
                      <a:pt x="55942" y="56192"/>
                      <a:pt x="55955" y="56145"/>
                      <a:pt x="55972" y="56095"/>
                    </a:cubicBezTo>
                    <a:cubicBezTo>
                      <a:pt x="55984" y="56049"/>
                      <a:pt x="56005" y="56007"/>
                      <a:pt x="56022" y="55961"/>
                    </a:cubicBezTo>
                    <a:cubicBezTo>
                      <a:pt x="56056" y="55877"/>
                      <a:pt x="56093" y="55797"/>
                      <a:pt x="56118" y="55713"/>
                    </a:cubicBezTo>
                    <a:cubicBezTo>
                      <a:pt x="56131" y="55667"/>
                      <a:pt x="56144" y="55621"/>
                      <a:pt x="56152" y="55575"/>
                    </a:cubicBezTo>
                    <a:cubicBezTo>
                      <a:pt x="56156" y="55549"/>
                      <a:pt x="56165" y="55528"/>
                      <a:pt x="56165" y="55507"/>
                    </a:cubicBezTo>
                    <a:cubicBezTo>
                      <a:pt x="56173" y="55449"/>
                      <a:pt x="56177" y="55394"/>
                      <a:pt x="56177" y="55335"/>
                    </a:cubicBezTo>
                    <a:cubicBezTo>
                      <a:pt x="56177" y="55285"/>
                      <a:pt x="56169" y="55239"/>
                      <a:pt x="56152" y="55193"/>
                    </a:cubicBezTo>
                    <a:cubicBezTo>
                      <a:pt x="56135" y="55138"/>
                      <a:pt x="56114" y="55084"/>
                      <a:pt x="56085" y="55033"/>
                    </a:cubicBezTo>
                    <a:cubicBezTo>
                      <a:pt x="56043" y="54958"/>
                      <a:pt x="55984" y="54886"/>
                      <a:pt x="55921" y="54827"/>
                    </a:cubicBezTo>
                    <a:cubicBezTo>
                      <a:pt x="55888" y="54802"/>
                      <a:pt x="55858" y="54777"/>
                      <a:pt x="55825" y="54756"/>
                    </a:cubicBezTo>
                    <a:cubicBezTo>
                      <a:pt x="55799" y="54735"/>
                      <a:pt x="55770" y="54718"/>
                      <a:pt x="55741" y="54702"/>
                    </a:cubicBezTo>
                    <a:cubicBezTo>
                      <a:pt x="55711" y="54685"/>
                      <a:pt x="55669" y="54664"/>
                      <a:pt x="55632" y="54651"/>
                    </a:cubicBezTo>
                    <a:cubicBezTo>
                      <a:pt x="55548" y="54613"/>
                      <a:pt x="55464" y="54576"/>
                      <a:pt x="55384" y="54538"/>
                    </a:cubicBezTo>
                    <a:cubicBezTo>
                      <a:pt x="55321" y="54509"/>
                      <a:pt x="55262" y="54475"/>
                      <a:pt x="55203" y="54433"/>
                    </a:cubicBezTo>
                    <a:cubicBezTo>
                      <a:pt x="55199" y="54429"/>
                      <a:pt x="55182" y="54416"/>
                      <a:pt x="55166" y="54404"/>
                    </a:cubicBezTo>
                    <a:lnTo>
                      <a:pt x="55161" y="54395"/>
                    </a:lnTo>
                    <a:lnTo>
                      <a:pt x="55128" y="54357"/>
                    </a:lnTo>
                    <a:cubicBezTo>
                      <a:pt x="55115" y="54341"/>
                      <a:pt x="55099" y="54324"/>
                      <a:pt x="55090" y="54307"/>
                    </a:cubicBezTo>
                    <a:cubicBezTo>
                      <a:pt x="55086" y="54303"/>
                      <a:pt x="55073" y="54282"/>
                      <a:pt x="55065" y="54265"/>
                    </a:cubicBezTo>
                    <a:lnTo>
                      <a:pt x="55061" y="54257"/>
                    </a:lnTo>
                    <a:cubicBezTo>
                      <a:pt x="55052" y="54240"/>
                      <a:pt x="55048" y="54223"/>
                      <a:pt x="55044" y="54206"/>
                    </a:cubicBezTo>
                    <a:cubicBezTo>
                      <a:pt x="55036" y="54185"/>
                      <a:pt x="55031" y="54160"/>
                      <a:pt x="55027" y="54139"/>
                    </a:cubicBezTo>
                    <a:cubicBezTo>
                      <a:pt x="55019" y="54118"/>
                      <a:pt x="55019" y="54101"/>
                      <a:pt x="55019" y="54085"/>
                    </a:cubicBezTo>
                    <a:lnTo>
                      <a:pt x="55019" y="53980"/>
                    </a:lnTo>
                    <a:cubicBezTo>
                      <a:pt x="55019" y="53942"/>
                      <a:pt x="55027" y="53904"/>
                      <a:pt x="55036" y="53862"/>
                    </a:cubicBezTo>
                    <a:cubicBezTo>
                      <a:pt x="55040" y="53845"/>
                      <a:pt x="55044" y="53820"/>
                      <a:pt x="55052" y="53791"/>
                    </a:cubicBezTo>
                    <a:cubicBezTo>
                      <a:pt x="55061" y="53766"/>
                      <a:pt x="55065" y="53740"/>
                      <a:pt x="55073" y="53715"/>
                    </a:cubicBezTo>
                    <a:cubicBezTo>
                      <a:pt x="55086" y="53677"/>
                      <a:pt x="55099" y="53635"/>
                      <a:pt x="55111" y="53598"/>
                    </a:cubicBezTo>
                    <a:cubicBezTo>
                      <a:pt x="55120" y="53581"/>
                      <a:pt x="55128" y="53560"/>
                      <a:pt x="55132" y="53543"/>
                    </a:cubicBezTo>
                    <a:cubicBezTo>
                      <a:pt x="55141" y="53522"/>
                      <a:pt x="55149" y="53501"/>
                      <a:pt x="55161" y="53480"/>
                    </a:cubicBezTo>
                    <a:cubicBezTo>
                      <a:pt x="55178" y="53442"/>
                      <a:pt x="55199" y="53405"/>
                      <a:pt x="55216" y="53367"/>
                    </a:cubicBezTo>
                    <a:cubicBezTo>
                      <a:pt x="55245" y="53316"/>
                      <a:pt x="55275" y="53270"/>
                      <a:pt x="55304" y="53224"/>
                    </a:cubicBezTo>
                    <a:cubicBezTo>
                      <a:pt x="55325" y="53191"/>
                      <a:pt x="55359" y="53149"/>
                      <a:pt x="55397" y="53107"/>
                    </a:cubicBezTo>
                    <a:cubicBezTo>
                      <a:pt x="55418" y="53081"/>
                      <a:pt x="55443" y="53060"/>
                      <a:pt x="55464" y="53039"/>
                    </a:cubicBezTo>
                    <a:cubicBezTo>
                      <a:pt x="55501" y="53006"/>
                      <a:pt x="55539" y="52977"/>
                      <a:pt x="55581" y="52951"/>
                    </a:cubicBezTo>
                    <a:cubicBezTo>
                      <a:pt x="55644" y="52914"/>
                      <a:pt x="55707" y="52876"/>
                      <a:pt x="55774" y="52846"/>
                    </a:cubicBezTo>
                    <a:cubicBezTo>
                      <a:pt x="55875" y="52796"/>
                      <a:pt x="55980" y="52746"/>
                      <a:pt x="56089" y="52699"/>
                    </a:cubicBezTo>
                    <a:cubicBezTo>
                      <a:pt x="56198" y="52653"/>
                      <a:pt x="56316" y="52607"/>
                      <a:pt x="56433" y="52565"/>
                    </a:cubicBezTo>
                    <a:cubicBezTo>
                      <a:pt x="56547" y="52532"/>
                      <a:pt x="56652" y="52481"/>
                      <a:pt x="56752" y="52414"/>
                    </a:cubicBezTo>
                    <a:cubicBezTo>
                      <a:pt x="56840" y="52347"/>
                      <a:pt x="56920" y="52271"/>
                      <a:pt x="56992" y="52187"/>
                    </a:cubicBezTo>
                    <a:cubicBezTo>
                      <a:pt x="57033" y="52133"/>
                      <a:pt x="57075" y="52087"/>
                      <a:pt x="57117" y="52032"/>
                    </a:cubicBezTo>
                    <a:cubicBezTo>
                      <a:pt x="57130" y="52015"/>
                      <a:pt x="57143" y="51999"/>
                      <a:pt x="57151" y="51982"/>
                    </a:cubicBezTo>
                    <a:cubicBezTo>
                      <a:pt x="57172" y="51952"/>
                      <a:pt x="57189" y="51927"/>
                      <a:pt x="57206" y="51902"/>
                    </a:cubicBezTo>
                    <a:cubicBezTo>
                      <a:pt x="57218" y="51877"/>
                      <a:pt x="57248" y="51839"/>
                      <a:pt x="57264" y="51810"/>
                    </a:cubicBezTo>
                    <a:lnTo>
                      <a:pt x="57306" y="51730"/>
                    </a:lnTo>
                    <a:cubicBezTo>
                      <a:pt x="57327" y="51684"/>
                      <a:pt x="57348" y="51638"/>
                      <a:pt x="57365" y="51591"/>
                    </a:cubicBezTo>
                    <a:cubicBezTo>
                      <a:pt x="57415" y="51482"/>
                      <a:pt x="57453" y="51369"/>
                      <a:pt x="57483" y="51251"/>
                    </a:cubicBezTo>
                    <a:cubicBezTo>
                      <a:pt x="57512" y="51134"/>
                      <a:pt x="57541" y="51012"/>
                      <a:pt x="57571" y="50890"/>
                    </a:cubicBezTo>
                    <a:cubicBezTo>
                      <a:pt x="57583" y="50828"/>
                      <a:pt x="57600" y="50769"/>
                      <a:pt x="57621" y="50706"/>
                    </a:cubicBezTo>
                    <a:cubicBezTo>
                      <a:pt x="57642" y="50647"/>
                      <a:pt x="57655" y="50601"/>
                      <a:pt x="57676" y="50550"/>
                    </a:cubicBezTo>
                    <a:cubicBezTo>
                      <a:pt x="57692" y="50496"/>
                      <a:pt x="57722" y="50437"/>
                      <a:pt x="57747" y="50383"/>
                    </a:cubicBezTo>
                    <a:cubicBezTo>
                      <a:pt x="57776" y="50328"/>
                      <a:pt x="57810" y="50273"/>
                      <a:pt x="57844" y="50219"/>
                    </a:cubicBezTo>
                    <a:cubicBezTo>
                      <a:pt x="57873" y="50181"/>
                      <a:pt x="57902" y="50143"/>
                      <a:pt x="57936" y="50106"/>
                    </a:cubicBezTo>
                    <a:lnTo>
                      <a:pt x="57936" y="50101"/>
                    </a:lnTo>
                    <a:cubicBezTo>
                      <a:pt x="57990" y="50051"/>
                      <a:pt x="58045" y="49992"/>
                      <a:pt x="58108" y="49942"/>
                    </a:cubicBezTo>
                    <a:cubicBezTo>
                      <a:pt x="58142" y="49913"/>
                      <a:pt x="58192" y="49875"/>
                      <a:pt x="58246" y="49841"/>
                    </a:cubicBezTo>
                    <a:cubicBezTo>
                      <a:pt x="58280" y="49816"/>
                      <a:pt x="58330" y="49787"/>
                      <a:pt x="58381" y="49757"/>
                    </a:cubicBezTo>
                    <a:cubicBezTo>
                      <a:pt x="58414" y="49736"/>
                      <a:pt x="58452" y="49719"/>
                      <a:pt x="58490" y="49703"/>
                    </a:cubicBezTo>
                    <a:cubicBezTo>
                      <a:pt x="58633" y="49635"/>
                      <a:pt x="58780" y="49568"/>
                      <a:pt x="58931" y="49505"/>
                    </a:cubicBezTo>
                    <a:cubicBezTo>
                      <a:pt x="59006" y="49472"/>
                      <a:pt x="59082" y="49438"/>
                      <a:pt x="59157" y="49405"/>
                    </a:cubicBezTo>
                    <a:cubicBezTo>
                      <a:pt x="59233" y="49367"/>
                      <a:pt x="59313" y="49325"/>
                      <a:pt x="59392" y="49279"/>
                    </a:cubicBezTo>
                    <a:cubicBezTo>
                      <a:pt x="59426" y="49262"/>
                      <a:pt x="59459" y="49241"/>
                      <a:pt x="59489" y="49220"/>
                    </a:cubicBezTo>
                    <a:cubicBezTo>
                      <a:pt x="59539" y="49191"/>
                      <a:pt x="59585" y="49157"/>
                      <a:pt x="59632" y="49119"/>
                    </a:cubicBezTo>
                    <a:cubicBezTo>
                      <a:pt x="59699" y="49073"/>
                      <a:pt x="59758" y="49018"/>
                      <a:pt x="59808" y="48956"/>
                    </a:cubicBezTo>
                    <a:cubicBezTo>
                      <a:pt x="59841" y="48918"/>
                      <a:pt x="59867" y="48880"/>
                      <a:pt x="59892" y="48838"/>
                    </a:cubicBezTo>
                    <a:cubicBezTo>
                      <a:pt x="59904" y="48813"/>
                      <a:pt x="59917" y="48788"/>
                      <a:pt x="59925" y="48762"/>
                    </a:cubicBezTo>
                    <a:cubicBezTo>
                      <a:pt x="59955" y="48670"/>
                      <a:pt x="59980" y="48574"/>
                      <a:pt x="59993" y="48477"/>
                    </a:cubicBezTo>
                    <a:cubicBezTo>
                      <a:pt x="60005" y="48406"/>
                      <a:pt x="60018" y="48334"/>
                      <a:pt x="60030" y="48263"/>
                    </a:cubicBezTo>
                    <a:cubicBezTo>
                      <a:pt x="60043" y="48221"/>
                      <a:pt x="60056" y="48171"/>
                      <a:pt x="60072" y="48124"/>
                    </a:cubicBezTo>
                    <a:cubicBezTo>
                      <a:pt x="60085" y="48087"/>
                      <a:pt x="60102" y="48049"/>
                      <a:pt x="60118" y="48011"/>
                    </a:cubicBezTo>
                    <a:cubicBezTo>
                      <a:pt x="60144" y="47969"/>
                      <a:pt x="60169" y="47923"/>
                      <a:pt x="60198" y="47881"/>
                    </a:cubicBezTo>
                    <a:cubicBezTo>
                      <a:pt x="60219" y="47856"/>
                      <a:pt x="60249" y="47822"/>
                      <a:pt x="60278" y="47784"/>
                    </a:cubicBezTo>
                    <a:lnTo>
                      <a:pt x="60282" y="47780"/>
                    </a:lnTo>
                    <a:cubicBezTo>
                      <a:pt x="60324" y="47734"/>
                      <a:pt x="60375" y="47688"/>
                      <a:pt x="60421" y="47646"/>
                    </a:cubicBezTo>
                    <a:cubicBezTo>
                      <a:pt x="60484" y="47596"/>
                      <a:pt x="60547" y="47545"/>
                      <a:pt x="60614" y="47503"/>
                    </a:cubicBezTo>
                    <a:lnTo>
                      <a:pt x="60618" y="47499"/>
                    </a:lnTo>
                    <a:cubicBezTo>
                      <a:pt x="60723" y="47432"/>
                      <a:pt x="60840" y="47373"/>
                      <a:pt x="60958" y="47314"/>
                    </a:cubicBezTo>
                    <a:cubicBezTo>
                      <a:pt x="61059" y="47260"/>
                      <a:pt x="61159" y="47209"/>
                      <a:pt x="61260" y="47155"/>
                    </a:cubicBezTo>
                    <a:cubicBezTo>
                      <a:pt x="61348" y="47109"/>
                      <a:pt x="61436" y="47050"/>
                      <a:pt x="61525" y="47000"/>
                    </a:cubicBezTo>
                    <a:cubicBezTo>
                      <a:pt x="61600" y="46949"/>
                      <a:pt x="61680" y="46899"/>
                      <a:pt x="61755" y="46840"/>
                    </a:cubicBezTo>
                    <a:cubicBezTo>
                      <a:pt x="61802" y="46807"/>
                      <a:pt x="61848" y="46769"/>
                      <a:pt x="61894" y="46731"/>
                    </a:cubicBezTo>
                    <a:lnTo>
                      <a:pt x="62011" y="46626"/>
                    </a:lnTo>
                    <a:cubicBezTo>
                      <a:pt x="62053" y="46592"/>
                      <a:pt x="62087" y="46555"/>
                      <a:pt x="62125" y="46517"/>
                    </a:cubicBezTo>
                    <a:cubicBezTo>
                      <a:pt x="62163" y="46483"/>
                      <a:pt x="62179" y="46458"/>
                      <a:pt x="62209" y="46429"/>
                    </a:cubicBezTo>
                    <a:cubicBezTo>
                      <a:pt x="62272" y="46362"/>
                      <a:pt x="62326" y="46290"/>
                      <a:pt x="62381" y="46215"/>
                    </a:cubicBezTo>
                    <a:cubicBezTo>
                      <a:pt x="62435" y="46135"/>
                      <a:pt x="62482" y="46051"/>
                      <a:pt x="62511" y="45959"/>
                    </a:cubicBezTo>
                    <a:cubicBezTo>
                      <a:pt x="62536" y="45887"/>
                      <a:pt x="62553" y="45812"/>
                      <a:pt x="62565" y="45740"/>
                    </a:cubicBezTo>
                    <a:cubicBezTo>
                      <a:pt x="62570" y="45715"/>
                      <a:pt x="62574" y="45686"/>
                      <a:pt x="62578" y="45665"/>
                    </a:cubicBezTo>
                    <a:cubicBezTo>
                      <a:pt x="62586" y="45619"/>
                      <a:pt x="62595" y="45577"/>
                      <a:pt x="62603" y="45531"/>
                    </a:cubicBezTo>
                    <a:cubicBezTo>
                      <a:pt x="62607" y="45510"/>
                      <a:pt x="62616" y="45484"/>
                      <a:pt x="62624" y="45459"/>
                    </a:cubicBezTo>
                    <a:lnTo>
                      <a:pt x="62628" y="45447"/>
                    </a:lnTo>
                    <a:cubicBezTo>
                      <a:pt x="62645" y="45392"/>
                      <a:pt x="62670" y="45342"/>
                      <a:pt x="62696" y="45287"/>
                    </a:cubicBezTo>
                    <a:cubicBezTo>
                      <a:pt x="62708" y="45270"/>
                      <a:pt x="62725" y="45237"/>
                      <a:pt x="62746" y="45207"/>
                    </a:cubicBezTo>
                    <a:cubicBezTo>
                      <a:pt x="62763" y="45186"/>
                      <a:pt x="62780" y="45165"/>
                      <a:pt x="62796" y="45144"/>
                    </a:cubicBezTo>
                    <a:cubicBezTo>
                      <a:pt x="62813" y="45128"/>
                      <a:pt x="62847" y="45102"/>
                      <a:pt x="62876" y="45073"/>
                    </a:cubicBezTo>
                    <a:cubicBezTo>
                      <a:pt x="62905" y="45048"/>
                      <a:pt x="62943" y="45023"/>
                      <a:pt x="62977" y="44998"/>
                    </a:cubicBezTo>
                    <a:cubicBezTo>
                      <a:pt x="63040" y="44960"/>
                      <a:pt x="63107" y="44922"/>
                      <a:pt x="63174" y="44888"/>
                    </a:cubicBezTo>
                    <a:cubicBezTo>
                      <a:pt x="63220" y="44867"/>
                      <a:pt x="63279" y="44842"/>
                      <a:pt x="63338" y="44817"/>
                    </a:cubicBezTo>
                    <a:cubicBezTo>
                      <a:pt x="63409" y="44792"/>
                      <a:pt x="63476" y="44767"/>
                      <a:pt x="63548" y="44741"/>
                    </a:cubicBezTo>
                    <a:cubicBezTo>
                      <a:pt x="63661" y="44699"/>
                      <a:pt x="63766" y="44653"/>
                      <a:pt x="63871" y="44599"/>
                    </a:cubicBezTo>
                    <a:cubicBezTo>
                      <a:pt x="63930" y="44569"/>
                      <a:pt x="63984" y="44540"/>
                      <a:pt x="64035" y="44502"/>
                    </a:cubicBezTo>
                    <a:cubicBezTo>
                      <a:pt x="64085" y="44469"/>
                      <a:pt x="64131" y="44435"/>
                      <a:pt x="64177" y="44397"/>
                    </a:cubicBezTo>
                    <a:cubicBezTo>
                      <a:pt x="64223" y="44364"/>
                      <a:pt x="64274" y="44322"/>
                      <a:pt x="64320" y="44288"/>
                    </a:cubicBezTo>
                    <a:cubicBezTo>
                      <a:pt x="64370" y="44250"/>
                      <a:pt x="64408" y="44225"/>
                      <a:pt x="64454" y="44196"/>
                    </a:cubicBezTo>
                    <a:cubicBezTo>
                      <a:pt x="64492" y="44175"/>
                      <a:pt x="64526" y="44154"/>
                      <a:pt x="64563" y="44133"/>
                    </a:cubicBezTo>
                    <a:cubicBezTo>
                      <a:pt x="64626" y="44103"/>
                      <a:pt x="64689" y="44078"/>
                      <a:pt x="64752" y="44053"/>
                    </a:cubicBezTo>
                    <a:cubicBezTo>
                      <a:pt x="64874" y="44015"/>
                      <a:pt x="65004" y="43982"/>
                      <a:pt x="65134" y="43940"/>
                    </a:cubicBezTo>
                    <a:cubicBezTo>
                      <a:pt x="65164" y="43931"/>
                      <a:pt x="65193" y="43923"/>
                      <a:pt x="65227" y="43910"/>
                    </a:cubicBezTo>
                    <a:cubicBezTo>
                      <a:pt x="65264" y="43898"/>
                      <a:pt x="65302" y="43885"/>
                      <a:pt x="65344" y="43868"/>
                    </a:cubicBezTo>
                    <a:cubicBezTo>
                      <a:pt x="65457" y="43822"/>
                      <a:pt x="65558" y="43755"/>
                      <a:pt x="65646" y="43667"/>
                    </a:cubicBezTo>
                    <a:cubicBezTo>
                      <a:pt x="65688" y="43621"/>
                      <a:pt x="65726" y="43570"/>
                      <a:pt x="65764" y="43520"/>
                    </a:cubicBezTo>
                    <a:cubicBezTo>
                      <a:pt x="65776" y="43499"/>
                      <a:pt x="65789" y="43478"/>
                      <a:pt x="65802" y="43457"/>
                    </a:cubicBezTo>
                    <a:cubicBezTo>
                      <a:pt x="65831" y="43403"/>
                      <a:pt x="65860" y="43352"/>
                      <a:pt x="65890" y="43302"/>
                    </a:cubicBezTo>
                    <a:cubicBezTo>
                      <a:pt x="65919" y="43247"/>
                      <a:pt x="65953" y="43201"/>
                      <a:pt x="65982" y="43147"/>
                    </a:cubicBezTo>
                    <a:cubicBezTo>
                      <a:pt x="66016" y="43096"/>
                      <a:pt x="66041" y="43054"/>
                      <a:pt x="66074" y="43008"/>
                    </a:cubicBezTo>
                    <a:cubicBezTo>
                      <a:pt x="66116" y="42949"/>
                      <a:pt x="66163" y="42890"/>
                      <a:pt x="66209" y="42836"/>
                    </a:cubicBezTo>
                    <a:cubicBezTo>
                      <a:pt x="66238" y="42802"/>
                      <a:pt x="66272" y="42769"/>
                      <a:pt x="66305" y="42735"/>
                    </a:cubicBezTo>
                    <a:cubicBezTo>
                      <a:pt x="66335" y="42714"/>
                      <a:pt x="66364" y="42689"/>
                      <a:pt x="66393" y="42668"/>
                    </a:cubicBezTo>
                    <a:cubicBezTo>
                      <a:pt x="66410" y="42660"/>
                      <a:pt x="66444" y="42643"/>
                      <a:pt x="66473" y="42626"/>
                    </a:cubicBezTo>
                    <a:cubicBezTo>
                      <a:pt x="66498" y="42618"/>
                      <a:pt x="66519" y="42609"/>
                      <a:pt x="66544" y="42601"/>
                    </a:cubicBezTo>
                    <a:cubicBezTo>
                      <a:pt x="66628" y="42571"/>
                      <a:pt x="66717" y="42550"/>
                      <a:pt x="66801" y="42530"/>
                    </a:cubicBezTo>
                    <a:cubicBezTo>
                      <a:pt x="66855" y="42513"/>
                      <a:pt x="66914" y="42496"/>
                      <a:pt x="66964" y="42475"/>
                    </a:cubicBezTo>
                    <a:cubicBezTo>
                      <a:pt x="67057" y="42441"/>
                      <a:pt x="67145" y="42399"/>
                      <a:pt x="67229" y="42345"/>
                    </a:cubicBezTo>
                    <a:cubicBezTo>
                      <a:pt x="67304" y="42294"/>
                      <a:pt x="67380" y="42232"/>
                      <a:pt x="67447" y="42164"/>
                    </a:cubicBezTo>
                    <a:cubicBezTo>
                      <a:pt x="67476" y="42131"/>
                      <a:pt x="67506" y="42093"/>
                      <a:pt x="67535" y="42059"/>
                    </a:cubicBezTo>
                    <a:close/>
                    <a:moveTo>
                      <a:pt x="4751" y="63063"/>
                    </a:moveTo>
                    <a:cubicBezTo>
                      <a:pt x="5462" y="63063"/>
                      <a:pt x="5904" y="63649"/>
                      <a:pt x="6175" y="64389"/>
                    </a:cubicBezTo>
                    <a:cubicBezTo>
                      <a:pt x="6343" y="65039"/>
                      <a:pt x="6503" y="65883"/>
                      <a:pt x="7258" y="66085"/>
                    </a:cubicBezTo>
                    <a:cubicBezTo>
                      <a:pt x="7602" y="66189"/>
                      <a:pt x="7963" y="66286"/>
                      <a:pt x="8223" y="66550"/>
                    </a:cubicBezTo>
                    <a:cubicBezTo>
                      <a:pt x="8643" y="67029"/>
                      <a:pt x="9008" y="67566"/>
                      <a:pt x="9583" y="67885"/>
                    </a:cubicBezTo>
                    <a:cubicBezTo>
                      <a:pt x="10187" y="68258"/>
                      <a:pt x="10806" y="68823"/>
                      <a:pt x="11536" y="68823"/>
                    </a:cubicBezTo>
                    <a:cubicBezTo>
                      <a:pt x="11644" y="68823"/>
                      <a:pt x="11754" y="68810"/>
                      <a:pt x="11867" y="68783"/>
                    </a:cubicBezTo>
                    <a:cubicBezTo>
                      <a:pt x="12152" y="68725"/>
                      <a:pt x="12446" y="68624"/>
                      <a:pt x="12639" y="68397"/>
                    </a:cubicBezTo>
                    <a:cubicBezTo>
                      <a:pt x="12756" y="68262"/>
                      <a:pt x="12822" y="68031"/>
                      <a:pt x="13020" y="68031"/>
                    </a:cubicBezTo>
                    <a:cubicBezTo>
                      <a:pt x="13042" y="68031"/>
                      <a:pt x="13066" y="68034"/>
                      <a:pt x="13092" y="68040"/>
                    </a:cubicBezTo>
                    <a:cubicBezTo>
                      <a:pt x="13533" y="68133"/>
                      <a:pt x="13894" y="68460"/>
                      <a:pt x="14351" y="68511"/>
                    </a:cubicBezTo>
                    <a:cubicBezTo>
                      <a:pt x="14472" y="68531"/>
                      <a:pt x="14592" y="68541"/>
                      <a:pt x="14711" y="68541"/>
                    </a:cubicBezTo>
                    <a:cubicBezTo>
                      <a:pt x="15487" y="68541"/>
                      <a:pt x="16212" y="68115"/>
                      <a:pt x="16635" y="67453"/>
                    </a:cubicBezTo>
                    <a:cubicBezTo>
                      <a:pt x="17075" y="66865"/>
                      <a:pt x="17739" y="66462"/>
                      <a:pt x="17974" y="65740"/>
                    </a:cubicBezTo>
                    <a:cubicBezTo>
                      <a:pt x="18150" y="65436"/>
                      <a:pt x="18343" y="65327"/>
                      <a:pt x="18547" y="65327"/>
                    </a:cubicBezTo>
                    <a:cubicBezTo>
                      <a:pt x="19068" y="65327"/>
                      <a:pt x="19669" y="66035"/>
                      <a:pt x="20297" y="66035"/>
                    </a:cubicBezTo>
                    <a:cubicBezTo>
                      <a:pt x="20406" y="66035"/>
                      <a:pt x="20516" y="66013"/>
                      <a:pt x="20626" y="65963"/>
                    </a:cubicBezTo>
                    <a:cubicBezTo>
                      <a:pt x="20853" y="65917"/>
                      <a:pt x="21054" y="65782"/>
                      <a:pt x="21294" y="65782"/>
                    </a:cubicBezTo>
                    <a:cubicBezTo>
                      <a:pt x="21671" y="65795"/>
                      <a:pt x="22024" y="66080"/>
                      <a:pt x="22142" y="66437"/>
                    </a:cubicBezTo>
                    <a:cubicBezTo>
                      <a:pt x="22251" y="66815"/>
                      <a:pt x="22058" y="67193"/>
                      <a:pt x="22070" y="67575"/>
                    </a:cubicBezTo>
                    <a:cubicBezTo>
                      <a:pt x="22129" y="68485"/>
                      <a:pt x="22817" y="68716"/>
                      <a:pt x="21827" y="69455"/>
                    </a:cubicBezTo>
                    <a:cubicBezTo>
                      <a:pt x="21013" y="69841"/>
                      <a:pt x="19946" y="70324"/>
                      <a:pt x="20077" y="71402"/>
                    </a:cubicBezTo>
                    <a:cubicBezTo>
                      <a:pt x="20110" y="71721"/>
                      <a:pt x="20085" y="72040"/>
                      <a:pt x="19921" y="72322"/>
                    </a:cubicBezTo>
                    <a:cubicBezTo>
                      <a:pt x="19741" y="72645"/>
                      <a:pt x="19401" y="72846"/>
                      <a:pt x="19086" y="73027"/>
                    </a:cubicBezTo>
                    <a:cubicBezTo>
                      <a:pt x="18540" y="73371"/>
                      <a:pt x="17974" y="73837"/>
                      <a:pt x="17907" y="74521"/>
                    </a:cubicBezTo>
                    <a:cubicBezTo>
                      <a:pt x="17873" y="75230"/>
                      <a:pt x="17172" y="75633"/>
                      <a:pt x="16534" y="75721"/>
                    </a:cubicBezTo>
                    <a:cubicBezTo>
                      <a:pt x="15825" y="75789"/>
                      <a:pt x="15460" y="76112"/>
                      <a:pt x="15392" y="76842"/>
                    </a:cubicBezTo>
                    <a:cubicBezTo>
                      <a:pt x="15401" y="76947"/>
                      <a:pt x="15334" y="77212"/>
                      <a:pt x="15346" y="77392"/>
                    </a:cubicBezTo>
                    <a:cubicBezTo>
                      <a:pt x="15061" y="77182"/>
                      <a:pt x="14780" y="76972"/>
                      <a:pt x="14507" y="76758"/>
                    </a:cubicBezTo>
                    <a:cubicBezTo>
                      <a:pt x="13928" y="76301"/>
                      <a:pt x="13353" y="75822"/>
                      <a:pt x="12786" y="75319"/>
                    </a:cubicBezTo>
                    <a:cubicBezTo>
                      <a:pt x="12249" y="74836"/>
                      <a:pt x="11728" y="74336"/>
                      <a:pt x="11220" y="73824"/>
                    </a:cubicBezTo>
                    <a:cubicBezTo>
                      <a:pt x="10708" y="73300"/>
                      <a:pt x="10196" y="72754"/>
                      <a:pt x="9713" y="72183"/>
                    </a:cubicBezTo>
                    <a:cubicBezTo>
                      <a:pt x="9487" y="71919"/>
                      <a:pt x="9260" y="71646"/>
                      <a:pt x="9042" y="71377"/>
                    </a:cubicBezTo>
                    <a:cubicBezTo>
                      <a:pt x="8815" y="71100"/>
                      <a:pt x="8597" y="70815"/>
                      <a:pt x="8383" y="70534"/>
                    </a:cubicBezTo>
                    <a:cubicBezTo>
                      <a:pt x="7976" y="69988"/>
                      <a:pt x="7577" y="69430"/>
                      <a:pt x="7199" y="68859"/>
                    </a:cubicBezTo>
                    <a:cubicBezTo>
                      <a:pt x="6989" y="68536"/>
                      <a:pt x="6780" y="68213"/>
                      <a:pt x="6578" y="67885"/>
                    </a:cubicBezTo>
                    <a:cubicBezTo>
                      <a:pt x="6398" y="67587"/>
                      <a:pt x="6221" y="67293"/>
                      <a:pt x="6049" y="66991"/>
                    </a:cubicBezTo>
                    <a:cubicBezTo>
                      <a:pt x="5705" y="66391"/>
                      <a:pt x="5378" y="65782"/>
                      <a:pt x="5075" y="65161"/>
                    </a:cubicBezTo>
                    <a:cubicBezTo>
                      <a:pt x="4765" y="64532"/>
                      <a:pt x="4475" y="63898"/>
                      <a:pt x="4207" y="63251"/>
                    </a:cubicBezTo>
                    <a:cubicBezTo>
                      <a:pt x="4198" y="63230"/>
                      <a:pt x="4190" y="63209"/>
                      <a:pt x="4181" y="63188"/>
                    </a:cubicBezTo>
                    <a:cubicBezTo>
                      <a:pt x="4186" y="63184"/>
                      <a:pt x="4194" y="63176"/>
                      <a:pt x="4198" y="63167"/>
                    </a:cubicBezTo>
                    <a:cubicBezTo>
                      <a:pt x="4398" y="63096"/>
                      <a:pt x="4582" y="63063"/>
                      <a:pt x="4751" y="63063"/>
                    </a:cubicBezTo>
                    <a:close/>
                    <a:moveTo>
                      <a:pt x="35031" y="16880"/>
                    </a:moveTo>
                    <a:cubicBezTo>
                      <a:pt x="35829" y="16880"/>
                      <a:pt x="36626" y="16901"/>
                      <a:pt x="37420" y="16960"/>
                    </a:cubicBezTo>
                    <a:cubicBezTo>
                      <a:pt x="38158" y="17010"/>
                      <a:pt x="38897" y="17086"/>
                      <a:pt x="39636" y="17186"/>
                    </a:cubicBezTo>
                    <a:cubicBezTo>
                      <a:pt x="40580" y="17321"/>
                      <a:pt x="41541" y="17489"/>
                      <a:pt x="42490" y="17703"/>
                    </a:cubicBezTo>
                    <a:cubicBezTo>
                      <a:pt x="42780" y="17770"/>
                      <a:pt x="43069" y="17841"/>
                      <a:pt x="43359" y="17917"/>
                    </a:cubicBezTo>
                    <a:cubicBezTo>
                      <a:pt x="43371" y="17959"/>
                      <a:pt x="43384" y="18001"/>
                      <a:pt x="43392" y="18043"/>
                    </a:cubicBezTo>
                    <a:cubicBezTo>
                      <a:pt x="43581" y="18777"/>
                      <a:pt x="43707" y="19558"/>
                      <a:pt x="43455" y="20301"/>
                    </a:cubicBezTo>
                    <a:cubicBezTo>
                      <a:pt x="43300" y="20914"/>
                      <a:pt x="42981" y="21468"/>
                      <a:pt x="42809" y="22076"/>
                    </a:cubicBezTo>
                    <a:cubicBezTo>
                      <a:pt x="42649" y="22727"/>
                      <a:pt x="42981" y="23461"/>
                      <a:pt x="43720" y="23478"/>
                    </a:cubicBezTo>
                    <a:lnTo>
                      <a:pt x="43745" y="23478"/>
                    </a:lnTo>
                    <a:cubicBezTo>
                      <a:pt x="43850" y="23478"/>
                      <a:pt x="43955" y="23457"/>
                      <a:pt x="44051" y="23419"/>
                    </a:cubicBezTo>
                    <a:cubicBezTo>
                      <a:pt x="44127" y="23638"/>
                      <a:pt x="44563" y="23898"/>
                      <a:pt x="44731" y="23898"/>
                    </a:cubicBezTo>
                    <a:cubicBezTo>
                      <a:pt x="44811" y="23919"/>
                      <a:pt x="44895" y="23931"/>
                      <a:pt x="44979" y="23931"/>
                    </a:cubicBezTo>
                    <a:cubicBezTo>
                      <a:pt x="45147" y="23931"/>
                      <a:pt x="45315" y="23877"/>
                      <a:pt x="45453" y="23780"/>
                    </a:cubicBezTo>
                    <a:cubicBezTo>
                      <a:pt x="45583" y="23952"/>
                      <a:pt x="45991" y="24082"/>
                      <a:pt x="46180" y="24082"/>
                    </a:cubicBezTo>
                    <a:cubicBezTo>
                      <a:pt x="46199" y="24082"/>
                      <a:pt x="46216" y="24081"/>
                      <a:pt x="46230" y="24078"/>
                    </a:cubicBezTo>
                    <a:cubicBezTo>
                      <a:pt x="47065" y="24078"/>
                      <a:pt x="47627" y="23503"/>
                      <a:pt x="47984" y="22689"/>
                    </a:cubicBezTo>
                    <a:cubicBezTo>
                      <a:pt x="48123" y="23037"/>
                      <a:pt x="48589" y="23130"/>
                      <a:pt x="48626" y="23554"/>
                    </a:cubicBezTo>
                    <a:cubicBezTo>
                      <a:pt x="48664" y="23734"/>
                      <a:pt x="48652" y="23940"/>
                      <a:pt x="48652" y="24129"/>
                    </a:cubicBezTo>
                    <a:cubicBezTo>
                      <a:pt x="48643" y="24435"/>
                      <a:pt x="48929" y="24632"/>
                      <a:pt x="48987" y="24914"/>
                    </a:cubicBezTo>
                    <a:cubicBezTo>
                      <a:pt x="48966" y="25577"/>
                      <a:pt x="49143" y="26164"/>
                      <a:pt x="49894" y="26261"/>
                    </a:cubicBezTo>
                    <a:cubicBezTo>
                      <a:pt x="49950" y="26271"/>
                      <a:pt x="50003" y="26276"/>
                      <a:pt x="50053" y="26276"/>
                    </a:cubicBezTo>
                    <a:cubicBezTo>
                      <a:pt x="50738" y="26276"/>
                      <a:pt x="50804" y="25376"/>
                      <a:pt x="51027" y="24863"/>
                    </a:cubicBezTo>
                    <a:cubicBezTo>
                      <a:pt x="51170" y="24595"/>
                      <a:pt x="51418" y="24406"/>
                      <a:pt x="51686" y="24276"/>
                    </a:cubicBezTo>
                    <a:cubicBezTo>
                      <a:pt x="51993" y="24125"/>
                      <a:pt x="52299" y="23923"/>
                      <a:pt x="52437" y="23600"/>
                    </a:cubicBezTo>
                    <a:cubicBezTo>
                      <a:pt x="52484" y="23487"/>
                      <a:pt x="52542" y="23382"/>
                      <a:pt x="52618" y="23285"/>
                    </a:cubicBezTo>
                    <a:cubicBezTo>
                      <a:pt x="52874" y="23025"/>
                      <a:pt x="53277" y="22840"/>
                      <a:pt x="53311" y="22429"/>
                    </a:cubicBezTo>
                    <a:cubicBezTo>
                      <a:pt x="53319" y="22378"/>
                      <a:pt x="53323" y="22332"/>
                      <a:pt x="53323" y="22282"/>
                    </a:cubicBezTo>
                    <a:cubicBezTo>
                      <a:pt x="53525" y="22412"/>
                      <a:pt x="53722" y="22538"/>
                      <a:pt x="53919" y="22672"/>
                    </a:cubicBezTo>
                    <a:cubicBezTo>
                      <a:pt x="54024" y="22744"/>
                      <a:pt x="54129" y="22819"/>
                      <a:pt x="54234" y="22891"/>
                    </a:cubicBezTo>
                    <a:cubicBezTo>
                      <a:pt x="54226" y="22962"/>
                      <a:pt x="54213" y="23033"/>
                      <a:pt x="54192" y="23105"/>
                    </a:cubicBezTo>
                    <a:cubicBezTo>
                      <a:pt x="54020" y="23923"/>
                      <a:pt x="53264" y="24427"/>
                      <a:pt x="53000" y="25199"/>
                    </a:cubicBezTo>
                    <a:cubicBezTo>
                      <a:pt x="52815" y="25669"/>
                      <a:pt x="52954" y="26290"/>
                      <a:pt x="53504" y="26412"/>
                    </a:cubicBezTo>
                    <a:cubicBezTo>
                      <a:pt x="53588" y="26437"/>
                      <a:pt x="53676" y="26450"/>
                      <a:pt x="53764" y="26450"/>
                    </a:cubicBezTo>
                    <a:cubicBezTo>
                      <a:pt x="53760" y="26517"/>
                      <a:pt x="53781" y="26584"/>
                      <a:pt x="53818" y="26639"/>
                    </a:cubicBezTo>
                    <a:cubicBezTo>
                      <a:pt x="53953" y="26891"/>
                      <a:pt x="54179" y="27105"/>
                      <a:pt x="54465" y="27163"/>
                    </a:cubicBezTo>
                    <a:cubicBezTo>
                      <a:pt x="54536" y="27180"/>
                      <a:pt x="54603" y="27184"/>
                      <a:pt x="54675" y="27184"/>
                    </a:cubicBezTo>
                    <a:cubicBezTo>
                      <a:pt x="54750" y="27184"/>
                      <a:pt x="54826" y="27176"/>
                      <a:pt x="54897" y="27159"/>
                    </a:cubicBezTo>
                    <a:lnTo>
                      <a:pt x="54897" y="27172"/>
                    </a:lnTo>
                    <a:cubicBezTo>
                      <a:pt x="54943" y="27331"/>
                      <a:pt x="55052" y="27470"/>
                      <a:pt x="55199" y="27549"/>
                    </a:cubicBezTo>
                    <a:cubicBezTo>
                      <a:pt x="55191" y="27562"/>
                      <a:pt x="55187" y="27575"/>
                      <a:pt x="55182" y="27587"/>
                    </a:cubicBezTo>
                    <a:cubicBezTo>
                      <a:pt x="54977" y="27986"/>
                      <a:pt x="54884" y="28435"/>
                      <a:pt x="54922" y="28884"/>
                    </a:cubicBezTo>
                    <a:cubicBezTo>
                      <a:pt x="54939" y="29123"/>
                      <a:pt x="55019" y="29358"/>
                      <a:pt x="54981" y="29598"/>
                    </a:cubicBezTo>
                    <a:cubicBezTo>
                      <a:pt x="54922" y="29850"/>
                      <a:pt x="54763" y="30059"/>
                      <a:pt x="54603" y="30261"/>
                    </a:cubicBezTo>
                    <a:cubicBezTo>
                      <a:pt x="54188" y="30807"/>
                      <a:pt x="53772" y="31390"/>
                      <a:pt x="53592" y="32057"/>
                    </a:cubicBezTo>
                    <a:cubicBezTo>
                      <a:pt x="53512" y="32439"/>
                      <a:pt x="53617" y="32855"/>
                      <a:pt x="53424" y="33216"/>
                    </a:cubicBezTo>
                    <a:cubicBezTo>
                      <a:pt x="53235" y="33539"/>
                      <a:pt x="52920" y="33770"/>
                      <a:pt x="52740" y="34097"/>
                    </a:cubicBezTo>
                    <a:cubicBezTo>
                      <a:pt x="52492" y="34471"/>
                      <a:pt x="52509" y="34941"/>
                      <a:pt x="52274" y="35310"/>
                    </a:cubicBezTo>
                    <a:cubicBezTo>
                      <a:pt x="51695" y="35822"/>
                      <a:pt x="50973" y="36632"/>
                      <a:pt x="51619" y="37388"/>
                    </a:cubicBezTo>
                    <a:cubicBezTo>
                      <a:pt x="51761" y="37542"/>
                      <a:pt x="51951" y="37600"/>
                      <a:pt x="52148" y="37600"/>
                    </a:cubicBezTo>
                    <a:cubicBezTo>
                      <a:pt x="52369" y="37600"/>
                      <a:pt x="52601" y="37527"/>
                      <a:pt x="52790" y="37434"/>
                    </a:cubicBezTo>
                    <a:cubicBezTo>
                      <a:pt x="53227" y="37237"/>
                      <a:pt x="53487" y="36746"/>
                      <a:pt x="53978" y="36645"/>
                    </a:cubicBezTo>
                    <a:cubicBezTo>
                      <a:pt x="54000" y="36643"/>
                      <a:pt x="54022" y="36642"/>
                      <a:pt x="54043" y="36642"/>
                    </a:cubicBezTo>
                    <a:cubicBezTo>
                      <a:pt x="54815" y="36642"/>
                      <a:pt x="54936" y="37805"/>
                      <a:pt x="55283" y="38336"/>
                    </a:cubicBezTo>
                    <a:cubicBezTo>
                      <a:pt x="55455" y="38681"/>
                      <a:pt x="55741" y="38974"/>
                      <a:pt x="56118" y="39088"/>
                    </a:cubicBezTo>
                    <a:cubicBezTo>
                      <a:pt x="56324" y="39147"/>
                      <a:pt x="56555" y="39168"/>
                      <a:pt x="56719" y="39327"/>
                    </a:cubicBezTo>
                    <a:cubicBezTo>
                      <a:pt x="57373" y="40095"/>
                      <a:pt x="58091" y="40914"/>
                      <a:pt x="59153" y="41044"/>
                    </a:cubicBezTo>
                    <a:cubicBezTo>
                      <a:pt x="59289" y="41071"/>
                      <a:pt x="59407" y="41084"/>
                      <a:pt x="59513" y="41084"/>
                    </a:cubicBezTo>
                    <a:cubicBezTo>
                      <a:pt x="60499" y="41084"/>
                      <a:pt x="60279" y="39988"/>
                      <a:pt x="61085" y="39988"/>
                    </a:cubicBezTo>
                    <a:cubicBezTo>
                      <a:pt x="61108" y="39988"/>
                      <a:pt x="61131" y="39988"/>
                      <a:pt x="61155" y="39990"/>
                    </a:cubicBezTo>
                    <a:cubicBezTo>
                      <a:pt x="61378" y="40057"/>
                      <a:pt x="61445" y="40318"/>
                      <a:pt x="61512" y="40515"/>
                    </a:cubicBezTo>
                    <a:cubicBezTo>
                      <a:pt x="61628" y="41033"/>
                      <a:pt x="61982" y="41548"/>
                      <a:pt x="62561" y="41548"/>
                    </a:cubicBezTo>
                    <a:cubicBezTo>
                      <a:pt x="62568" y="41548"/>
                      <a:pt x="62575" y="41548"/>
                      <a:pt x="62582" y="41547"/>
                    </a:cubicBezTo>
                    <a:cubicBezTo>
                      <a:pt x="64656" y="41531"/>
                      <a:pt x="63321" y="39398"/>
                      <a:pt x="64345" y="39226"/>
                    </a:cubicBezTo>
                    <a:cubicBezTo>
                      <a:pt x="64355" y="39225"/>
                      <a:pt x="64364" y="39224"/>
                      <a:pt x="64373" y="39224"/>
                    </a:cubicBezTo>
                    <a:cubicBezTo>
                      <a:pt x="64461" y="39224"/>
                      <a:pt x="64550" y="39275"/>
                      <a:pt x="64618" y="39340"/>
                    </a:cubicBezTo>
                    <a:cubicBezTo>
                      <a:pt x="65001" y="39745"/>
                      <a:pt x="65365" y="40471"/>
                      <a:pt x="65967" y="40471"/>
                    </a:cubicBezTo>
                    <a:cubicBezTo>
                      <a:pt x="66058" y="40471"/>
                      <a:pt x="66153" y="40454"/>
                      <a:pt x="66255" y="40418"/>
                    </a:cubicBezTo>
                    <a:cubicBezTo>
                      <a:pt x="66486" y="40343"/>
                      <a:pt x="66641" y="40133"/>
                      <a:pt x="66893" y="40091"/>
                    </a:cubicBezTo>
                    <a:lnTo>
                      <a:pt x="66956" y="40087"/>
                    </a:lnTo>
                    <a:cubicBezTo>
                      <a:pt x="67115" y="40569"/>
                      <a:pt x="67262" y="41056"/>
                      <a:pt x="67397" y="41543"/>
                    </a:cubicBezTo>
                    <a:cubicBezTo>
                      <a:pt x="67422" y="41640"/>
                      <a:pt x="67443" y="41736"/>
                      <a:pt x="67468" y="41829"/>
                    </a:cubicBezTo>
                    <a:cubicBezTo>
                      <a:pt x="67451" y="41841"/>
                      <a:pt x="67434" y="41858"/>
                      <a:pt x="67418" y="41875"/>
                    </a:cubicBezTo>
                    <a:cubicBezTo>
                      <a:pt x="67363" y="41934"/>
                      <a:pt x="67308" y="41988"/>
                      <a:pt x="67250" y="42043"/>
                    </a:cubicBezTo>
                    <a:cubicBezTo>
                      <a:pt x="67212" y="42072"/>
                      <a:pt x="67174" y="42101"/>
                      <a:pt x="67136" y="42131"/>
                    </a:cubicBezTo>
                    <a:cubicBezTo>
                      <a:pt x="67094" y="42160"/>
                      <a:pt x="67048" y="42185"/>
                      <a:pt x="67002" y="42206"/>
                    </a:cubicBezTo>
                    <a:cubicBezTo>
                      <a:pt x="66968" y="42219"/>
                      <a:pt x="66926" y="42240"/>
                      <a:pt x="66880" y="42257"/>
                    </a:cubicBezTo>
                    <a:lnTo>
                      <a:pt x="66868" y="42261"/>
                    </a:lnTo>
                    <a:cubicBezTo>
                      <a:pt x="66801" y="42278"/>
                      <a:pt x="66725" y="42299"/>
                      <a:pt x="66645" y="42315"/>
                    </a:cubicBezTo>
                    <a:cubicBezTo>
                      <a:pt x="66578" y="42332"/>
                      <a:pt x="66515" y="42349"/>
                      <a:pt x="66448" y="42370"/>
                    </a:cubicBezTo>
                    <a:cubicBezTo>
                      <a:pt x="66330" y="42412"/>
                      <a:pt x="66221" y="42475"/>
                      <a:pt x="66129" y="42559"/>
                    </a:cubicBezTo>
                    <a:cubicBezTo>
                      <a:pt x="66049" y="42630"/>
                      <a:pt x="65978" y="42714"/>
                      <a:pt x="65915" y="42802"/>
                    </a:cubicBezTo>
                    <a:cubicBezTo>
                      <a:pt x="65839" y="42899"/>
                      <a:pt x="65772" y="43000"/>
                      <a:pt x="65709" y="43105"/>
                    </a:cubicBezTo>
                    <a:cubicBezTo>
                      <a:pt x="65650" y="43209"/>
                      <a:pt x="65592" y="43314"/>
                      <a:pt x="65525" y="43415"/>
                    </a:cubicBezTo>
                    <a:cubicBezTo>
                      <a:pt x="65512" y="43432"/>
                      <a:pt x="65495" y="43449"/>
                      <a:pt x="65483" y="43466"/>
                    </a:cubicBezTo>
                    <a:cubicBezTo>
                      <a:pt x="65457" y="43491"/>
                      <a:pt x="65432" y="43516"/>
                      <a:pt x="65403" y="43541"/>
                    </a:cubicBezTo>
                    <a:cubicBezTo>
                      <a:pt x="65390" y="43549"/>
                      <a:pt x="65365" y="43566"/>
                      <a:pt x="65340" y="43583"/>
                    </a:cubicBezTo>
                    <a:cubicBezTo>
                      <a:pt x="65323" y="43591"/>
                      <a:pt x="65294" y="43608"/>
                      <a:pt x="65264" y="43625"/>
                    </a:cubicBezTo>
                    <a:cubicBezTo>
                      <a:pt x="65201" y="43650"/>
                      <a:pt x="65126" y="43675"/>
                      <a:pt x="65054" y="43701"/>
                    </a:cubicBezTo>
                    <a:lnTo>
                      <a:pt x="64807" y="43772"/>
                    </a:lnTo>
                    <a:cubicBezTo>
                      <a:pt x="64744" y="43789"/>
                      <a:pt x="64681" y="43810"/>
                      <a:pt x="64618" y="43831"/>
                    </a:cubicBezTo>
                    <a:cubicBezTo>
                      <a:pt x="64513" y="43868"/>
                      <a:pt x="64412" y="43919"/>
                      <a:pt x="64320" y="43978"/>
                    </a:cubicBezTo>
                    <a:cubicBezTo>
                      <a:pt x="64303" y="43986"/>
                      <a:pt x="64286" y="43999"/>
                      <a:pt x="64265" y="44011"/>
                    </a:cubicBezTo>
                    <a:cubicBezTo>
                      <a:pt x="64249" y="44020"/>
                      <a:pt x="64228" y="44036"/>
                      <a:pt x="64207" y="44049"/>
                    </a:cubicBezTo>
                    <a:cubicBezTo>
                      <a:pt x="64169" y="44078"/>
                      <a:pt x="64135" y="44103"/>
                      <a:pt x="64102" y="44133"/>
                    </a:cubicBezTo>
                    <a:cubicBezTo>
                      <a:pt x="64068" y="44158"/>
                      <a:pt x="64022" y="44196"/>
                      <a:pt x="63984" y="44225"/>
                    </a:cubicBezTo>
                    <a:cubicBezTo>
                      <a:pt x="63942" y="44255"/>
                      <a:pt x="63913" y="44276"/>
                      <a:pt x="63879" y="44301"/>
                    </a:cubicBezTo>
                    <a:cubicBezTo>
                      <a:pt x="63858" y="44313"/>
                      <a:pt x="63825" y="44334"/>
                      <a:pt x="63799" y="44351"/>
                    </a:cubicBezTo>
                    <a:cubicBezTo>
                      <a:pt x="63770" y="44364"/>
                      <a:pt x="63737" y="44381"/>
                      <a:pt x="63703" y="44397"/>
                    </a:cubicBezTo>
                    <a:cubicBezTo>
                      <a:pt x="63648" y="44422"/>
                      <a:pt x="63590" y="44452"/>
                      <a:pt x="63531" y="44473"/>
                    </a:cubicBezTo>
                    <a:cubicBezTo>
                      <a:pt x="63476" y="44494"/>
                      <a:pt x="63413" y="44519"/>
                      <a:pt x="63355" y="44540"/>
                    </a:cubicBezTo>
                    <a:cubicBezTo>
                      <a:pt x="63292" y="44561"/>
                      <a:pt x="63241" y="44578"/>
                      <a:pt x="63191" y="44603"/>
                    </a:cubicBezTo>
                    <a:cubicBezTo>
                      <a:pt x="63111" y="44637"/>
                      <a:pt x="63031" y="44670"/>
                      <a:pt x="62956" y="44712"/>
                    </a:cubicBezTo>
                    <a:cubicBezTo>
                      <a:pt x="62830" y="44783"/>
                      <a:pt x="62712" y="44872"/>
                      <a:pt x="62607" y="44972"/>
                    </a:cubicBezTo>
                    <a:cubicBezTo>
                      <a:pt x="62532" y="45056"/>
                      <a:pt x="62469" y="45149"/>
                      <a:pt x="62427" y="45254"/>
                    </a:cubicBezTo>
                    <a:cubicBezTo>
                      <a:pt x="62410" y="45291"/>
                      <a:pt x="62398" y="45333"/>
                      <a:pt x="62385" y="45371"/>
                    </a:cubicBezTo>
                    <a:cubicBezTo>
                      <a:pt x="62372" y="45405"/>
                      <a:pt x="62364" y="45438"/>
                      <a:pt x="62356" y="45472"/>
                    </a:cubicBezTo>
                    <a:cubicBezTo>
                      <a:pt x="62347" y="45510"/>
                      <a:pt x="62343" y="45539"/>
                      <a:pt x="62335" y="45568"/>
                    </a:cubicBezTo>
                    <a:cubicBezTo>
                      <a:pt x="62322" y="45644"/>
                      <a:pt x="62309" y="45724"/>
                      <a:pt x="62297" y="45799"/>
                    </a:cubicBezTo>
                    <a:cubicBezTo>
                      <a:pt x="62288" y="45816"/>
                      <a:pt x="62280" y="45854"/>
                      <a:pt x="62272" y="45883"/>
                    </a:cubicBezTo>
                    <a:cubicBezTo>
                      <a:pt x="62259" y="45913"/>
                      <a:pt x="62246" y="45942"/>
                      <a:pt x="62230" y="45971"/>
                    </a:cubicBezTo>
                    <a:cubicBezTo>
                      <a:pt x="62209" y="46009"/>
                      <a:pt x="62188" y="46043"/>
                      <a:pt x="62163" y="46080"/>
                    </a:cubicBezTo>
                    <a:cubicBezTo>
                      <a:pt x="62125" y="46131"/>
                      <a:pt x="62087" y="46181"/>
                      <a:pt x="62045" y="46227"/>
                    </a:cubicBezTo>
                    <a:cubicBezTo>
                      <a:pt x="62020" y="46257"/>
                      <a:pt x="61995" y="46282"/>
                      <a:pt x="61969" y="46311"/>
                    </a:cubicBezTo>
                    <a:lnTo>
                      <a:pt x="61911" y="46370"/>
                    </a:lnTo>
                    <a:cubicBezTo>
                      <a:pt x="61890" y="46391"/>
                      <a:pt x="61869" y="46412"/>
                      <a:pt x="61848" y="46429"/>
                    </a:cubicBezTo>
                    <a:lnTo>
                      <a:pt x="61722" y="46542"/>
                    </a:lnTo>
                    <a:cubicBezTo>
                      <a:pt x="61676" y="46576"/>
                      <a:pt x="61634" y="46613"/>
                      <a:pt x="61583" y="46647"/>
                    </a:cubicBezTo>
                    <a:lnTo>
                      <a:pt x="61436" y="46752"/>
                    </a:lnTo>
                    <a:cubicBezTo>
                      <a:pt x="61369" y="46794"/>
                      <a:pt x="61306" y="46836"/>
                      <a:pt x="61239" y="46874"/>
                    </a:cubicBezTo>
                    <a:cubicBezTo>
                      <a:pt x="61164" y="46916"/>
                      <a:pt x="61084" y="46958"/>
                      <a:pt x="61008" y="47000"/>
                    </a:cubicBezTo>
                    <a:cubicBezTo>
                      <a:pt x="60941" y="47033"/>
                      <a:pt x="60878" y="47067"/>
                      <a:pt x="60811" y="47100"/>
                    </a:cubicBezTo>
                    <a:cubicBezTo>
                      <a:pt x="60723" y="47147"/>
                      <a:pt x="60631" y="47188"/>
                      <a:pt x="60547" y="47239"/>
                    </a:cubicBezTo>
                    <a:cubicBezTo>
                      <a:pt x="60400" y="47327"/>
                      <a:pt x="60265" y="47428"/>
                      <a:pt x="60148" y="47549"/>
                    </a:cubicBezTo>
                    <a:cubicBezTo>
                      <a:pt x="60030" y="47663"/>
                      <a:pt x="59934" y="47797"/>
                      <a:pt x="59867" y="47944"/>
                    </a:cubicBezTo>
                    <a:cubicBezTo>
                      <a:pt x="59829" y="48028"/>
                      <a:pt x="59799" y="48116"/>
                      <a:pt x="59778" y="48208"/>
                    </a:cubicBezTo>
                    <a:cubicBezTo>
                      <a:pt x="59770" y="48246"/>
                      <a:pt x="59766" y="48284"/>
                      <a:pt x="59758" y="48322"/>
                    </a:cubicBezTo>
                    <a:cubicBezTo>
                      <a:pt x="59745" y="48389"/>
                      <a:pt x="59737" y="48460"/>
                      <a:pt x="59724" y="48527"/>
                    </a:cubicBezTo>
                    <a:cubicBezTo>
                      <a:pt x="59711" y="48574"/>
                      <a:pt x="59699" y="48624"/>
                      <a:pt x="59686" y="48670"/>
                    </a:cubicBezTo>
                    <a:cubicBezTo>
                      <a:pt x="59678" y="48683"/>
                      <a:pt x="59674" y="48695"/>
                      <a:pt x="59669" y="48708"/>
                    </a:cubicBezTo>
                    <a:cubicBezTo>
                      <a:pt x="59657" y="48729"/>
                      <a:pt x="59644" y="48750"/>
                      <a:pt x="59627" y="48771"/>
                    </a:cubicBezTo>
                    <a:cubicBezTo>
                      <a:pt x="59623" y="48779"/>
                      <a:pt x="59615" y="48788"/>
                      <a:pt x="59611" y="48796"/>
                    </a:cubicBezTo>
                    <a:cubicBezTo>
                      <a:pt x="59581" y="48821"/>
                      <a:pt x="59556" y="48851"/>
                      <a:pt x="59527" y="48876"/>
                    </a:cubicBezTo>
                    <a:cubicBezTo>
                      <a:pt x="59489" y="48909"/>
                      <a:pt x="59447" y="48939"/>
                      <a:pt x="59405" y="48968"/>
                    </a:cubicBezTo>
                    <a:cubicBezTo>
                      <a:pt x="59363" y="48997"/>
                      <a:pt x="59300" y="49035"/>
                      <a:pt x="59237" y="49073"/>
                    </a:cubicBezTo>
                    <a:cubicBezTo>
                      <a:pt x="59174" y="49111"/>
                      <a:pt x="59111" y="49140"/>
                      <a:pt x="59048" y="49174"/>
                    </a:cubicBezTo>
                    <a:lnTo>
                      <a:pt x="59040" y="49174"/>
                    </a:lnTo>
                    <a:cubicBezTo>
                      <a:pt x="58855" y="49258"/>
                      <a:pt x="58662" y="49333"/>
                      <a:pt x="58473" y="49421"/>
                    </a:cubicBezTo>
                    <a:cubicBezTo>
                      <a:pt x="58381" y="49468"/>
                      <a:pt x="58284" y="49514"/>
                      <a:pt x="58196" y="49564"/>
                    </a:cubicBezTo>
                    <a:cubicBezTo>
                      <a:pt x="58024" y="49665"/>
                      <a:pt x="57865" y="49791"/>
                      <a:pt x="57734" y="49942"/>
                    </a:cubicBezTo>
                    <a:cubicBezTo>
                      <a:pt x="57646" y="50038"/>
                      <a:pt x="57575" y="50148"/>
                      <a:pt x="57516" y="50265"/>
                    </a:cubicBezTo>
                    <a:cubicBezTo>
                      <a:pt x="57470" y="50353"/>
                      <a:pt x="57432" y="50446"/>
                      <a:pt x="57403" y="50538"/>
                    </a:cubicBezTo>
                    <a:cubicBezTo>
                      <a:pt x="57369" y="50634"/>
                      <a:pt x="57344" y="50727"/>
                      <a:pt x="57323" y="50823"/>
                    </a:cubicBezTo>
                    <a:cubicBezTo>
                      <a:pt x="57298" y="50928"/>
                      <a:pt x="57273" y="51033"/>
                      <a:pt x="57248" y="51138"/>
                    </a:cubicBezTo>
                    <a:cubicBezTo>
                      <a:pt x="57235" y="51188"/>
                      <a:pt x="57218" y="51239"/>
                      <a:pt x="57206" y="51285"/>
                    </a:cubicBezTo>
                    <a:cubicBezTo>
                      <a:pt x="57193" y="51323"/>
                      <a:pt x="57180" y="51361"/>
                      <a:pt x="57168" y="51398"/>
                    </a:cubicBezTo>
                    <a:cubicBezTo>
                      <a:pt x="57138" y="51465"/>
                      <a:pt x="57109" y="51533"/>
                      <a:pt x="57080" y="51600"/>
                    </a:cubicBezTo>
                    <a:cubicBezTo>
                      <a:pt x="57071" y="51621"/>
                      <a:pt x="57059" y="51642"/>
                      <a:pt x="57046" y="51667"/>
                    </a:cubicBezTo>
                    <a:cubicBezTo>
                      <a:pt x="57033" y="51688"/>
                      <a:pt x="57017" y="51717"/>
                      <a:pt x="57000" y="51743"/>
                    </a:cubicBezTo>
                    <a:cubicBezTo>
                      <a:pt x="56975" y="51784"/>
                      <a:pt x="56945" y="51822"/>
                      <a:pt x="56916" y="51864"/>
                    </a:cubicBezTo>
                    <a:cubicBezTo>
                      <a:pt x="56903" y="51885"/>
                      <a:pt x="56878" y="51919"/>
                      <a:pt x="56853" y="51948"/>
                    </a:cubicBezTo>
                    <a:cubicBezTo>
                      <a:pt x="56828" y="51982"/>
                      <a:pt x="56798" y="52011"/>
                      <a:pt x="56777" y="52041"/>
                    </a:cubicBezTo>
                    <a:lnTo>
                      <a:pt x="56773" y="52045"/>
                    </a:lnTo>
                    <a:cubicBezTo>
                      <a:pt x="56740" y="52078"/>
                      <a:pt x="56706" y="52112"/>
                      <a:pt x="56668" y="52150"/>
                    </a:cubicBezTo>
                    <a:cubicBezTo>
                      <a:pt x="56643" y="52171"/>
                      <a:pt x="56618" y="52187"/>
                      <a:pt x="56593" y="52208"/>
                    </a:cubicBezTo>
                    <a:cubicBezTo>
                      <a:pt x="56572" y="52221"/>
                      <a:pt x="56547" y="52238"/>
                      <a:pt x="56521" y="52250"/>
                    </a:cubicBezTo>
                    <a:cubicBezTo>
                      <a:pt x="56395" y="52309"/>
                      <a:pt x="56240" y="52355"/>
                      <a:pt x="56097" y="52414"/>
                    </a:cubicBezTo>
                    <a:cubicBezTo>
                      <a:pt x="55984" y="52460"/>
                      <a:pt x="55879" y="52506"/>
                      <a:pt x="55770" y="52561"/>
                    </a:cubicBezTo>
                    <a:cubicBezTo>
                      <a:pt x="55627" y="52620"/>
                      <a:pt x="55489" y="52695"/>
                      <a:pt x="55363" y="52783"/>
                    </a:cubicBezTo>
                    <a:cubicBezTo>
                      <a:pt x="55258" y="52867"/>
                      <a:pt x="55166" y="52964"/>
                      <a:pt x="55090" y="53077"/>
                    </a:cubicBezTo>
                    <a:cubicBezTo>
                      <a:pt x="55036" y="53153"/>
                      <a:pt x="54989" y="53233"/>
                      <a:pt x="54952" y="53316"/>
                    </a:cubicBezTo>
                    <a:cubicBezTo>
                      <a:pt x="54935" y="53342"/>
                      <a:pt x="54922" y="53367"/>
                      <a:pt x="54914" y="53396"/>
                    </a:cubicBezTo>
                    <a:cubicBezTo>
                      <a:pt x="54901" y="53430"/>
                      <a:pt x="54884" y="53463"/>
                      <a:pt x="54872" y="53497"/>
                    </a:cubicBezTo>
                    <a:cubicBezTo>
                      <a:pt x="54863" y="53518"/>
                      <a:pt x="54859" y="53539"/>
                      <a:pt x="54851" y="53560"/>
                    </a:cubicBezTo>
                    <a:cubicBezTo>
                      <a:pt x="54843" y="53585"/>
                      <a:pt x="54830" y="53614"/>
                      <a:pt x="54822" y="53644"/>
                    </a:cubicBezTo>
                    <a:cubicBezTo>
                      <a:pt x="54796" y="53732"/>
                      <a:pt x="54775" y="53820"/>
                      <a:pt x="54763" y="53908"/>
                    </a:cubicBezTo>
                    <a:cubicBezTo>
                      <a:pt x="54746" y="54017"/>
                      <a:pt x="54754" y="54131"/>
                      <a:pt x="54784" y="54236"/>
                    </a:cubicBezTo>
                    <a:cubicBezTo>
                      <a:pt x="54813" y="54345"/>
                      <a:pt x="54863" y="54441"/>
                      <a:pt x="54935" y="54525"/>
                    </a:cubicBezTo>
                    <a:cubicBezTo>
                      <a:pt x="54973" y="54567"/>
                      <a:pt x="55010" y="54605"/>
                      <a:pt x="55057" y="54639"/>
                    </a:cubicBezTo>
                    <a:cubicBezTo>
                      <a:pt x="55115" y="54681"/>
                      <a:pt x="55182" y="54723"/>
                      <a:pt x="55250" y="54756"/>
                    </a:cubicBezTo>
                    <a:cubicBezTo>
                      <a:pt x="55367" y="54819"/>
                      <a:pt x="55497" y="54861"/>
                      <a:pt x="55615" y="54924"/>
                    </a:cubicBezTo>
                    <a:cubicBezTo>
                      <a:pt x="55632" y="54932"/>
                      <a:pt x="55657" y="54949"/>
                      <a:pt x="55686" y="54966"/>
                    </a:cubicBezTo>
                    <a:cubicBezTo>
                      <a:pt x="55728" y="54995"/>
                      <a:pt x="55762" y="55025"/>
                      <a:pt x="55795" y="55063"/>
                    </a:cubicBezTo>
                    <a:cubicBezTo>
                      <a:pt x="55808" y="55075"/>
                      <a:pt x="55825" y="55105"/>
                      <a:pt x="55846" y="55130"/>
                    </a:cubicBezTo>
                    <a:lnTo>
                      <a:pt x="55846" y="55134"/>
                    </a:lnTo>
                    <a:cubicBezTo>
                      <a:pt x="55858" y="55155"/>
                      <a:pt x="55871" y="55176"/>
                      <a:pt x="55879" y="55197"/>
                    </a:cubicBezTo>
                    <a:cubicBezTo>
                      <a:pt x="55888" y="55209"/>
                      <a:pt x="55896" y="55239"/>
                      <a:pt x="55904" y="55264"/>
                    </a:cubicBezTo>
                    <a:lnTo>
                      <a:pt x="55913" y="55298"/>
                    </a:lnTo>
                    <a:cubicBezTo>
                      <a:pt x="55913" y="55310"/>
                      <a:pt x="55913" y="55327"/>
                      <a:pt x="55917" y="55340"/>
                    </a:cubicBezTo>
                    <a:cubicBezTo>
                      <a:pt x="55917" y="55369"/>
                      <a:pt x="55917" y="55398"/>
                      <a:pt x="55917" y="55428"/>
                    </a:cubicBezTo>
                    <a:cubicBezTo>
                      <a:pt x="55913" y="55457"/>
                      <a:pt x="55909" y="55486"/>
                      <a:pt x="55900" y="55516"/>
                    </a:cubicBezTo>
                    <a:cubicBezTo>
                      <a:pt x="55888" y="55575"/>
                      <a:pt x="55875" y="55625"/>
                      <a:pt x="55854" y="55680"/>
                    </a:cubicBezTo>
                    <a:cubicBezTo>
                      <a:pt x="55825" y="55759"/>
                      <a:pt x="55795" y="55831"/>
                      <a:pt x="55766" y="55910"/>
                    </a:cubicBezTo>
                    <a:cubicBezTo>
                      <a:pt x="55728" y="55999"/>
                      <a:pt x="55699" y="56095"/>
                      <a:pt x="55674" y="56192"/>
                    </a:cubicBezTo>
                    <a:cubicBezTo>
                      <a:pt x="55661" y="56255"/>
                      <a:pt x="55657" y="56318"/>
                      <a:pt x="55657" y="56380"/>
                    </a:cubicBezTo>
                    <a:cubicBezTo>
                      <a:pt x="55661" y="56422"/>
                      <a:pt x="55665" y="56460"/>
                      <a:pt x="55674" y="56502"/>
                    </a:cubicBezTo>
                    <a:cubicBezTo>
                      <a:pt x="55682" y="56540"/>
                      <a:pt x="55690" y="56574"/>
                      <a:pt x="55703" y="56607"/>
                    </a:cubicBezTo>
                    <a:cubicBezTo>
                      <a:pt x="55749" y="56741"/>
                      <a:pt x="55825" y="56863"/>
                      <a:pt x="55917" y="56968"/>
                    </a:cubicBezTo>
                    <a:cubicBezTo>
                      <a:pt x="55959" y="57014"/>
                      <a:pt x="56001" y="57056"/>
                      <a:pt x="56047" y="57094"/>
                    </a:cubicBezTo>
                    <a:cubicBezTo>
                      <a:pt x="56144" y="57182"/>
                      <a:pt x="56257" y="57249"/>
                      <a:pt x="56379" y="57295"/>
                    </a:cubicBezTo>
                    <a:cubicBezTo>
                      <a:pt x="56437" y="57316"/>
                      <a:pt x="56500" y="57329"/>
                      <a:pt x="56563" y="57333"/>
                    </a:cubicBezTo>
                    <a:cubicBezTo>
                      <a:pt x="56618" y="57333"/>
                      <a:pt x="56677" y="57329"/>
                      <a:pt x="56731" y="57316"/>
                    </a:cubicBezTo>
                    <a:cubicBezTo>
                      <a:pt x="56798" y="57304"/>
                      <a:pt x="56861" y="57287"/>
                      <a:pt x="56924" y="57266"/>
                    </a:cubicBezTo>
                    <a:lnTo>
                      <a:pt x="57075" y="57212"/>
                    </a:lnTo>
                    <a:lnTo>
                      <a:pt x="57088" y="57212"/>
                    </a:lnTo>
                    <a:cubicBezTo>
                      <a:pt x="57109" y="57207"/>
                      <a:pt x="57134" y="57199"/>
                      <a:pt x="57159" y="57195"/>
                    </a:cubicBezTo>
                    <a:cubicBezTo>
                      <a:pt x="57180" y="57191"/>
                      <a:pt x="57201" y="57186"/>
                      <a:pt x="57222" y="57182"/>
                    </a:cubicBezTo>
                    <a:lnTo>
                      <a:pt x="57264" y="57182"/>
                    </a:lnTo>
                    <a:cubicBezTo>
                      <a:pt x="57290" y="57186"/>
                      <a:pt x="57315" y="57186"/>
                      <a:pt x="57340" y="57195"/>
                    </a:cubicBezTo>
                    <a:cubicBezTo>
                      <a:pt x="57348" y="57199"/>
                      <a:pt x="57361" y="57203"/>
                      <a:pt x="57369" y="57203"/>
                    </a:cubicBezTo>
                    <a:cubicBezTo>
                      <a:pt x="57394" y="57212"/>
                      <a:pt x="57420" y="57224"/>
                      <a:pt x="57441" y="57237"/>
                    </a:cubicBezTo>
                    <a:cubicBezTo>
                      <a:pt x="57457" y="57245"/>
                      <a:pt x="57483" y="57262"/>
                      <a:pt x="57504" y="57279"/>
                    </a:cubicBezTo>
                    <a:cubicBezTo>
                      <a:pt x="57516" y="57287"/>
                      <a:pt x="57537" y="57308"/>
                      <a:pt x="57562" y="57325"/>
                    </a:cubicBezTo>
                    <a:lnTo>
                      <a:pt x="57571" y="57337"/>
                    </a:lnTo>
                    <a:cubicBezTo>
                      <a:pt x="57596" y="57363"/>
                      <a:pt x="57629" y="57392"/>
                      <a:pt x="57659" y="57426"/>
                    </a:cubicBezTo>
                    <a:cubicBezTo>
                      <a:pt x="57676" y="57451"/>
                      <a:pt x="57697" y="57480"/>
                      <a:pt x="57718" y="57505"/>
                    </a:cubicBezTo>
                    <a:cubicBezTo>
                      <a:pt x="57730" y="57526"/>
                      <a:pt x="57743" y="57547"/>
                      <a:pt x="57751" y="57568"/>
                    </a:cubicBezTo>
                    <a:cubicBezTo>
                      <a:pt x="57764" y="57593"/>
                      <a:pt x="57772" y="57623"/>
                      <a:pt x="57785" y="57648"/>
                    </a:cubicBezTo>
                    <a:cubicBezTo>
                      <a:pt x="57789" y="57673"/>
                      <a:pt x="57793" y="57694"/>
                      <a:pt x="57802" y="57719"/>
                    </a:cubicBezTo>
                    <a:cubicBezTo>
                      <a:pt x="57806" y="57749"/>
                      <a:pt x="57810" y="57778"/>
                      <a:pt x="57810" y="57808"/>
                    </a:cubicBezTo>
                    <a:cubicBezTo>
                      <a:pt x="57810" y="57833"/>
                      <a:pt x="57810" y="57858"/>
                      <a:pt x="57810" y="57887"/>
                    </a:cubicBezTo>
                    <a:lnTo>
                      <a:pt x="57810" y="57892"/>
                    </a:lnTo>
                    <a:cubicBezTo>
                      <a:pt x="57806" y="57921"/>
                      <a:pt x="57806" y="57946"/>
                      <a:pt x="57797" y="57975"/>
                    </a:cubicBezTo>
                    <a:cubicBezTo>
                      <a:pt x="57793" y="57992"/>
                      <a:pt x="57789" y="58017"/>
                      <a:pt x="57776" y="58047"/>
                    </a:cubicBezTo>
                    <a:cubicBezTo>
                      <a:pt x="57768" y="58076"/>
                      <a:pt x="57755" y="58106"/>
                      <a:pt x="57739" y="58139"/>
                    </a:cubicBezTo>
                    <a:cubicBezTo>
                      <a:pt x="57709" y="58194"/>
                      <a:pt x="57680" y="58248"/>
                      <a:pt x="57646" y="58299"/>
                    </a:cubicBezTo>
                    <a:cubicBezTo>
                      <a:pt x="57621" y="58328"/>
                      <a:pt x="57588" y="58370"/>
                      <a:pt x="57554" y="58412"/>
                    </a:cubicBezTo>
                    <a:lnTo>
                      <a:pt x="57550" y="58416"/>
                    </a:lnTo>
                    <a:cubicBezTo>
                      <a:pt x="57495" y="58479"/>
                      <a:pt x="57432" y="58538"/>
                      <a:pt x="57369" y="58592"/>
                    </a:cubicBezTo>
                    <a:cubicBezTo>
                      <a:pt x="57348" y="58609"/>
                      <a:pt x="57315" y="58634"/>
                      <a:pt x="57281" y="58660"/>
                    </a:cubicBezTo>
                    <a:cubicBezTo>
                      <a:pt x="57264" y="58676"/>
                      <a:pt x="57248" y="58689"/>
                      <a:pt x="57227" y="58706"/>
                    </a:cubicBezTo>
                    <a:lnTo>
                      <a:pt x="57067" y="58815"/>
                    </a:lnTo>
                    <a:lnTo>
                      <a:pt x="56971" y="58874"/>
                    </a:lnTo>
                    <a:cubicBezTo>
                      <a:pt x="56945" y="58886"/>
                      <a:pt x="56924" y="58903"/>
                      <a:pt x="56899" y="58916"/>
                    </a:cubicBezTo>
                    <a:cubicBezTo>
                      <a:pt x="56845" y="58945"/>
                      <a:pt x="56794" y="58970"/>
                      <a:pt x="56744" y="59000"/>
                    </a:cubicBezTo>
                    <a:cubicBezTo>
                      <a:pt x="56681" y="59029"/>
                      <a:pt x="56618" y="59058"/>
                      <a:pt x="56551" y="59088"/>
                    </a:cubicBezTo>
                    <a:cubicBezTo>
                      <a:pt x="56475" y="59121"/>
                      <a:pt x="56395" y="59155"/>
                      <a:pt x="56312" y="59184"/>
                    </a:cubicBezTo>
                    <a:cubicBezTo>
                      <a:pt x="56249" y="59214"/>
                      <a:pt x="56181" y="59239"/>
                      <a:pt x="56114" y="59264"/>
                    </a:cubicBezTo>
                    <a:cubicBezTo>
                      <a:pt x="56051" y="59285"/>
                      <a:pt x="55980" y="59314"/>
                      <a:pt x="55917" y="59348"/>
                    </a:cubicBezTo>
                    <a:cubicBezTo>
                      <a:pt x="55879" y="59369"/>
                      <a:pt x="55841" y="59386"/>
                      <a:pt x="55804" y="59407"/>
                    </a:cubicBezTo>
                    <a:cubicBezTo>
                      <a:pt x="55766" y="59428"/>
                      <a:pt x="55724" y="59453"/>
                      <a:pt x="55686" y="59478"/>
                    </a:cubicBezTo>
                    <a:cubicBezTo>
                      <a:pt x="55665" y="59491"/>
                      <a:pt x="55640" y="59507"/>
                      <a:pt x="55619" y="59524"/>
                    </a:cubicBezTo>
                    <a:cubicBezTo>
                      <a:pt x="55585" y="59545"/>
                      <a:pt x="55548" y="59566"/>
                      <a:pt x="55514" y="59596"/>
                    </a:cubicBezTo>
                    <a:cubicBezTo>
                      <a:pt x="55460" y="59638"/>
                      <a:pt x="55401" y="59680"/>
                      <a:pt x="55346" y="59726"/>
                    </a:cubicBezTo>
                    <a:cubicBezTo>
                      <a:pt x="55296" y="59776"/>
                      <a:pt x="55241" y="59818"/>
                      <a:pt x="55195" y="59868"/>
                    </a:cubicBezTo>
                    <a:cubicBezTo>
                      <a:pt x="55145" y="59919"/>
                      <a:pt x="55090" y="59978"/>
                      <a:pt x="55036" y="60036"/>
                    </a:cubicBezTo>
                    <a:cubicBezTo>
                      <a:pt x="55006" y="60070"/>
                      <a:pt x="54981" y="60099"/>
                      <a:pt x="54952" y="60133"/>
                    </a:cubicBezTo>
                    <a:cubicBezTo>
                      <a:pt x="54931" y="60158"/>
                      <a:pt x="54910" y="60187"/>
                      <a:pt x="54893" y="60213"/>
                    </a:cubicBezTo>
                    <a:cubicBezTo>
                      <a:pt x="54872" y="60234"/>
                      <a:pt x="54847" y="60267"/>
                      <a:pt x="54826" y="60301"/>
                    </a:cubicBezTo>
                    <a:cubicBezTo>
                      <a:pt x="54796" y="60339"/>
                      <a:pt x="54767" y="60380"/>
                      <a:pt x="54742" y="60418"/>
                    </a:cubicBezTo>
                    <a:cubicBezTo>
                      <a:pt x="54700" y="60477"/>
                      <a:pt x="54662" y="60544"/>
                      <a:pt x="54624" y="60603"/>
                    </a:cubicBezTo>
                    <a:cubicBezTo>
                      <a:pt x="54582" y="60666"/>
                      <a:pt x="54553" y="60725"/>
                      <a:pt x="54519" y="60788"/>
                    </a:cubicBezTo>
                    <a:cubicBezTo>
                      <a:pt x="54482" y="60846"/>
                      <a:pt x="54444" y="60918"/>
                      <a:pt x="54414" y="60985"/>
                    </a:cubicBezTo>
                    <a:cubicBezTo>
                      <a:pt x="54343" y="61119"/>
                      <a:pt x="54272" y="61249"/>
                      <a:pt x="54200" y="61384"/>
                    </a:cubicBezTo>
                    <a:cubicBezTo>
                      <a:pt x="54129" y="61522"/>
                      <a:pt x="54066" y="61640"/>
                      <a:pt x="53995" y="61766"/>
                    </a:cubicBezTo>
                    <a:cubicBezTo>
                      <a:pt x="53923" y="61891"/>
                      <a:pt x="53848" y="62013"/>
                      <a:pt x="53768" y="62135"/>
                    </a:cubicBezTo>
                    <a:lnTo>
                      <a:pt x="53768" y="62139"/>
                    </a:lnTo>
                    <a:cubicBezTo>
                      <a:pt x="53726" y="62198"/>
                      <a:pt x="53684" y="62252"/>
                      <a:pt x="53638" y="62311"/>
                    </a:cubicBezTo>
                    <a:cubicBezTo>
                      <a:pt x="53596" y="62370"/>
                      <a:pt x="53550" y="62416"/>
                      <a:pt x="53504" y="62471"/>
                    </a:cubicBezTo>
                    <a:cubicBezTo>
                      <a:pt x="53483" y="62492"/>
                      <a:pt x="53453" y="62521"/>
                      <a:pt x="53424" y="62550"/>
                    </a:cubicBezTo>
                    <a:cubicBezTo>
                      <a:pt x="53394" y="62576"/>
                      <a:pt x="53365" y="62597"/>
                      <a:pt x="53331" y="62618"/>
                    </a:cubicBezTo>
                    <a:cubicBezTo>
                      <a:pt x="53319" y="62622"/>
                      <a:pt x="53298" y="62639"/>
                      <a:pt x="53269" y="62651"/>
                    </a:cubicBezTo>
                    <a:lnTo>
                      <a:pt x="53260" y="62655"/>
                    </a:lnTo>
                    <a:cubicBezTo>
                      <a:pt x="53222" y="62672"/>
                      <a:pt x="53180" y="62693"/>
                      <a:pt x="53134" y="62714"/>
                    </a:cubicBezTo>
                    <a:cubicBezTo>
                      <a:pt x="53063" y="62744"/>
                      <a:pt x="53000" y="62773"/>
                      <a:pt x="52933" y="62806"/>
                    </a:cubicBezTo>
                    <a:cubicBezTo>
                      <a:pt x="52857" y="62853"/>
                      <a:pt x="52782" y="62903"/>
                      <a:pt x="52714" y="62962"/>
                    </a:cubicBezTo>
                    <a:cubicBezTo>
                      <a:pt x="52635" y="63029"/>
                      <a:pt x="52563" y="63105"/>
                      <a:pt x="52500" y="63188"/>
                    </a:cubicBezTo>
                    <a:cubicBezTo>
                      <a:pt x="52437" y="63272"/>
                      <a:pt x="52383" y="63369"/>
                      <a:pt x="52345" y="63465"/>
                    </a:cubicBezTo>
                    <a:cubicBezTo>
                      <a:pt x="52316" y="63545"/>
                      <a:pt x="52295" y="63625"/>
                      <a:pt x="52286" y="63709"/>
                    </a:cubicBezTo>
                    <a:cubicBezTo>
                      <a:pt x="52282" y="63755"/>
                      <a:pt x="52282" y="63805"/>
                      <a:pt x="52286" y="63852"/>
                    </a:cubicBezTo>
                    <a:cubicBezTo>
                      <a:pt x="52295" y="63902"/>
                      <a:pt x="52299" y="63957"/>
                      <a:pt x="52312" y="64007"/>
                    </a:cubicBezTo>
                    <a:cubicBezTo>
                      <a:pt x="52333" y="64103"/>
                      <a:pt x="52366" y="64192"/>
                      <a:pt x="52416" y="64271"/>
                    </a:cubicBezTo>
                    <a:cubicBezTo>
                      <a:pt x="52450" y="64330"/>
                      <a:pt x="52492" y="64385"/>
                      <a:pt x="52534" y="64435"/>
                    </a:cubicBezTo>
                    <a:cubicBezTo>
                      <a:pt x="52572" y="64477"/>
                      <a:pt x="52610" y="64515"/>
                      <a:pt x="52652" y="64553"/>
                    </a:cubicBezTo>
                    <a:cubicBezTo>
                      <a:pt x="52735" y="64632"/>
                      <a:pt x="52832" y="64699"/>
                      <a:pt x="52933" y="64754"/>
                    </a:cubicBezTo>
                    <a:cubicBezTo>
                      <a:pt x="53004" y="64792"/>
                      <a:pt x="53080" y="64825"/>
                      <a:pt x="53155" y="64855"/>
                    </a:cubicBezTo>
                    <a:cubicBezTo>
                      <a:pt x="53231" y="64888"/>
                      <a:pt x="53306" y="64914"/>
                      <a:pt x="53382" y="64935"/>
                    </a:cubicBezTo>
                    <a:cubicBezTo>
                      <a:pt x="53459" y="64956"/>
                      <a:pt x="53540" y="64965"/>
                      <a:pt x="53618" y="64965"/>
                    </a:cubicBezTo>
                    <a:cubicBezTo>
                      <a:pt x="53633" y="64965"/>
                      <a:pt x="53648" y="64965"/>
                      <a:pt x="53663" y="64964"/>
                    </a:cubicBezTo>
                    <a:cubicBezTo>
                      <a:pt x="53760" y="64951"/>
                      <a:pt x="53852" y="64922"/>
                      <a:pt x="53940" y="64884"/>
                    </a:cubicBezTo>
                    <a:cubicBezTo>
                      <a:pt x="54087" y="64821"/>
                      <a:pt x="54230" y="64746"/>
                      <a:pt x="54381" y="64691"/>
                    </a:cubicBezTo>
                    <a:lnTo>
                      <a:pt x="54393" y="64691"/>
                    </a:lnTo>
                    <a:cubicBezTo>
                      <a:pt x="54427" y="64683"/>
                      <a:pt x="54465" y="64674"/>
                      <a:pt x="54503" y="64666"/>
                    </a:cubicBezTo>
                    <a:cubicBezTo>
                      <a:pt x="54536" y="64662"/>
                      <a:pt x="54565" y="64657"/>
                      <a:pt x="54599" y="64653"/>
                    </a:cubicBezTo>
                    <a:lnTo>
                      <a:pt x="54675" y="64653"/>
                    </a:lnTo>
                    <a:lnTo>
                      <a:pt x="54729" y="64662"/>
                    </a:lnTo>
                    <a:lnTo>
                      <a:pt x="54742" y="64662"/>
                    </a:lnTo>
                    <a:cubicBezTo>
                      <a:pt x="54759" y="64666"/>
                      <a:pt x="54780" y="64674"/>
                      <a:pt x="54801" y="64678"/>
                    </a:cubicBezTo>
                    <a:cubicBezTo>
                      <a:pt x="54817" y="64687"/>
                      <a:pt x="54838" y="64695"/>
                      <a:pt x="54855" y="64704"/>
                    </a:cubicBezTo>
                    <a:cubicBezTo>
                      <a:pt x="54876" y="64716"/>
                      <a:pt x="54910" y="64737"/>
                      <a:pt x="54943" y="64758"/>
                    </a:cubicBezTo>
                    <a:cubicBezTo>
                      <a:pt x="54981" y="64788"/>
                      <a:pt x="55019" y="64817"/>
                      <a:pt x="55052" y="64846"/>
                    </a:cubicBezTo>
                    <a:cubicBezTo>
                      <a:pt x="55099" y="64893"/>
                      <a:pt x="55141" y="64935"/>
                      <a:pt x="55182" y="64981"/>
                    </a:cubicBezTo>
                    <a:cubicBezTo>
                      <a:pt x="55241" y="65056"/>
                      <a:pt x="55304" y="65144"/>
                      <a:pt x="55367" y="65233"/>
                    </a:cubicBezTo>
                    <a:cubicBezTo>
                      <a:pt x="55401" y="65283"/>
                      <a:pt x="55430" y="65329"/>
                      <a:pt x="55460" y="65384"/>
                    </a:cubicBezTo>
                    <a:cubicBezTo>
                      <a:pt x="55489" y="65434"/>
                      <a:pt x="55510" y="65472"/>
                      <a:pt x="55535" y="65518"/>
                    </a:cubicBezTo>
                    <a:cubicBezTo>
                      <a:pt x="55585" y="65610"/>
                      <a:pt x="55640" y="65707"/>
                      <a:pt x="55690" y="65799"/>
                    </a:cubicBezTo>
                    <a:cubicBezTo>
                      <a:pt x="55720" y="65850"/>
                      <a:pt x="55753" y="65896"/>
                      <a:pt x="55787" y="65942"/>
                    </a:cubicBezTo>
                    <a:cubicBezTo>
                      <a:pt x="55799" y="65963"/>
                      <a:pt x="55820" y="65984"/>
                      <a:pt x="55833" y="66005"/>
                    </a:cubicBezTo>
                    <a:cubicBezTo>
                      <a:pt x="55850" y="66026"/>
                      <a:pt x="55862" y="66043"/>
                      <a:pt x="55879" y="66064"/>
                    </a:cubicBezTo>
                    <a:cubicBezTo>
                      <a:pt x="55946" y="66143"/>
                      <a:pt x="56014" y="66223"/>
                      <a:pt x="56081" y="66294"/>
                    </a:cubicBezTo>
                    <a:cubicBezTo>
                      <a:pt x="56127" y="66345"/>
                      <a:pt x="56173" y="66391"/>
                      <a:pt x="56219" y="66441"/>
                    </a:cubicBezTo>
                    <a:cubicBezTo>
                      <a:pt x="56362" y="66588"/>
                      <a:pt x="56534" y="66706"/>
                      <a:pt x="56719" y="66790"/>
                    </a:cubicBezTo>
                    <a:cubicBezTo>
                      <a:pt x="56803" y="66832"/>
                      <a:pt x="56887" y="66865"/>
                      <a:pt x="56975" y="66895"/>
                    </a:cubicBezTo>
                    <a:cubicBezTo>
                      <a:pt x="57193" y="66958"/>
                      <a:pt x="57415" y="66991"/>
                      <a:pt x="57634" y="67037"/>
                    </a:cubicBezTo>
                    <a:cubicBezTo>
                      <a:pt x="57671" y="67046"/>
                      <a:pt x="57726" y="67058"/>
                      <a:pt x="57776" y="67075"/>
                    </a:cubicBezTo>
                    <a:cubicBezTo>
                      <a:pt x="57818" y="67092"/>
                      <a:pt x="57860" y="67109"/>
                      <a:pt x="57902" y="67125"/>
                    </a:cubicBezTo>
                    <a:cubicBezTo>
                      <a:pt x="57915" y="67134"/>
                      <a:pt x="57927" y="67142"/>
                      <a:pt x="57940" y="67151"/>
                    </a:cubicBezTo>
                    <a:cubicBezTo>
                      <a:pt x="57965" y="67167"/>
                      <a:pt x="57986" y="67184"/>
                      <a:pt x="58007" y="67205"/>
                    </a:cubicBezTo>
                    <a:cubicBezTo>
                      <a:pt x="58041" y="67239"/>
                      <a:pt x="58074" y="67272"/>
                      <a:pt x="58108" y="67310"/>
                    </a:cubicBezTo>
                    <a:cubicBezTo>
                      <a:pt x="58125" y="67331"/>
                      <a:pt x="58142" y="67356"/>
                      <a:pt x="58158" y="67377"/>
                    </a:cubicBezTo>
                    <a:cubicBezTo>
                      <a:pt x="58171" y="67398"/>
                      <a:pt x="58184" y="67419"/>
                      <a:pt x="58196" y="67440"/>
                    </a:cubicBezTo>
                    <a:cubicBezTo>
                      <a:pt x="58230" y="67520"/>
                      <a:pt x="58259" y="67600"/>
                      <a:pt x="58284" y="67684"/>
                    </a:cubicBezTo>
                    <a:cubicBezTo>
                      <a:pt x="58318" y="67797"/>
                      <a:pt x="58356" y="67915"/>
                      <a:pt x="58389" y="68032"/>
                    </a:cubicBezTo>
                    <a:cubicBezTo>
                      <a:pt x="58423" y="68150"/>
                      <a:pt x="58452" y="68263"/>
                      <a:pt x="58490" y="68376"/>
                    </a:cubicBezTo>
                    <a:cubicBezTo>
                      <a:pt x="58507" y="68427"/>
                      <a:pt x="58519" y="68477"/>
                      <a:pt x="58540" y="68527"/>
                    </a:cubicBezTo>
                    <a:cubicBezTo>
                      <a:pt x="58565" y="68590"/>
                      <a:pt x="58591" y="68649"/>
                      <a:pt x="58616" y="68708"/>
                    </a:cubicBezTo>
                    <a:cubicBezTo>
                      <a:pt x="58658" y="68804"/>
                      <a:pt x="58708" y="68893"/>
                      <a:pt x="58767" y="68972"/>
                    </a:cubicBezTo>
                    <a:cubicBezTo>
                      <a:pt x="58834" y="69060"/>
                      <a:pt x="58914" y="69140"/>
                      <a:pt x="59002" y="69207"/>
                    </a:cubicBezTo>
                    <a:cubicBezTo>
                      <a:pt x="59048" y="69245"/>
                      <a:pt x="59099" y="69274"/>
                      <a:pt x="59149" y="69304"/>
                    </a:cubicBezTo>
                    <a:cubicBezTo>
                      <a:pt x="59182" y="69321"/>
                      <a:pt x="59216" y="69333"/>
                      <a:pt x="59254" y="69350"/>
                    </a:cubicBezTo>
                    <a:cubicBezTo>
                      <a:pt x="59283" y="69363"/>
                      <a:pt x="59317" y="69371"/>
                      <a:pt x="59346" y="69379"/>
                    </a:cubicBezTo>
                    <a:cubicBezTo>
                      <a:pt x="59390" y="69389"/>
                      <a:pt x="59437" y="69394"/>
                      <a:pt x="59482" y="69394"/>
                    </a:cubicBezTo>
                    <a:cubicBezTo>
                      <a:pt x="59497" y="69394"/>
                      <a:pt x="59512" y="69393"/>
                      <a:pt x="59527" y="69392"/>
                    </a:cubicBezTo>
                    <a:cubicBezTo>
                      <a:pt x="59577" y="69388"/>
                      <a:pt x="59623" y="69379"/>
                      <a:pt x="59669" y="69367"/>
                    </a:cubicBezTo>
                    <a:cubicBezTo>
                      <a:pt x="59720" y="69354"/>
                      <a:pt x="59762" y="69337"/>
                      <a:pt x="59808" y="69312"/>
                    </a:cubicBezTo>
                    <a:cubicBezTo>
                      <a:pt x="59963" y="69237"/>
                      <a:pt x="60089" y="69111"/>
                      <a:pt x="60169" y="68951"/>
                    </a:cubicBezTo>
                    <a:cubicBezTo>
                      <a:pt x="60194" y="68905"/>
                      <a:pt x="60219" y="68859"/>
                      <a:pt x="60244" y="68813"/>
                    </a:cubicBezTo>
                    <a:cubicBezTo>
                      <a:pt x="60265" y="68767"/>
                      <a:pt x="60291" y="68712"/>
                      <a:pt x="60312" y="68657"/>
                    </a:cubicBezTo>
                    <a:cubicBezTo>
                      <a:pt x="60337" y="68599"/>
                      <a:pt x="60362" y="68540"/>
                      <a:pt x="60387" y="68481"/>
                    </a:cubicBezTo>
                    <a:cubicBezTo>
                      <a:pt x="60408" y="68435"/>
                      <a:pt x="60429" y="68393"/>
                      <a:pt x="60450" y="68347"/>
                    </a:cubicBezTo>
                    <a:cubicBezTo>
                      <a:pt x="60488" y="68276"/>
                      <a:pt x="60526" y="68208"/>
                      <a:pt x="60572" y="68141"/>
                    </a:cubicBezTo>
                    <a:cubicBezTo>
                      <a:pt x="60589" y="68116"/>
                      <a:pt x="60610" y="68091"/>
                      <a:pt x="60631" y="68061"/>
                    </a:cubicBezTo>
                    <a:cubicBezTo>
                      <a:pt x="60652" y="68036"/>
                      <a:pt x="60668" y="68024"/>
                      <a:pt x="60689" y="68007"/>
                    </a:cubicBezTo>
                    <a:cubicBezTo>
                      <a:pt x="60698" y="67999"/>
                      <a:pt x="60710" y="67990"/>
                      <a:pt x="60719" y="67986"/>
                    </a:cubicBezTo>
                    <a:lnTo>
                      <a:pt x="60731" y="67978"/>
                    </a:lnTo>
                    <a:lnTo>
                      <a:pt x="60752" y="67965"/>
                    </a:lnTo>
                    <a:cubicBezTo>
                      <a:pt x="60761" y="67965"/>
                      <a:pt x="60765" y="67961"/>
                      <a:pt x="60769" y="67957"/>
                    </a:cubicBezTo>
                    <a:cubicBezTo>
                      <a:pt x="60786" y="67952"/>
                      <a:pt x="60798" y="67948"/>
                      <a:pt x="60811" y="67948"/>
                    </a:cubicBezTo>
                    <a:cubicBezTo>
                      <a:pt x="60824" y="67944"/>
                      <a:pt x="60836" y="67944"/>
                      <a:pt x="60849" y="67944"/>
                    </a:cubicBezTo>
                    <a:lnTo>
                      <a:pt x="60945" y="67944"/>
                    </a:lnTo>
                    <a:cubicBezTo>
                      <a:pt x="60958" y="67948"/>
                      <a:pt x="60971" y="67952"/>
                      <a:pt x="60983" y="67957"/>
                    </a:cubicBezTo>
                    <a:cubicBezTo>
                      <a:pt x="61008" y="67965"/>
                      <a:pt x="61029" y="67973"/>
                      <a:pt x="61054" y="67982"/>
                    </a:cubicBezTo>
                    <a:lnTo>
                      <a:pt x="61088" y="68007"/>
                    </a:lnTo>
                    <a:lnTo>
                      <a:pt x="61113" y="68028"/>
                    </a:lnTo>
                    <a:cubicBezTo>
                      <a:pt x="61122" y="68036"/>
                      <a:pt x="61130" y="68045"/>
                      <a:pt x="61138" y="68053"/>
                    </a:cubicBezTo>
                    <a:cubicBezTo>
                      <a:pt x="61147" y="68061"/>
                      <a:pt x="61155" y="68074"/>
                      <a:pt x="61164" y="68087"/>
                    </a:cubicBezTo>
                    <a:cubicBezTo>
                      <a:pt x="61180" y="68108"/>
                      <a:pt x="61193" y="68133"/>
                      <a:pt x="61206" y="68158"/>
                    </a:cubicBezTo>
                    <a:lnTo>
                      <a:pt x="61222" y="68192"/>
                    </a:lnTo>
                    <a:cubicBezTo>
                      <a:pt x="61231" y="68221"/>
                      <a:pt x="61235" y="68250"/>
                      <a:pt x="61239" y="68280"/>
                    </a:cubicBezTo>
                    <a:cubicBezTo>
                      <a:pt x="61239" y="68284"/>
                      <a:pt x="61239" y="68305"/>
                      <a:pt x="61243" y="68326"/>
                    </a:cubicBezTo>
                    <a:lnTo>
                      <a:pt x="61243" y="68460"/>
                    </a:lnTo>
                    <a:cubicBezTo>
                      <a:pt x="61243" y="68511"/>
                      <a:pt x="61239" y="68553"/>
                      <a:pt x="61235" y="68599"/>
                    </a:cubicBezTo>
                    <a:cubicBezTo>
                      <a:pt x="61227" y="68695"/>
                      <a:pt x="61218" y="68809"/>
                      <a:pt x="61206" y="68922"/>
                    </a:cubicBezTo>
                    <a:cubicBezTo>
                      <a:pt x="61197" y="69023"/>
                      <a:pt x="61185" y="69119"/>
                      <a:pt x="61185" y="69220"/>
                    </a:cubicBezTo>
                    <a:lnTo>
                      <a:pt x="61185" y="69405"/>
                    </a:lnTo>
                    <a:cubicBezTo>
                      <a:pt x="61185" y="69459"/>
                      <a:pt x="61193" y="69510"/>
                      <a:pt x="61197" y="69564"/>
                    </a:cubicBezTo>
                    <a:cubicBezTo>
                      <a:pt x="61201" y="69614"/>
                      <a:pt x="61214" y="69665"/>
                      <a:pt x="61222" y="69715"/>
                    </a:cubicBezTo>
                    <a:cubicBezTo>
                      <a:pt x="61235" y="69761"/>
                      <a:pt x="61248" y="69808"/>
                      <a:pt x="61269" y="69850"/>
                    </a:cubicBezTo>
                    <a:cubicBezTo>
                      <a:pt x="61302" y="69938"/>
                      <a:pt x="61348" y="70022"/>
                      <a:pt x="61403" y="70101"/>
                    </a:cubicBezTo>
                    <a:cubicBezTo>
                      <a:pt x="61441" y="70160"/>
                      <a:pt x="61487" y="70219"/>
                      <a:pt x="61533" y="70273"/>
                    </a:cubicBezTo>
                    <a:cubicBezTo>
                      <a:pt x="61583" y="70324"/>
                      <a:pt x="61638" y="70378"/>
                      <a:pt x="61684" y="70433"/>
                    </a:cubicBezTo>
                    <a:lnTo>
                      <a:pt x="61709" y="70467"/>
                    </a:lnTo>
                    <a:cubicBezTo>
                      <a:pt x="61713" y="70471"/>
                      <a:pt x="61718" y="70475"/>
                      <a:pt x="61722" y="70483"/>
                    </a:cubicBezTo>
                    <a:cubicBezTo>
                      <a:pt x="61739" y="70513"/>
                      <a:pt x="61764" y="70534"/>
                      <a:pt x="61793" y="70542"/>
                    </a:cubicBezTo>
                    <a:lnTo>
                      <a:pt x="61810" y="70542"/>
                    </a:lnTo>
                    <a:cubicBezTo>
                      <a:pt x="61709" y="70689"/>
                      <a:pt x="61600" y="70836"/>
                      <a:pt x="61487" y="70983"/>
                    </a:cubicBezTo>
                    <a:cubicBezTo>
                      <a:pt x="61033" y="71558"/>
                      <a:pt x="60563" y="72129"/>
                      <a:pt x="60068" y="72674"/>
                    </a:cubicBezTo>
                    <a:cubicBezTo>
                      <a:pt x="59564" y="73233"/>
                      <a:pt x="59044" y="73778"/>
                      <a:pt x="58503" y="74311"/>
                    </a:cubicBezTo>
                    <a:cubicBezTo>
                      <a:pt x="58011" y="74790"/>
                      <a:pt x="57495" y="75264"/>
                      <a:pt x="56966" y="75721"/>
                    </a:cubicBezTo>
                    <a:cubicBezTo>
                      <a:pt x="56421" y="76192"/>
                      <a:pt x="55862" y="76641"/>
                      <a:pt x="55287" y="77077"/>
                    </a:cubicBezTo>
                    <a:cubicBezTo>
                      <a:pt x="54738" y="77493"/>
                      <a:pt x="54171" y="77891"/>
                      <a:pt x="53596" y="78273"/>
                    </a:cubicBezTo>
                    <a:cubicBezTo>
                      <a:pt x="53029" y="78651"/>
                      <a:pt x="52446" y="79008"/>
                      <a:pt x="51858" y="79352"/>
                    </a:cubicBezTo>
                    <a:cubicBezTo>
                      <a:pt x="51237" y="79709"/>
                      <a:pt x="50603" y="80053"/>
                      <a:pt x="49957" y="80368"/>
                    </a:cubicBezTo>
                    <a:cubicBezTo>
                      <a:pt x="49311" y="80687"/>
                      <a:pt x="48664" y="80985"/>
                      <a:pt x="48001" y="81262"/>
                    </a:cubicBezTo>
                    <a:cubicBezTo>
                      <a:pt x="47334" y="81539"/>
                      <a:pt x="46641" y="81803"/>
                      <a:pt x="45940" y="82043"/>
                    </a:cubicBezTo>
                    <a:cubicBezTo>
                      <a:pt x="45273" y="82269"/>
                      <a:pt x="44601" y="82475"/>
                      <a:pt x="43925" y="82664"/>
                    </a:cubicBezTo>
                    <a:cubicBezTo>
                      <a:pt x="43245" y="82848"/>
                      <a:pt x="42549" y="83016"/>
                      <a:pt x="41844" y="83159"/>
                    </a:cubicBezTo>
                    <a:cubicBezTo>
                      <a:pt x="41554" y="83222"/>
                      <a:pt x="41260" y="83272"/>
                      <a:pt x="40966" y="83327"/>
                    </a:cubicBezTo>
                    <a:cubicBezTo>
                      <a:pt x="40941" y="83092"/>
                      <a:pt x="40966" y="82861"/>
                      <a:pt x="40979" y="82630"/>
                    </a:cubicBezTo>
                    <a:cubicBezTo>
                      <a:pt x="41013" y="82013"/>
                      <a:pt x="41059" y="81409"/>
                      <a:pt x="41269" y="80817"/>
                    </a:cubicBezTo>
                    <a:cubicBezTo>
                      <a:pt x="41562" y="80145"/>
                      <a:pt x="41827" y="79440"/>
                      <a:pt x="41852" y="78693"/>
                    </a:cubicBezTo>
                    <a:cubicBezTo>
                      <a:pt x="41957" y="77392"/>
                      <a:pt x="43031" y="76150"/>
                      <a:pt x="42498" y="74827"/>
                    </a:cubicBezTo>
                    <a:cubicBezTo>
                      <a:pt x="42335" y="74383"/>
                      <a:pt x="42020" y="74009"/>
                      <a:pt x="41957" y="73526"/>
                    </a:cubicBezTo>
                    <a:cubicBezTo>
                      <a:pt x="41915" y="73178"/>
                      <a:pt x="41898" y="72788"/>
                      <a:pt x="41671" y="72502"/>
                    </a:cubicBezTo>
                    <a:cubicBezTo>
                      <a:pt x="41239" y="71965"/>
                      <a:pt x="40756" y="71394"/>
                      <a:pt x="40072" y="71193"/>
                    </a:cubicBezTo>
                    <a:cubicBezTo>
                      <a:pt x="39321" y="70983"/>
                      <a:pt x="38465" y="71130"/>
                      <a:pt x="37823" y="70597"/>
                    </a:cubicBezTo>
                    <a:cubicBezTo>
                      <a:pt x="37352" y="70273"/>
                      <a:pt x="37130" y="69711"/>
                      <a:pt x="36668" y="69379"/>
                    </a:cubicBezTo>
                    <a:cubicBezTo>
                      <a:pt x="36379" y="69170"/>
                      <a:pt x="36056" y="68989"/>
                      <a:pt x="35703" y="68914"/>
                    </a:cubicBezTo>
                    <a:cubicBezTo>
                      <a:pt x="35608" y="68893"/>
                      <a:pt x="35513" y="68886"/>
                      <a:pt x="35417" y="68886"/>
                    </a:cubicBezTo>
                    <a:cubicBezTo>
                      <a:pt x="35184" y="68886"/>
                      <a:pt x="34949" y="68929"/>
                      <a:pt x="34713" y="68929"/>
                    </a:cubicBezTo>
                    <a:cubicBezTo>
                      <a:pt x="34648" y="68929"/>
                      <a:pt x="34584" y="68926"/>
                      <a:pt x="34519" y="68918"/>
                    </a:cubicBezTo>
                    <a:cubicBezTo>
                      <a:pt x="33526" y="68714"/>
                      <a:pt x="33049" y="67979"/>
                      <a:pt x="32301" y="67979"/>
                    </a:cubicBezTo>
                    <a:cubicBezTo>
                      <a:pt x="31987" y="67979"/>
                      <a:pt x="31625" y="68108"/>
                      <a:pt x="31157" y="68460"/>
                    </a:cubicBezTo>
                    <a:cubicBezTo>
                      <a:pt x="30970" y="68576"/>
                      <a:pt x="30760" y="68624"/>
                      <a:pt x="30546" y="68624"/>
                    </a:cubicBezTo>
                    <a:cubicBezTo>
                      <a:pt x="30247" y="68624"/>
                      <a:pt x="29942" y="68530"/>
                      <a:pt x="29680" y="68393"/>
                    </a:cubicBezTo>
                    <a:cubicBezTo>
                      <a:pt x="29470" y="68267"/>
                      <a:pt x="29256" y="68116"/>
                      <a:pt x="29000" y="68087"/>
                    </a:cubicBezTo>
                    <a:cubicBezTo>
                      <a:pt x="27699" y="68057"/>
                      <a:pt x="27405" y="67831"/>
                      <a:pt x="27426" y="66525"/>
                    </a:cubicBezTo>
                    <a:cubicBezTo>
                      <a:pt x="27401" y="66001"/>
                      <a:pt x="27111" y="65484"/>
                      <a:pt x="26620" y="65270"/>
                    </a:cubicBezTo>
                    <a:cubicBezTo>
                      <a:pt x="26368" y="65128"/>
                      <a:pt x="26045" y="65140"/>
                      <a:pt x="25848" y="64909"/>
                    </a:cubicBezTo>
                    <a:cubicBezTo>
                      <a:pt x="25613" y="64565"/>
                      <a:pt x="25550" y="64066"/>
                      <a:pt x="25176" y="63805"/>
                    </a:cubicBezTo>
                    <a:cubicBezTo>
                      <a:pt x="24941" y="63566"/>
                      <a:pt x="24526" y="63541"/>
                      <a:pt x="24383" y="63209"/>
                    </a:cubicBezTo>
                    <a:cubicBezTo>
                      <a:pt x="24190" y="62748"/>
                      <a:pt x="24215" y="62215"/>
                      <a:pt x="23972" y="61774"/>
                    </a:cubicBezTo>
                    <a:cubicBezTo>
                      <a:pt x="23781" y="61389"/>
                      <a:pt x="23370" y="61209"/>
                      <a:pt x="22959" y="61209"/>
                    </a:cubicBezTo>
                    <a:cubicBezTo>
                      <a:pt x="22819" y="61209"/>
                      <a:pt x="22680" y="61230"/>
                      <a:pt x="22549" y="61270"/>
                    </a:cubicBezTo>
                    <a:cubicBezTo>
                      <a:pt x="22213" y="61337"/>
                      <a:pt x="21957" y="61598"/>
                      <a:pt x="21617" y="61631"/>
                    </a:cubicBezTo>
                    <a:cubicBezTo>
                      <a:pt x="21605" y="61632"/>
                      <a:pt x="21592" y="61632"/>
                      <a:pt x="21580" y="61632"/>
                    </a:cubicBezTo>
                    <a:cubicBezTo>
                      <a:pt x="21161" y="61632"/>
                      <a:pt x="20897" y="61220"/>
                      <a:pt x="20521" y="61077"/>
                    </a:cubicBezTo>
                    <a:cubicBezTo>
                      <a:pt x="20202" y="60954"/>
                      <a:pt x="19942" y="60901"/>
                      <a:pt x="19727" y="60901"/>
                    </a:cubicBezTo>
                    <a:cubicBezTo>
                      <a:pt x="18550" y="60901"/>
                      <a:pt x="18698" y="62461"/>
                      <a:pt x="17598" y="62461"/>
                    </a:cubicBezTo>
                    <a:cubicBezTo>
                      <a:pt x="17573" y="62461"/>
                      <a:pt x="17547" y="62460"/>
                      <a:pt x="17520" y="62458"/>
                    </a:cubicBezTo>
                    <a:cubicBezTo>
                      <a:pt x="17180" y="62420"/>
                      <a:pt x="16882" y="62169"/>
                      <a:pt x="16530" y="62135"/>
                    </a:cubicBezTo>
                    <a:cubicBezTo>
                      <a:pt x="16447" y="62120"/>
                      <a:pt x="16370" y="62113"/>
                      <a:pt x="16299" y="62113"/>
                    </a:cubicBezTo>
                    <a:cubicBezTo>
                      <a:pt x="15360" y="62113"/>
                      <a:pt x="15364" y="63296"/>
                      <a:pt x="14574" y="63296"/>
                    </a:cubicBezTo>
                    <a:cubicBezTo>
                      <a:pt x="14532" y="63296"/>
                      <a:pt x="14487" y="63292"/>
                      <a:pt x="14440" y="63285"/>
                    </a:cubicBezTo>
                    <a:cubicBezTo>
                      <a:pt x="13933" y="63241"/>
                      <a:pt x="13700" y="62599"/>
                      <a:pt x="13192" y="62599"/>
                    </a:cubicBezTo>
                    <a:cubicBezTo>
                      <a:pt x="13165" y="62599"/>
                      <a:pt x="13138" y="62601"/>
                      <a:pt x="13109" y="62605"/>
                    </a:cubicBezTo>
                    <a:cubicBezTo>
                      <a:pt x="12748" y="62630"/>
                      <a:pt x="12509" y="62928"/>
                      <a:pt x="12278" y="63172"/>
                    </a:cubicBezTo>
                    <a:cubicBezTo>
                      <a:pt x="12047" y="63365"/>
                      <a:pt x="11758" y="63579"/>
                      <a:pt x="11443" y="63591"/>
                    </a:cubicBezTo>
                    <a:cubicBezTo>
                      <a:pt x="9902" y="63486"/>
                      <a:pt x="10381" y="62483"/>
                      <a:pt x="9944" y="61455"/>
                    </a:cubicBezTo>
                    <a:cubicBezTo>
                      <a:pt x="9722" y="60905"/>
                      <a:pt x="9180" y="60561"/>
                      <a:pt x="8966" y="60011"/>
                    </a:cubicBezTo>
                    <a:cubicBezTo>
                      <a:pt x="8866" y="59579"/>
                      <a:pt x="8966" y="59109"/>
                      <a:pt x="8853" y="58672"/>
                    </a:cubicBezTo>
                    <a:cubicBezTo>
                      <a:pt x="8782" y="58311"/>
                      <a:pt x="8563" y="57992"/>
                      <a:pt x="8551" y="57614"/>
                    </a:cubicBezTo>
                    <a:cubicBezTo>
                      <a:pt x="8496" y="57065"/>
                      <a:pt x="8878" y="56582"/>
                      <a:pt x="8895" y="56041"/>
                    </a:cubicBezTo>
                    <a:cubicBezTo>
                      <a:pt x="8912" y="55575"/>
                      <a:pt x="8626" y="55172"/>
                      <a:pt x="8660" y="54702"/>
                    </a:cubicBezTo>
                    <a:cubicBezTo>
                      <a:pt x="8694" y="54370"/>
                      <a:pt x="8920" y="54013"/>
                      <a:pt x="9290" y="53984"/>
                    </a:cubicBezTo>
                    <a:cubicBezTo>
                      <a:pt x="9297" y="53984"/>
                      <a:pt x="9304" y="53984"/>
                      <a:pt x="9312" y="53984"/>
                    </a:cubicBezTo>
                    <a:cubicBezTo>
                      <a:pt x="9743" y="53984"/>
                      <a:pt x="10335" y="54262"/>
                      <a:pt x="10806" y="54262"/>
                    </a:cubicBezTo>
                    <a:cubicBezTo>
                      <a:pt x="11131" y="54262"/>
                      <a:pt x="11400" y="54129"/>
                      <a:pt x="11518" y="53682"/>
                    </a:cubicBezTo>
                    <a:cubicBezTo>
                      <a:pt x="11619" y="53392"/>
                      <a:pt x="11560" y="53086"/>
                      <a:pt x="11640" y="52792"/>
                    </a:cubicBezTo>
                    <a:cubicBezTo>
                      <a:pt x="11888" y="52141"/>
                      <a:pt x="12253" y="51507"/>
                      <a:pt x="12614" y="50907"/>
                    </a:cubicBezTo>
                    <a:cubicBezTo>
                      <a:pt x="13420" y="50106"/>
                      <a:pt x="13609" y="49732"/>
                      <a:pt x="13231" y="48624"/>
                    </a:cubicBezTo>
                    <a:cubicBezTo>
                      <a:pt x="13180" y="48234"/>
                      <a:pt x="13281" y="47784"/>
                      <a:pt x="13604" y="47528"/>
                    </a:cubicBezTo>
                    <a:cubicBezTo>
                      <a:pt x="13755" y="47408"/>
                      <a:pt x="13883" y="47358"/>
                      <a:pt x="13993" y="47358"/>
                    </a:cubicBezTo>
                    <a:cubicBezTo>
                      <a:pt x="14439" y="47358"/>
                      <a:pt x="14605" y="48174"/>
                      <a:pt x="14901" y="48511"/>
                    </a:cubicBezTo>
                    <a:cubicBezTo>
                      <a:pt x="15178" y="48889"/>
                      <a:pt x="15492" y="48975"/>
                      <a:pt x="15863" y="48975"/>
                    </a:cubicBezTo>
                    <a:cubicBezTo>
                      <a:pt x="16010" y="48975"/>
                      <a:pt x="16166" y="48961"/>
                      <a:pt x="16333" y="48947"/>
                    </a:cubicBezTo>
                    <a:cubicBezTo>
                      <a:pt x="16701" y="49210"/>
                      <a:pt x="17096" y="49422"/>
                      <a:pt x="17480" y="49422"/>
                    </a:cubicBezTo>
                    <a:cubicBezTo>
                      <a:pt x="17769" y="49422"/>
                      <a:pt x="18052" y="49302"/>
                      <a:pt x="18314" y="48993"/>
                    </a:cubicBezTo>
                    <a:cubicBezTo>
                      <a:pt x="18855" y="48502"/>
                      <a:pt x="18679" y="47776"/>
                      <a:pt x="18662" y="47130"/>
                    </a:cubicBezTo>
                    <a:cubicBezTo>
                      <a:pt x="18696" y="46571"/>
                      <a:pt x="18414" y="46043"/>
                      <a:pt x="18582" y="45493"/>
                    </a:cubicBezTo>
                    <a:cubicBezTo>
                      <a:pt x="18712" y="44830"/>
                      <a:pt x="19388" y="44485"/>
                      <a:pt x="19590" y="43860"/>
                    </a:cubicBezTo>
                    <a:cubicBezTo>
                      <a:pt x="19732" y="43281"/>
                      <a:pt x="19304" y="42639"/>
                      <a:pt x="18805" y="42370"/>
                    </a:cubicBezTo>
                    <a:cubicBezTo>
                      <a:pt x="18570" y="42232"/>
                      <a:pt x="18297" y="42232"/>
                      <a:pt x="18062" y="42089"/>
                    </a:cubicBezTo>
                    <a:cubicBezTo>
                      <a:pt x="17789" y="41841"/>
                      <a:pt x="17881" y="41337"/>
                      <a:pt x="18112" y="41086"/>
                    </a:cubicBezTo>
                    <a:cubicBezTo>
                      <a:pt x="18947" y="40494"/>
                      <a:pt x="19124" y="39663"/>
                      <a:pt x="18238" y="39008"/>
                    </a:cubicBezTo>
                    <a:cubicBezTo>
                      <a:pt x="18024" y="38857"/>
                      <a:pt x="17768" y="38811"/>
                      <a:pt x="17533" y="38693"/>
                    </a:cubicBezTo>
                    <a:cubicBezTo>
                      <a:pt x="17386" y="38601"/>
                      <a:pt x="17306" y="38462"/>
                      <a:pt x="17172" y="38341"/>
                    </a:cubicBezTo>
                    <a:cubicBezTo>
                      <a:pt x="16983" y="38148"/>
                      <a:pt x="16740" y="37984"/>
                      <a:pt x="16656" y="37719"/>
                    </a:cubicBezTo>
                    <a:cubicBezTo>
                      <a:pt x="16559" y="37358"/>
                      <a:pt x="16538" y="36939"/>
                      <a:pt x="16215" y="36700"/>
                    </a:cubicBezTo>
                    <a:cubicBezTo>
                      <a:pt x="16103" y="36608"/>
                      <a:pt x="15984" y="36570"/>
                      <a:pt x="15865" y="36570"/>
                    </a:cubicBezTo>
                    <a:cubicBezTo>
                      <a:pt x="15550" y="36570"/>
                      <a:pt x="15239" y="36838"/>
                      <a:pt x="15078" y="37115"/>
                    </a:cubicBezTo>
                    <a:cubicBezTo>
                      <a:pt x="14933" y="37324"/>
                      <a:pt x="14784" y="37642"/>
                      <a:pt x="14487" y="37642"/>
                    </a:cubicBezTo>
                    <a:cubicBezTo>
                      <a:pt x="14474" y="37642"/>
                      <a:pt x="14461" y="37641"/>
                      <a:pt x="14448" y="37640"/>
                    </a:cubicBezTo>
                    <a:cubicBezTo>
                      <a:pt x="14242" y="37615"/>
                      <a:pt x="14058" y="37501"/>
                      <a:pt x="13944" y="37325"/>
                    </a:cubicBezTo>
                    <a:cubicBezTo>
                      <a:pt x="13785" y="36981"/>
                      <a:pt x="13881" y="36586"/>
                      <a:pt x="13827" y="36221"/>
                    </a:cubicBezTo>
                    <a:cubicBezTo>
                      <a:pt x="13776" y="35919"/>
                      <a:pt x="13558" y="35625"/>
                      <a:pt x="13726" y="35314"/>
                    </a:cubicBezTo>
                    <a:cubicBezTo>
                      <a:pt x="13886" y="35037"/>
                      <a:pt x="14129" y="34815"/>
                      <a:pt x="14385" y="34626"/>
                    </a:cubicBezTo>
                    <a:cubicBezTo>
                      <a:pt x="14540" y="34517"/>
                      <a:pt x="14750" y="34446"/>
                      <a:pt x="14796" y="34244"/>
                    </a:cubicBezTo>
                    <a:cubicBezTo>
                      <a:pt x="14834" y="34009"/>
                      <a:pt x="14742" y="33766"/>
                      <a:pt x="14628" y="33564"/>
                    </a:cubicBezTo>
                    <a:cubicBezTo>
                      <a:pt x="14545" y="33426"/>
                      <a:pt x="14402" y="33321"/>
                      <a:pt x="14406" y="33144"/>
                    </a:cubicBezTo>
                    <a:cubicBezTo>
                      <a:pt x="14440" y="32762"/>
                      <a:pt x="14628" y="32406"/>
                      <a:pt x="14931" y="32171"/>
                    </a:cubicBezTo>
                    <a:cubicBezTo>
                      <a:pt x="15120" y="31994"/>
                      <a:pt x="15426" y="31877"/>
                      <a:pt x="15430" y="31575"/>
                    </a:cubicBezTo>
                    <a:cubicBezTo>
                      <a:pt x="15464" y="31163"/>
                      <a:pt x="15447" y="30731"/>
                      <a:pt x="15275" y="30345"/>
                    </a:cubicBezTo>
                    <a:cubicBezTo>
                      <a:pt x="15031" y="29854"/>
                      <a:pt x="14767" y="29287"/>
                      <a:pt x="15061" y="28754"/>
                    </a:cubicBezTo>
                    <a:cubicBezTo>
                      <a:pt x="15178" y="28544"/>
                      <a:pt x="15388" y="28389"/>
                      <a:pt x="15392" y="28124"/>
                    </a:cubicBezTo>
                    <a:cubicBezTo>
                      <a:pt x="15418" y="27856"/>
                      <a:pt x="15304" y="27600"/>
                      <a:pt x="15334" y="27327"/>
                    </a:cubicBezTo>
                    <a:cubicBezTo>
                      <a:pt x="15363" y="27050"/>
                      <a:pt x="15522" y="26790"/>
                      <a:pt x="15510" y="26509"/>
                    </a:cubicBezTo>
                    <a:cubicBezTo>
                      <a:pt x="15455" y="25988"/>
                      <a:pt x="15002" y="25673"/>
                      <a:pt x="14775" y="25249"/>
                    </a:cubicBezTo>
                    <a:cubicBezTo>
                      <a:pt x="14616" y="24880"/>
                      <a:pt x="14595" y="24464"/>
                      <a:pt x="14641" y="24074"/>
                    </a:cubicBezTo>
                    <a:cubicBezTo>
                      <a:pt x="14654" y="24011"/>
                      <a:pt x="14616" y="23948"/>
                      <a:pt x="14553" y="23931"/>
                    </a:cubicBezTo>
                    <a:cubicBezTo>
                      <a:pt x="14687" y="23827"/>
                      <a:pt x="14817" y="23722"/>
                      <a:pt x="14947" y="23621"/>
                    </a:cubicBezTo>
                    <a:cubicBezTo>
                      <a:pt x="15506" y="23210"/>
                      <a:pt x="16072" y="22802"/>
                      <a:pt x="16656" y="22420"/>
                    </a:cubicBezTo>
                    <a:cubicBezTo>
                      <a:pt x="17256" y="22022"/>
                      <a:pt x="17869" y="21648"/>
                      <a:pt x="18494" y="21287"/>
                    </a:cubicBezTo>
                    <a:cubicBezTo>
                      <a:pt x="19103" y="20943"/>
                      <a:pt x="19728" y="20607"/>
                      <a:pt x="20366" y="20297"/>
                    </a:cubicBezTo>
                    <a:cubicBezTo>
                      <a:pt x="21000" y="19986"/>
                      <a:pt x="21651" y="19696"/>
                      <a:pt x="22301" y="19424"/>
                    </a:cubicBezTo>
                    <a:cubicBezTo>
                      <a:pt x="22616" y="19293"/>
                      <a:pt x="22947" y="19159"/>
                      <a:pt x="23283" y="19033"/>
                    </a:cubicBezTo>
                    <a:cubicBezTo>
                      <a:pt x="23615" y="18912"/>
                      <a:pt x="23955" y="18790"/>
                      <a:pt x="24291" y="18672"/>
                    </a:cubicBezTo>
                    <a:cubicBezTo>
                      <a:pt x="24937" y="18450"/>
                      <a:pt x="25588" y="18253"/>
                      <a:pt x="26247" y="18072"/>
                    </a:cubicBezTo>
                    <a:cubicBezTo>
                      <a:pt x="26981" y="17871"/>
                      <a:pt x="27720" y="17694"/>
                      <a:pt x="28471" y="17543"/>
                    </a:cubicBezTo>
                    <a:cubicBezTo>
                      <a:pt x="29189" y="17396"/>
                      <a:pt x="29915" y="17279"/>
                      <a:pt x="30645" y="17174"/>
                    </a:cubicBezTo>
                    <a:cubicBezTo>
                      <a:pt x="31371" y="17073"/>
                      <a:pt x="32093" y="17002"/>
                      <a:pt x="32828" y="16956"/>
                    </a:cubicBezTo>
                    <a:cubicBezTo>
                      <a:pt x="33558" y="16905"/>
                      <a:pt x="34297" y="16884"/>
                      <a:pt x="35031" y="16880"/>
                    </a:cubicBezTo>
                    <a:close/>
                    <a:moveTo>
                      <a:pt x="14402" y="24062"/>
                    </a:moveTo>
                    <a:lnTo>
                      <a:pt x="14402" y="24062"/>
                    </a:lnTo>
                    <a:cubicBezTo>
                      <a:pt x="14347" y="24557"/>
                      <a:pt x="14385" y="25098"/>
                      <a:pt x="14649" y="25531"/>
                    </a:cubicBezTo>
                    <a:cubicBezTo>
                      <a:pt x="14998" y="25971"/>
                      <a:pt x="15468" y="26408"/>
                      <a:pt x="15162" y="27004"/>
                    </a:cubicBezTo>
                    <a:cubicBezTo>
                      <a:pt x="15044" y="27344"/>
                      <a:pt x="15107" y="27680"/>
                      <a:pt x="15162" y="28028"/>
                    </a:cubicBezTo>
                    <a:cubicBezTo>
                      <a:pt x="15187" y="28288"/>
                      <a:pt x="14952" y="28435"/>
                      <a:pt x="14851" y="28645"/>
                    </a:cubicBezTo>
                    <a:cubicBezTo>
                      <a:pt x="14511" y="29249"/>
                      <a:pt x="14784" y="29921"/>
                      <a:pt x="15073" y="30483"/>
                    </a:cubicBezTo>
                    <a:cubicBezTo>
                      <a:pt x="15208" y="30853"/>
                      <a:pt x="15245" y="31251"/>
                      <a:pt x="15178" y="31638"/>
                    </a:cubicBezTo>
                    <a:cubicBezTo>
                      <a:pt x="14914" y="31936"/>
                      <a:pt x="14498" y="32137"/>
                      <a:pt x="14339" y="32532"/>
                    </a:cubicBezTo>
                    <a:cubicBezTo>
                      <a:pt x="14133" y="32926"/>
                      <a:pt x="14087" y="33363"/>
                      <a:pt x="14427" y="33694"/>
                    </a:cubicBezTo>
                    <a:cubicBezTo>
                      <a:pt x="14557" y="33904"/>
                      <a:pt x="14679" y="34269"/>
                      <a:pt x="14347" y="34366"/>
                    </a:cubicBezTo>
                    <a:cubicBezTo>
                      <a:pt x="14016" y="34588"/>
                      <a:pt x="13697" y="34865"/>
                      <a:pt x="13508" y="35222"/>
                    </a:cubicBezTo>
                    <a:cubicBezTo>
                      <a:pt x="13340" y="35528"/>
                      <a:pt x="13457" y="35873"/>
                      <a:pt x="13575" y="36175"/>
                    </a:cubicBezTo>
                    <a:cubicBezTo>
                      <a:pt x="13655" y="36557"/>
                      <a:pt x="13558" y="36968"/>
                      <a:pt x="13688" y="37346"/>
                    </a:cubicBezTo>
                    <a:cubicBezTo>
                      <a:pt x="13809" y="37656"/>
                      <a:pt x="14155" y="37888"/>
                      <a:pt x="14492" y="37888"/>
                    </a:cubicBezTo>
                    <a:cubicBezTo>
                      <a:pt x="14610" y="37888"/>
                      <a:pt x="14728" y="37860"/>
                      <a:pt x="14834" y="37795"/>
                    </a:cubicBezTo>
                    <a:cubicBezTo>
                      <a:pt x="15178" y="37585"/>
                      <a:pt x="15271" y="37149"/>
                      <a:pt x="15598" y="36918"/>
                    </a:cubicBezTo>
                    <a:cubicBezTo>
                      <a:pt x="15692" y="36848"/>
                      <a:pt x="15778" y="36819"/>
                      <a:pt x="15856" y="36819"/>
                    </a:cubicBezTo>
                    <a:cubicBezTo>
                      <a:pt x="16170" y="36819"/>
                      <a:pt x="16356" y="37299"/>
                      <a:pt x="16383" y="37615"/>
                    </a:cubicBezTo>
                    <a:cubicBezTo>
                      <a:pt x="16425" y="37904"/>
                      <a:pt x="16597" y="38148"/>
                      <a:pt x="16815" y="38336"/>
                    </a:cubicBezTo>
                    <a:cubicBezTo>
                      <a:pt x="17029" y="38509"/>
                      <a:pt x="17176" y="38748"/>
                      <a:pt x="17407" y="38903"/>
                    </a:cubicBezTo>
                    <a:cubicBezTo>
                      <a:pt x="17617" y="39029"/>
                      <a:pt x="17856" y="39054"/>
                      <a:pt x="18070" y="39188"/>
                    </a:cubicBezTo>
                    <a:cubicBezTo>
                      <a:pt x="18351" y="39356"/>
                      <a:pt x="18545" y="39642"/>
                      <a:pt x="18599" y="39965"/>
                    </a:cubicBezTo>
                    <a:cubicBezTo>
                      <a:pt x="18603" y="40372"/>
                      <a:pt x="18242" y="40670"/>
                      <a:pt x="17953" y="40905"/>
                    </a:cubicBezTo>
                    <a:cubicBezTo>
                      <a:pt x="17655" y="41212"/>
                      <a:pt x="17571" y="41745"/>
                      <a:pt x="17772" y="42127"/>
                    </a:cubicBezTo>
                    <a:cubicBezTo>
                      <a:pt x="17982" y="42475"/>
                      <a:pt x="18444" y="42416"/>
                      <a:pt x="18754" y="42626"/>
                    </a:cubicBezTo>
                    <a:cubicBezTo>
                      <a:pt x="19099" y="42823"/>
                      <a:pt x="19304" y="43180"/>
                      <a:pt x="19384" y="43566"/>
                    </a:cubicBezTo>
                    <a:cubicBezTo>
                      <a:pt x="19418" y="43831"/>
                      <a:pt x="19237" y="44066"/>
                      <a:pt x="19082" y="44267"/>
                    </a:cubicBezTo>
                    <a:cubicBezTo>
                      <a:pt x="18482" y="44834"/>
                      <a:pt x="18112" y="45669"/>
                      <a:pt x="18368" y="46496"/>
                    </a:cubicBezTo>
                    <a:cubicBezTo>
                      <a:pt x="18448" y="47067"/>
                      <a:pt x="18456" y="47646"/>
                      <a:pt x="18465" y="48225"/>
                    </a:cubicBezTo>
                    <a:cubicBezTo>
                      <a:pt x="18377" y="48653"/>
                      <a:pt x="18011" y="49094"/>
                      <a:pt x="17562" y="49174"/>
                    </a:cubicBezTo>
                    <a:cubicBezTo>
                      <a:pt x="17524" y="49179"/>
                      <a:pt x="17487" y="49182"/>
                      <a:pt x="17450" y="49182"/>
                    </a:cubicBezTo>
                    <a:cubicBezTo>
                      <a:pt x="17083" y="49182"/>
                      <a:pt x="16781" y="48912"/>
                      <a:pt x="16475" y="48733"/>
                    </a:cubicBezTo>
                    <a:cubicBezTo>
                      <a:pt x="16405" y="48704"/>
                      <a:pt x="16334" y="48694"/>
                      <a:pt x="16262" y="48694"/>
                    </a:cubicBezTo>
                    <a:cubicBezTo>
                      <a:pt x="16105" y="48694"/>
                      <a:pt x="15945" y="48741"/>
                      <a:pt x="15786" y="48741"/>
                    </a:cubicBezTo>
                    <a:cubicBezTo>
                      <a:pt x="15752" y="48741"/>
                      <a:pt x="15717" y="48739"/>
                      <a:pt x="15682" y="48733"/>
                    </a:cubicBezTo>
                    <a:cubicBezTo>
                      <a:pt x="15380" y="48699"/>
                      <a:pt x="15132" y="48431"/>
                      <a:pt x="14977" y="48179"/>
                    </a:cubicBezTo>
                    <a:cubicBezTo>
                      <a:pt x="14759" y="47797"/>
                      <a:pt x="14637" y="47268"/>
                      <a:pt x="14158" y="47134"/>
                    </a:cubicBezTo>
                    <a:cubicBezTo>
                      <a:pt x="14109" y="47124"/>
                      <a:pt x="14061" y="47120"/>
                      <a:pt x="14013" y="47120"/>
                    </a:cubicBezTo>
                    <a:cubicBezTo>
                      <a:pt x="13512" y="47120"/>
                      <a:pt x="13105" y="47619"/>
                      <a:pt x="13013" y="48091"/>
                    </a:cubicBezTo>
                    <a:cubicBezTo>
                      <a:pt x="12870" y="48586"/>
                      <a:pt x="13155" y="49039"/>
                      <a:pt x="13193" y="49522"/>
                    </a:cubicBezTo>
                    <a:cubicBezTo>
                      <a:pt x="13193" y="50156"/>
                      <a:pt x="12559" y="50483"/>
                      <a:pt x="12278" y="50983"/>
                    </a:cubicBezTo>
                    <a:cubicBezTo>
                      <a:pt x="11993" y="51558"/>
                      <a:pt x="11627" y="52091"/>
                      <a:pt x="11418" y="52704"/>
                    </a:cubicBezTo>
                    <a:cubicBezTo>
                      <a:pt x="11313" y="53048"/>
                      <a:pt x="11397" y="53413"/>
                      <a:pt x="11245" y="53753"/>
                    </a:cubicBezTo>
                    <a:cubicBezTo>
                      <a:pt x="11117" y="53955"/>
                      <a:pt x="10942" y="54024"/>
                      <a:pt x="10742" y="54024"/>
                    </a:cubicBezTo>
                    <a:cubicBezTo>
                      <a:pt x="10326" y="54024"/>
                      <a:pt x="9800" y="53729"/>
                      <a:pt x="9344" y="53729"/>
                    </a:cubicBezTo>
                    <a:cubicBezTo>
                      <a:pt x="9183" y="53729"/>
                      <a:pt x="9030" y="53766"/>
                      <a:pt x="8895" y="53866"/>
                    </a:cubicBezTo>
                    <a:cubicBezTo>
                      <a:pt x="8580" y="54059"/>
                      <a:pt x="8412" y="54450"/>
                      <a:pt x="8417" y="54811"/>
                    </a:cubicBezTo>
                    <a:cubicBezTo>
                      <a:pt x="8417" y="55235"/>
                      <a:pt x="8660" y="55604"/>
                      <a:pt x="8656" y="56032"/>
                    </a:cubicBezTo>
                    <a:cubicBezTo>
                      <a:pt x="8597" y="56624"/>
                      <a:pt x="8190" y="57186"/>
                      <a:pt x="8333" y="57808"/>
                    </a:cubicBezTo>
                    <a:cubicBezTo>
                      <a:pt x="8383" y="58131"/>
                      <a:pt x="8547" y="58404"/>
                      <a:pt x="8618" y="58723"/>
                    </a:cubicBezTo>
                    <a:cubicBezTo>
                      <a:pt x="8723" y="59146"/>
                      <a:pt x="8635" y="59591"/>
                      <a:pt x="8719" y="60015"/>
                    </a:cubicBezTo>
                    <a:cubicBezTo>
                      <a:pt x="8920" y="60699"/>
                      <a:pt x="9630" y="61081"/>
                      <a:pt x="9810" y="61782"/>
                    </a:cubicBezTo>
                    <a:cubicBezTo>
                      <a:pt x="9961" y="62261"/>
                      <a:pt x="9923" y="62798"/>
                      <a:pt x="10175" y="63243"/>
                    </a:cubicBezTo>
                    <a:cubicBezTo>
                      <a:pt x="10455" y="63660"/>
                      <a:pt x="11004" y="63831"/>
                      <a:pt x="11491" y="63831"/>
                    </a:cubicBezTo>
                    <a:cubicBezTo>
                      <a:pt x="11509" y="63831"/>
                      <a:pt x="11526" y="63831"/>
                      <a:pt x="11543" y="63831"/>
                    </a:cubicBezTo>
                    <a:cubicBezTo>
                      <a:pt x="11892" y="63784"/>
                      <a:pt x="12207" y="63570"/>
                      <a:pt x="12467" y="63340"/>
                    </a:cubicBezTo>
                    <a:cubicBezTo>
                      <a:pt x="12664" y="63138"/>
                      <a:pt x="12849" y="62874"/>
                      <a:pt x="13151" y="62844"/>
                    </a:cubicBezTo>
                    <a:cubicBezTo>
                      <a:pt x="13160" y="62844"/>
                      <a:pt x="13170" y="62843"/>
                      <a:pt x="13179" y="62843"/>
                    </a:cubicBezTo>
                    <a:cubicBezTo>
                      <a:pt x="13513" y="62843"/>
                      <a:pt x="13683" y="63209"/>
                      <a:pt x="13953" y="63356"/>
                    </a:cubicBezTo>
                    <a:cubicBezTo>
                      <a:pt x="14140" y="63472"/>
                      <a:pt x="14367" y="63540"/>
                      <a:pt x="14589" y="63540"/>
                    </a:cubicBezTo>
                    <a:cubicBezTo>
                      <a:pt x="14810" y="63540"/>
                      <a:pt x="15026" y="63473"/>
                      <a:pt x="15195" y="63319"/>
                    </a:cubicBezTo>
                    <a:cubicBezTo>
                      <a:pt x="15543" y="63046"/>
                      <a:pt x="15653" y="62508"/>
                      <a:pt x="16119" y="62395"/>
                    </a:cubicBezTo>
                    <a:cubicBezTo>
                      <a:pt x="16194" y="62372"/>
                      <a:pt x="16269" y="62363"/>
                      <a:pt x="16341" y="62363"/>
                    </a:cubicBezTo>
                    <a:cubicBezTo>
                      <a:pt x="16765" y="62363"/>
                      <a:pt x="17145" y="62691"/>
                      <a:pt x="17575" y="62706"/>
                    </a:cubicBezTo>
                    <a:cubicBezTo>
                      <a:pt x="17595" y="62707"/>
                      <a:pt x="17615" y="62707"/>
                      <a:pt x="17635" y="62707"/>
                    </a:cubicBezTo>
                    <a:cubicBezTo>
                      <a:pt x="18044" y="62707"/>
                      <a:pt x="18421" y="62463"/>
                      <a:pt x="18654" y="62131"/>
                    </a:cubicBezTo>
                    <a:cubicBezTo>
                      <a:pt x="18868" y="61799"/>
                      <a:pt x="19010" y="61375"/>
                      <a:pt x="19413" y="61220"/>
                    </a:cubicBezTo>
                    <a:cubicBezTo>
                      <a:pt x="19537" y="61173"/>
                      <a:pt x="19666" y="61152"/>
                      <a:pt x="19794" y="61152"/>
                    </a:cubicBezTo>
                    <a:cubicBezTo>
                      <a:pt x="20057" y="61152"/>
                      <a:pt x="20321" y="61239"/>
                      <a:pt x="20555" y="61363"/>
                    </a:cubicBezTo>
                    <a:cubicBezTo>
                      <a:pt x="20873" y="61575"/>
                      <a:pt x="21194" y="61879"/>
                      <a:pt x="21588" y="61879"/>
                    </a:cubicBezTo>
                    <a:cubicBezTo>
                      <a:pt x="21647" y="61879"/>
                      <a:pt x="21706" y="61873"/>
                      <a:pt x="21768" y="61858"/>
                    </a:cubicBezTo>
                    <a:cubicBezTo>
                      <a:pt x="22146" y="61770"/>
                      <a:pt x="22456" y="61480"/>
                      <a:pt x="22855" y="61459"/>
                    </a:cubicBezTo>
                    <a:cubicBezTo>
                      <a:pt x="22909" y="61454"/>
                      <a:pt x="22961" y="61451"/>
                      <a:pt x="23009" y="61451"/>
                    </a:cubicBezTo>
                    <a:cubicBezTo>
                      <a:pt x="24152" y="61451"/>
                      <a:pt x="23773" y="62918"/>
                      <a:pt x="24337" y="63558"/>
                    </a:cubicBezTo>
                    <a:cubicBezTo>
                      <a:pt x="24605" y="63793"/>
                      <a:pt x="24975" y="63856"/>
                      <a:pt x="25197" y="64162"/>
                    </a:cubicBezTo>
                    <a:cubicBezTo>
                      <a:pt x="25424" y="64448"/>
                      <a:pt x="25457" y="64867"/>
                      <a:pt x="25726" y="65132"/>
                    </a:cubicBezTo>
                    <a:cubicBezTo>
                      <a:pt x="25919" y="65325"/>
                      <a:pt x="26200" y="65350"/>
                      <a:pt x="26440" y="65455"/>
                    </a:cubicBezTo>
                    <a:cubicBezTo>
                      <a:pt x="26847" y="65610"/>
                      <a:pt x="27128" y="65980"/>
                      <a:pt x="27174" y="66412"/>
                    </a:cubicBezTo>
                    <a:cubicBezTo>
                      <a:pt x="27229" y="67344"/>
                      <a:pt x="27157" y="68124"/>
                      <a:pt x="28312" y="68284"/>
                    </a:cubicBezTo>
                    <a:cubicBezTo>
                      <a:pt x="28618" y="68334"/>
                      <a:pt x="28933" y="68267"/>
                      <a:pt x="29222" y="68406"/>
                    </a:cubicBezTo>
                    <a:cubicBezTo>
                      <a:pt x="29611" y="68660"/>
                      <a:pt x="30093" y="68870"/>
                      <a:pt x="30565" y="68870"/>
                    </a:cubicBezTo>
                    <a:cubicBezTo>
                      <a:pt x="30801" y="68870"/>
                      <a:pt x="31035" y="68817"/>
                      <a:pt x="31254" y="68691"/>
                    </a:cubicBezTo>
                    <a:cubicBezTo>
                      <a:pt x="31577" y="68523"/>
                      <a:pt x="31850" y="68259"/>
                      <a:pt x="32232" y="68221"/>
                    </a:cubicBezTo>
                    <a:cubicBezTo>
                      <a:pt x="32243" y="68221"/>
                      <a:pt x="32254" y="68220"/>
                      <a:pt x="32266" y="68220"/>
                    </a:cubicBezTo>
                    <a:cubicBezTo>
                      <a:pt x="32965" y="68220"/>
                      <a:pt x="33447" y="68858"/>
                      <a:pt x="34087" y="69060"/>
                    </a:cubicBezTo>
                    <a:cubicBezTo>
                      <a:pt x="34297" y="69144"/>
                      <a:pt x="34516" y="69164"/>
                      <a:pt x="34737" y="69164"/>
                    </a:cubicBezTo>
                    <a:cubicBezTo>
                      <a:pt x="34942" y="69164"/>
                      <a:pt x="35149" y="69146"/>
                      <a:pt x="35352" y="69146"/>
                    </a:cubicBezTo>
                    <a:cubicBezTo>
                      <a:pt x="35660" y="69146"/>
                      <a:pt x="35960" y="69186"/>
                      <a:pt x="36236" y="69384"/>
                    </a:cubicBezTo>
                    <a:cubicBezTo>
                      <a:pt x="36601" y="69572"/>
                      <a:pt x="36882" y="69887"/>
                      <a:pt x="37117" y="70223"/>
                    </a:cubicBezTo>
                    <a:cubicBezTo>
                      <a:pt x="37680" y="71063"/>
                      <a:pt x="38691" y="71314"/>
                      <a:pt x="39644" y="71344"/>
                    </a:cubicBezTo>
                    <a:cubicBezTo>
                      <a:pt x="40425" y="71423"/>
                      <a:pt x="40971" y="72019"/>
                      <a:pt x="41441" y="72595"/>
                    </a:cubicBezTo>
                    <a:cubicBezTo>
                      <a:pt x="41671" y="72855"/>
                      <a:pt x="41676" y="73224"/>
                      <a:pt x="41713" y="73551"/>
                    </a:cubicBezTo>
                    <a:cubicBezTo>
                      <a:pt x="41810" y="74252"/>
                      <a:pt x="42385" y="74785"/>
                      <a:pt x="42406" y="75512"/>
                    </a:cubicBezTo>
                    <a:cubicBezTo>
                      <a:pt x="42444" y="76007"/>
                      <a:pt x="42246" y="76498"/>
                      <a:pt x="42083" y="76964"/>
                    </a:cubicBezTo>
                    <a:cubicBezTo>
                      <a:pt x="41781" y="77694"/>
                      <a:pt x="41600" y="78471"/>
                      <a:pt x="41546" y="79260"/>
                    </a:cubicBezTo>
                    <a:cubicBezTo>
                      <a:pt x="41449" y="79952"/>
                      <a:pt x="41033" y="80544"/>
                      <a:pt x="40899" y="81228"/>
                    </a:cubicBezTo>
                    <a:cubicBezTo>
                      <a:pt x="40756" y="81929"/>
                      <a:pt x="40698" y="82639"/>
                      <a:pt x="40723" y="83352"/>
                    </a:cubicBezTo>
                    <a:cubicBezTo>
                      <a:pt x="40723" y="83356"/>
                      <a:pt x="40727" y="83365"/>
                      <a:pt x="40727" y="83369"/>
                    </a:cubicBezTo>
                    <a:cubicBezTo>
                      <a:pt x="40370" y="83432"/>
                      <a:pt x="40009" y="83486"/>
                      <a:pt x="39648" y="83537"/>
                    </a:cubicBezTo>
                    <a:cubicBezTo>
                      <a:pt x="38926" y="83633"/>
                      <a:pt x="38196" y="83709"/>
                      <a:pt x="37466" y="83763"/>
                    </a:cubicBezTo>
                    <a:cubicBezTo>
                      <a:pt x="36719" y="83818"/>
                      <a:pt x="35967" y="83843"/>
                      <a:pt x="35216" y="83847"/>
                    </a:cubicBezTo>
                    <a:cubicBezTo>
                      <a:pt x="34435" y="83847"/>
                      <a:pt x="33646" y="83822"/>
                      <a:pt x="32853" y="83772"/>
                    </a:cubicBezTo>
                    <a:cubicBezTo>
                      <a:pt x="32118" y="83721"/>
                      <a:pt x="31384" y="83646"/>
                      <a:pt x="30649" y="83549"/>
                    </a:cubicBezTo>
                    <a:cubicBezTo>
                      <a:pt x="29915" y="83453"/>
                      <a:pt x="29185" y="83327"/>
                      <a:pt x="28458" y="83180"/>
                    </a:cubicBezTo>
                    <a:cubicBezTo>
                      <a:pt x="27716" y="83029"/>
                      <a:pt x="26981" y="82853"/>
                      <a:pt x="26255" y="82655"/>
                    </a:cubicBezTo>
                    <a:cubicBezTo>
                      <a:pt x="25512" y="82450"/>
                      <a:pt x="24769" y="82223"/>
                      <a:pt x="24035" y="81963"/>
                    </a:cubicBezTo>
                    <a:cubicBezTo>
                      <a:pt x="23350" y="81724"/>
                      <a:pt x="22670" y="81459"/>
                      <a:pt x="22003" y="81178"/>
                    </a:cubicBezTo>
                    <a:cubicBezTo>
                      <a:pt x="21319" y="80884"/>
                      <a:pt x="20643" y="80574"/>
                      <a:pt x="19976" y="80234"/>
                    </a:cubicBezTo>
                    <a:cubicBezTo>
                      <a:pt x="19321" y="79898"/>
                      <a:pt x="18675" y="79541"/>
                      <a:pt x="18041" y="79172"/>
                    </a:cubicBezTo>
                    <a:cubicBezTo>
                      <a:pt x="17428" y="78802"/>
                      <a:pt x="16819" y="78420"/>
                      <a:pt x="16223" y="78017"/>
                    </a:cubicBezTo>
                    <a:cubicBezTo>
                      <a:pt x="16001" y="77862"/>
                      <a:pt x="15779" y="77703"/>
                      <a:pt x="15556" y="77543"/>
                    </a:cubicBezTo>
                    <a:cubicBezTo>
                      <a:pt x="15577" y="77522"/>
                      <a:pt x="15594" y="77493"/>
                      <a:pt x="15594" y="77463"/>
                    </a:cubicBezTo>
                    <a:cubicBezTo>
                      <a:pt x="15636" y="77006"/>
                      <a:pt x="15577" y="76397"/>
                      <a:pt x="16009" y="76108"/>
                    </a:cubicBezTo>
                    <a:cubicBezTo>
                      <a:pt x="16727" y="75898"/>
                      <a:pt x="17604" y="75839"/>
                      <a:pt x="17999" y="75096"/>
                    </a:cubicBezTo>
                    <a:cubicBezTo>
                      <a:pt x="18196" y="74668"/>
                      <a:pt x="18121" y="74143"/>
                      <a:pt x="18503" y="73803"/>
                    </a:cubicBezTo>
                    <a:cubicBezTo>
                      <a:pt x="19308" y="72997"/>
                      <a:pt x="20509" y="72821"/>
                      <a:pt x="20324" y="71386"/>
                    </a:cubicBezTo>
                    <a:cubicBezTo>
                      <a:pt x="20320" y="71113"/>
                      <a:pt x="20345" y="70832"/>
                      <a:pt x="20509" y="70605"/>
                    </a:cubicBezTo>
                    <a:cubicBezTo>
                      <a:pt x="20929" y="69996"/>
                      <a:pt x="21768" y="69929"/>
                      <a:pt x="22255" y="69413"/>
                    </a:cubicBezTo>
                    <a:cubicBezTo>
                      <a:pt x="22985" y="68746"/>
                      <a:pt x="22347" y="68271"/>
                      <a:pt x="22318" y="67516"/>
                    </a:cubicBezTo>
                    <a:cubicBezTo>
                      <a:pt x="22389" y="66970"/>
                      <a:pt x="22566" y="66345"/>
                      <a:pt x="22108" y="65908"/>
                    </a:cubicBezTo>
                    <a:cubicBezTo>
                      <a:pt x="21835" y="65634"/>
                      <a:pt x="21589" y="65544"/>
                      <a:pt x="21336" y="65544"/>
                    </a:cubicBezTo>
                    <a:cubicBezTo>
                      <a:pt x="21034" y="65544"/>
                      <a:pt x="20723" y="65674"/>
                      <a:pt x="20349" y="65770"/>
                    </a:cubicBezTo>
                    <a:cubicBezTo>
                      <a:pt x="20327" y="65771"/>
                      <a:pt x="20305" y="65772"/>
                      <a:pt x="20284" y="65772"/>
                    </a:cubicBezTo>
                    <a:cubicBezTo>
                      <a:pt x="19754" y="65772"/>
                      <a:pt x="19348" y="65297"/>
                      <a:pt x="18872" y="65119"/>
                    </a:cubicBezTo>
                    <a:cubicBezTo>
                      <a:pt x="18767" y="65082"/>
                      <a:pt x="18668" y="65065"/>
                      <a:pt x="18575" y="65065"/>
                    </a:cubicBezTo>
                    <a:cubicBezTo>
                      <a:pt x="18058" y="65065"/>
                      <a:pt x="17724" y="65586"/>
                      <a:pt x="17550" y="66059"/>
                    </a:cubicBezTo>
                    <a:cubicBezTo>
                      <a:pt x="17432" y="66290"/>
                      <a:pt x="17222" y="66446"/>
                      <a:pt x="17046" y="66622"/>
                    </a:cubicBezTo>
                    <a:cubicBezTo>
                      <a:pt x="16685" y="66966"/>
                      <a:pt x="16400" y="67377"/>
                      <a:pt x="16068" y="67747"/>
                    </a:cubicBezTo>
                    <a:cubicBezTo>
                      <a:pt x="15718" y="68102"/>
                      <a:pt x="15211" y="68290"/>
                      <a:pt x="14709" y="68290"/>
                    </a:cubicBezTo>
                    <a:cubicBezTo>
                      <a:pt x="14487" y="68290"/>
                      <a:pt x="14267" y="68253"/>
                      <a:pt x="14062" y="68179"/>
                    </a:cubicBezTo>
                    <a:cubicBezTo>
                      <a:pt x="13719" y="68048"/>
                      <a:pt x="13391" y="67790"/>
                      <a:pt x="13015" y="67790"/>
                    </a:cubicBezTo>
                    <a:cubicBezTo>
                      <a:pt x="12981" y="67790"/>
                      <a:pt x="12947" y="67793"/>
                      <a:pt x="12912" y="67797"/>
                    </a:cubicBezTo>
                    <a:cubicBezTo>
                      <a:pt x="12698" y="67826"/>
                      <a:pt x="12589" y="68015"/>
                      <a:pt x="12488" y="68183"/>
                    </a:cubicBezTo>
                    <a:cubicBezTo>
                      <a:pt x="12264" y="68472"/>
                      <a:pt x="11867" y="68568"/>
                      <a:pt x="11503" y="68568"/>
                    </a:cubicBezTo>
                    <a:cubicBezTo>
                      <a:pt x="11444" y="68568"/>
                      <a:pt x="11386" y="68566"/>
                      <a:pt x="11329" y="68561"/>
                    </a:cubicBezTo>
                    <a:cubicBezTo>
                      <a:pt x="10620" y="68406"/>
                      <a:pt x="10041" y="67852"/>
                      <a:pt x="9424" y="67478"/>
                    </a:cubicBezTo>
                    <a:cubicBezTo>
                      <a:pt x="8987" y="67188"/>
                      <a:pt x="8736" y="66706"/>
                      <a:pt x="8366" y="66341"/>
                    </a:cubicBezTo>
                    <a:cubicBezTo>
                      <a:pt x="7451" y="65602"/>
                      <a:pt x="6788" y="66156"/>
                      <a:pt x="6498" y="64628"/>
                    </a:cubicBezTo>
                    <a:cubicBezTo>
                      <a:pt x="6314" y="63936"/>
                      <a:pt x="5928" y="63105"/>
                      <a:pt x="5193" y="62882"/>
                    </a:cubicBezTo>
                    <a:cubicBezTo>
                      <a:pt x="5033" y="62850"/>
                      <a:pt x="4858" y="62825"/>
                      <a:pt x="4684" y="62825"/>
                    </a:cubicBezTo>
                    <a:cubicBezTo>
                      <a:pt x="4474" y="62825"/>
                      <a:pt x="4266" y="62861"/>
                      <a:pt x="4089" y="62962"/>
                    </a:cubicBezTo>
                    <a:cubicBezTo>
                      <a:pt x="3858" y="62387"/>
                      <a:pt x="3636" y="61803"/>
                      <a:pt x="3430" y="61207"/>
                    </a:cubicBezTo>
                    <a:cubicBezTo>
                      <a:pt x="3199" y="60527"/>
                      <a:pt x="2989" y="59843"/>
                      <a:pt x="2801" y="59155"/>
                    </a:cubicBezTo>
                    <a:cubicBezTo>
                      <a:pt x="2608" y="58433"/>
                      <a:pt x="2431" y="57694"/>
                      <a:pt x="2280" y="56947"/>
                    </a:cubicBezTo>
                    <a:cubicBezTo>
                      <a:pt x="2209" y="56578"/>
                      <a:pt x="2142" y="56213"/>
                      <a:pt x="2079" y="55839"/>
                    </a:cubicBezTo>
                    <a:cubicBezTo>
                      <a:pt x="2020" y="55465"/>
                      <a:pt x="1965" y="55109"/>
                      <a:pt x="1915" y="54739"/>
                    </a:cubicBezTo>
                    <a:cubicBezTo>
                      <a:pt x="1827" y="54047"/>
                      <a:pt x="1751" y="53337"/>
                      <a:pt x="1705" y="52628"/>
                    </a:cubicBezTo>
                    <a:cubicBezTo>
                      <a:pt x="1680" y="52246"/>
                      <a:pt x="1659" y="51864"/>
                      <a:pt x="1646" y="51486"/>
                    </a:cubicBezTo>
                    <a:cubicBezTo>
                      <a:pt x="1634" y="51105"/>
                      <a:pt x="1630" y="50723"/>
                      <a:pt x="1630" y="50336"/>
                    </a:cubicBezTo>
                    <a:cubicBezTo>
                      <a:pt x="1634" y="49623"/>
                      <a:pt x="1655" y="48909"/>
                      <a:pt x="1701" y="48196"/>
                    </a:cubicBezTo>
                    <a:cubicBezTo>
                      <a:pt x="1747" y="47470"/>
                      <a:pt x="1823" y="46744"/>
                      <a:pt x="1911" y="46022"/>
                    </a:cubicBezTo>
                    <a:cubicBezTo>
                      <a:pt x="2016" y="45258"/>
                      <a:pt x="2137" y="44490"/>
                      <a:pt x="2293" y="43726"/>
                    </a:cubicBezTo>
                    <a:cubicBezTo>
                      <a:pt x="2368" y="43348"/>
                      <a:pt x="2452" y="42966"/>
                      <a:pt x="2545" y="42588"/>
                    </a:cubicBezTo>
                    <a:cubicBezTo>
                      <a:pt x="2637" y="42211"/>
                      <a:pt x="2729" y="41841"/>
                      <a:pt x="2830" y="41472"/>
                    </a:cubicBezTo>
                    <a:cubicBezTo>
                      <a:pt x="2931" y="41115"/>
                      <a:pt x="3040" y="40746"/>
                      <a:pt x="3153" y="40376"/>
                    </a:cubicBezTo>
                    <a:cubicBezTo>
                      <a:pt x="3262" y="40028"/>
                      <a:pt x="3376" y="39680"/>
                      <a:pt x="3497" y="39327"/>
                    </a:cubicBezTo>
                    <a:cubicBezTo>
                      <a:pt x="3732" y="38651"/>
                      <a:pt x="3993" y="37988"/>
                      <a:pt x="4270" y="37329"/>
                    </a:cubicBezTo>
                    <a:cubicBezTo>
                      <a:pt x="4563" y="36641"/>
                      <a:pt x="4878" y="35948"/>
                      <a:pt x="5222" y="35272"/>
                    </a:cubicBezTo>
                    <a:cubicBezTo>
                      <a:pt x="5403" y="34911"/>
                      <a:pt x="5596" y="34551"/>
                      <a:pt x="5789" y="34198"/>
                    </a:cubicBezTo>
                    <a:cubicBezTo>
                      <a:pt x="5974" y="33862"/>
                      <a:pt x="6163" y="33535"/>
                      <a:pt x="6356" y="33207"/>
                    </a:cubicBezTo>
                    <a:cubicBezTo>
                      <a:pt x="6729" y="32586"/>
                      <a:pt x="7124" y="31973"/>
                      <a:pt x="7535" y="31373"/>
                    </a:cubicBezTo>
                    <a:cubicBezTo>
                      <a:pt x="7942" y="30781"/>
                      <a:pt x="8370" y="30202"/>
                      <a:pt x="8815" y="29636"/>
                    </a:cubicBezTo>
                    <a:cubicBezTo>
                      <a:pt x="9248" y="29090"/>
                      <a:pt x="9701" y="28548"/>
                      <a:pt x="10171" y="28024"/>
                    </a:cubicBezTo>
                    <a:cubicBezTo>
                      <a:pt x="10402" y="27768"/>
                      <a:pt x="10637" y="27512"/>
                      <a:pt x="10876" y="27260"/>
                    </a:cubicBezTo>
                    <a:cubicBezTo>
                      <a:pt x="11120" y="27008"/>
                      <a:pt x="11363" y="26760"/>
                      <a:pt x="11611" y="26513"/>
                    </a:cubicBezTo>
                    <a:cubicBezTo>
                      <a:pt x="11858" y="26265"/>
                      <a:pt x="12135" y="26005"/>
                      <a:pt x="12412" y="25753"/>
                    </a:cubicBezTo>
                    <a:cubicBezTo>
                      <a:pt x="12685" y="25497"/>
                      <a:pt x="12966" y="25249"/>
                      <a:pt x="13248" y="25006"/>
                    </a:cubicBezTo>
                    <a:cubicBezTo>
                      <a:pt x="13625" y="24679"/>
                      <a:pt x="14011" y="24368"/>
                      <a:pt x="14402" y="24062"/>
                    </a:cubicBezTo>
                    <a:close/>
                    <a:moveTo>
                      <a:pt x="49492" y="0"/>
                    </a:moveTo>
                    <a:cubicBezTo>
                      <a:pt x="48535" y="0"/>
                      <a:pt x="48435" y="2452"/>
                      <a:pt x="48400" y="3583"/>
                    </a:cubicBezTo>
                    <a:cubicBezTo>
                      <a:pt x="48286" y="3659"/>
                      <a:pt x="48177" y="3806"/>
                      <a:pt x="48085" y="3856"/>
                    </a:cubicBezTo>
                    <a:cubicBezTo>
                      <a:pt x="45457" y="5980"/>
                      <a:pt x="44215" y="9904"/>
                      <a:pt x="45583" y="13027"/>
                    </a:cubicBezTo>
                    <a:cubicBezTo>
                      <a:pt x="43657" y="13791"/>
                      <a:pt x="41781" y="14920"/>
                      <a:pt x="40463" y="16548"/>
                    </a:cubicBezTo>
                    <a:cubicBezTo>
                      <a:pt x="40312" y="16700"/>
                      <a:pt x="40139" y="16880"/>
                      <a:pt x="40135" y="17014"/>
                    </a:cubicBezTo>
                    <a:cubicBezTo>
                      <a:pt x="38545" y="16775"/>
                      <a:pt x="36941" y="16649"/>
                      <a:pt x="35334" y="16637"/>
                    </a:cubicBezTo>
                    <a:cubicBezTo>
                      <a:pt x="35254" y="16636"/>
                      <a:pt x="35174" y="16636"/>
                      <a:pt x="35094" y="16636"/>
                    </a:cubicBezTo>
                    <a:cubicBezTo>
                      <a:pt x="33420" y="16636"/>
                      <a:pt x="31750" y="16762"/>
                      <a:pt x="30100" y="17014"/>
                    </a:cubicBezTo>
                    <a:cubicBezTo>
                      <a:pt x="30049" y="16909"/>
                      <a:pt x="29969" y="16792"/>
                      <a:pt x="29961" y="16700"/>
                    </a:cubicBezTo>
                    <a:cubicBezTo>
                      <a:pt x="29730" y="15990"/>
                      <a:pt x="29701" y="15201"/>
                      <a:pt x="29722" y="14454"/>
                    </a:cubicBezTo>
                    <a:cubicBezTo>
                      <a:pt x="30205" y="11722"/>
                      <a:pt x="30935" y="9690"/>
                      <a:pt x="28605" y="7512"/>
                    </a:cubicBezTo>
                    <a:cubicBezTo>
                      <a:pt x="27457" y="6335"/>
                      <a:pt x="25907" y="5407"/>
                      <a:pt x="24252" y="5407"/>
                    </a:cubicBezTo>
                    <a:cubicBezTo>
                      <a:pt x="23935" y="5407"/>
                      <a:pt x="23614" y="5441"/>
                      <a:pt x="23292" y="5514"/>
                    </a:cubicBezTo>
                    <a:cubicBezTo>
                      <a:pt x="21697" y="5858"/>
                      <a:pt x="21562" y="7978"/>
                      <a:pt x="22628" y="8977"/>
                    </a:cubicBezTo>
                    <a:cubicBezTo>
                      <a:pt x="23711" y="9938"/>
                      <a:pt x="25441" y="9304"/>
                      <a:pt x="26062" y="10907"/>
                    </a:cubicBezTo>
                    <a:cubicBezTo>
                      <a:pt x="26586" y="12187"/>
                      <a:pt x="25701" y="13455"/>
                      <a:pt x="25399" y="14676"/>
                    </a:cubicBezTo>
                    <a:cubicBezTo>
                      <a:pt x="25172" y="15747"/>
                      <a:pt x="25193" y="17035"/>
                      <a:pt x="25911" y="17921"/>
                    </a:cubicBezTo>
                    <a:cubicBezTo>
                      <a:pt x="25659" y="17992"/>
                      <a:pt x="25403" y="18064"/>
                      <a:pt x="25151" y="18143"/>
                    </a:cubicBezTo>
                    <a:cubicBezTo>
                      <a:pt x="24492" y="18345"/>
                      <a:pt x="23837" y="18567"/>
                      <a:pt x="23195" y="18815"/>
                    </a:cubicBezTo>
                    <a:cubicBezTo>
                      <a:pt x="20622" y="19785"/>
                      <a:pt x="18175" y="21069"/>
                      <a:pt x="15913" y="22634"/>
                    </a:cubicBezTo>
                    <a:cubicBezTo>
                      <a:pt x="15355" y="23021"/>
                      <a:pt x="14805" y="23424"/>
                      <a:pt x="14272" y="23843"/>
                    </a:cubicBezTo>
                    <a:cubicBezTo>
                      <a:pt x="13726" y="24271"/>
                      <a:pt x="13197" y="24716"/>
                      <a:pt x="12681" y="25174"/>
                    </a:cubicBezTo>
                    <a:cubicBezTo>
                      <a:pt x="12173" y="25627"/>
                      <a:pt x="11678" y="26093"/>
                      <a:pt x="11199" y="26576"/>
                    </a:cubicBezTo>
                    <a:cubicBezTo>
                      <a:pt x="10725" y="27058"/>
                      <a:pt x="10242" y="27562"/>
                      <a:pt x="9793" y="28078"/>
                    </a:cubicBezTo>
                    <a:cubicBezTo>
                      <a:pt x="9327" y="28611"/>
                      <a:pt x="8874" y="29153"/>
                      <a:pt x="8446" y="29711"/>
                    </a:cubicBezTo>
                    <a:cubicBezTo>
                      <a:pt x="8005" y="30278"/>
                      <a:pt x="7585" y="30857"/>
                      <a:pt x="7183" y="31453"/>
                    </a:cubicBezTo>
                    <a:cubicBezTo>
                      <a:pt x="1701" y="39541"/>
                      <a:pt x="1" y="49610"/>
                      <a:pt x="2511" y="59050"/>
                    </a:cubicBezTo>
                    <a:cubicBezTo>
                      <a:pt x="2683" y="59684"/>
                      <a:pt x="2868" y="60313"/>
                      <a:pt x="3073" y="60939"/>
                    </a:cubicBezTo>
                    <a:cubicBezTo>
                      <a:pt x="3283" y="61585"/>
                      <a:pt x="3523" y="62223"/>
                      <a:pt x="3770" y="62853"/>
                    </a:cubicBezTo>
                    <a:cubicBezTo>
                      <a:pt x="4765" y="65346"/>
                      <a:pt x="6049" y="67709"/>
                      <a:pt x="7602" y="69891"/>
                    </a:cubicBezTo>
                    <a:cubicBezTo>
                      <a:pt x="7972" y="70416"/>
                      <a:pt x="8362" y="70932"/>
                      <a:pt x="8765" y="71436"/>
                    </a:cubicBezTo>
                    <a:cubicBezTo>
                      <a:pt x="9155" y="71931"/>
                      <a:pt x="9562" y="72410"/>
                      <a:pt x="9986" y="72880"/>
                    </a:cubicBezTo>
                    <a:cubicBezTo>
                      <a:pt x="10893" y="73891"/>
                      <a:pt x="11858" y="74844"/>
                      <a:pt x="12878" y="75738"/>
                    </a:cubicBezTo>
                    <a:cubicBezTo>
                      <a:pt x="13411" y="76204"/>
                      <a:pt x="13957" y="76653"/>
                      <a:pt x="14515" y="77086"/>
                    </a:cubicBezTo>
                    <a:cubicBezTo>
                      <a:pt x="15040" y="77493"/>
                      <a:pt x="15581" y="77883"/>
                      <a:pt x="16135" y="78261"/>
                    </a:cubicBezTo>
                    <a:cubicBezTo>
                      <a:pt x="17235" y="79008"/>
                      <a:pt x="18372" y="79688"/>
                      <a:pt x="19552" y="80301"/>
                    </a:cubicBezTo>
                    <a:cubicBezTo>
                      <a:pt x="20715" y="80901"/>
                      <a:pt x="21907" y="81438"/>
                      <a:pt x="23132" y="81904"/>
                    </a:cubicBezTo>
                    <a:cubicBezTo>
                      <a:pt x="25609" y="82844"/>
                      <a:pt x="28186" y="83486"/>
                      <a:pt x="30809" y="83826"/>
                    </a:cubicBezTo>
                    <a:cubicBezTo>
                      <a:pt x="31451" y="83910"/>
                      <a:pt x="32093" y="83973"/>
                      <a:pt x="32735" y="84019"/>
                    </a:cubicBezTo>
                    <a:cubicBezTo>
                      <a:pt x="33407" y="84066"/>
                      <a:pt x="34079" y="84095"/>
                      <a:pt x="34750" y="84099"/>
                    </a:cubicBezTo>
                    <a:lnTo>
                      <a:pt x="35090" y="84099"/>
                    </a:lnTo>
                    <a:cubicBezTo>
                      <a:pt x="36345" y="84099"/>
                      <a:pt x="37600" y="84032"/>
                      <a:pt x="38847" y="83894"/>
                    </a:cubicBezTo>
                    <a:cubicBezTo>
                      <a:pt x="39497" y="83818"/>
                      <a:pt x="40148" y="83730"/>
                      <a:pt x="40794" y="83617"/>
                    </a:cubicBezTo>
                    <a:cubicBezTo>
                      <a:pt x="41478" y="83499"/>
                      <a:pt x="42158" y="83361"/>
                      <a:pt x="42830" y="83205"/>
                    </a:cubicBezTo>
                    <a:cubicBezTo>
                      <a:pt x="44097" y="82903"/>
                      <a:pt x="45348" y="82534"/>
                      <a:pt x="46574" y="82089"/>
                    </a:cubicBezTo>
                    <a:cubicBezTo>
                      <a:pt x="47203" y="81862"/>
                      <a:pt x="47833" y="81614"/>
                      <a:pt x="48450" y="81350"/>
                    </a:cubicBezTo>
                    <a:cubicBezTo>
                      <a:pt x="49067" y="81081"/>
                      <a:pt x="49671" y="80800"/>
                      <a:pt x="50267" y="80498"/>
                    </a:cubicBezTo>
                    <a:cubicBezTo>
                      <a:pt x="51464" y="79898"/>
                      <a:pt x="52622" y="79226"/>
                      <a:pt x="53739" y="78487"/>
                    </a:cubicBezTo>
                    <a:cubicBezTo>
                      <a:pt x="54309" y="78106"/>
                      <a:pt x="54868" y="77711"/>
                      <a:pt x="55413" y="77300"/>
                    </a:cubicBezTo>
                    <a:cubicBezTo>
                      <a:pt x="55963" y="76888"/>
                      <a:pt x="56500" y="76452"/>
                      <a:pt x="57029" y="76007"/>
                    </a:cubicBezTo>
                    <a:cubicBezTo>
                      <a:pt x="59082" y="74248"/>
                      <a:pt x="60920" y="72246"/>
                      <a:pt x="62498" y="70051"/>
                    </a:cubicBezTo>
                    <a:cubicBezTo>
                      <a:pt x="64051" y="67889"/>
                      <a:pt x="65348" y="65547"/>
                      <a:pt x="66351" y="63079"/>
                    </a:cubicBezTo>
                    <a:cubicBezTo>
                      <a:pt x="66603" y="62450"/>
                      <a:pt x="66842" y="61816"/>
                      <a:pt x="67061" y="61174"/>
                    </a:cubicBezTo>
                    <a:cubicBezTo>
                      <a:pt x="67271" y="60544"/>
                      <a:pt x="67468" y="59910"/>
                      <a:pt x="67640" y="59268"/>
                    </a:cubicBezTo>
                    <a:cubicBezTo>
                      <a:pt x="68001" y="57954"/>
                      <a:pt x="68282" y="56616"/>
                      <a:pt x="68479" y="55264"/>
                    </a:cubicBezTo>
                    <a:cubicBezTo>
                      <a:pt x="68576" y="54613"/>
                      <a:pt x="68652" y="53963"/>
                      <a:pt x="68710" y="53308"/>
                    </a:cubicBezTo>
                    <a:cubicBezTo>
                      <a:pt x="68769" y="52616"/>
                      <a:pt x="68807" y="51919"/>
                      <a:pt x="68828" y="51222"/>
                    </a:cubicBezTo>
                    <a:cubicBezTo>
                      <a:pt x="68845" y="50550"/>
                      <a:pt x="68840" y="49883"/>
                      <a:pt x="68819" y="49216"/>
                    </a:cubicBezTo>
                    <a:cubicBezTo>
                      <a:pt x="68794" y="48540"/>
                      <a:pt x="68752" y="47864"/>
                      <a:pt x="68689" y="47188"/>
                    </a:cubicBezTo>
                    <a:cubicBezTo>
                      <a:pt x="68555" y="45795"/>
                      <a:pt x="68337" y="44414"/>
                      <a:pt x="68035" y="43050"/>
                    </a:cubicBezTo>
                    <a:cubicBezTo>
                      <a:pt x="67178" y="39201"/>
                      <a:pt x="65655" y="35528"/>
                      <a:pt x="63531" y="32204"/>
                    </a:cubicBezTo>
                    <a:cubicBezTo>
                      <a:pt x="62842" y="31134"/>
                      <a:pt x="62100" y="30101"/>
                      <a:pt x="61298" y="29111"/>
                    </a:cubicBezTo>
                    <a:cubicBezTo>
                      <a:pt x="60551" y="28192"/>
                      <a:pt x="59758" y="27314"/>
                      <a:pt x="58922" y="26479"/>
                    </a:cubicBezTo>
                    <a:cubicBezTo>
                      <a:pt x="58620" y="26177"/>
                      <a:pt x="58309" y="25883"/>
                      <a:pt x="57995" y="25594"/>
                    </a:cubicBezTo>
                    <a:cubicBezTo>
                      <a:pt x="58423" y="24339"/>
                      <a:pt x="58305" y="22891"/>
                      <a:pt x="57382" y="21908"/>
                    </a:cubicBezTo>
                    <a:cubicBezTo>
                      <a:pt x="57940" y="21195"/>
                      <a:pt x="58381" y="20397"/>
                      <a:pt x="58855" y="19629"/>
                    </a:cubicBezTo>
                    <a:cubicBezTo>
                      <a:pt x="61764" y="15071"/>
                      <a:pt x="62456" y="9308"/>
                      <a:pt x="61491" y="4053"/>
                    </a:cubicBezTo>
                    <a:cubicBezTo>
                      <a:pt x="61339" y="3423"/>
                      <a:pt x="61093" y="2717"/>
                      <a:pt x="60652" y="2717"/>
                    </a:cubicBezTo>
                    <a:cubicBezTo>
                      <a:pt x="60458" y="2717"/>
                      <a:pt x="60227" y="2853"/>
                      <a:pt x="59951" y="3193"/>
                    </a:cubicBezTo>
                    <a:cubicBezTo>
                      <a:pt x="59489" y="3923"/>
                      <a:pt x="59237" y="4758"/>
                      <a:pt x="59010" y="5589"/>
                    </a:cubicBezTo>
                    <a:cubicBezTo>
                      <a:pt x="57246" y="4101"/>
                      <a:pt x="54902" y="3352"/>
                      <a:pt x="52593" y="3352"/>
                    </a:cubicBezTo>
                    <a:cubicBezTo>
                      <a:pt x="52447" y="3352"/>
                      <a:pt x="52302" y="3355"/>
                      <a:pt x="52156" y="3361"/>
                    </a:cubicBezTo>
                    <a:cubicBezTo>
                      <a:pt x="51476" y="2345"/>
                      <a:pt x="50876" y="1266"/>
                      <a:pt x="50142" y="297"/>
                    </a:cubicBezTo>
                    <a:cubicBezTo>
                      <a:pt x="49890" y="90"/>
                      <a:pt x="49675" y="0"/>
                      <a:pt x="4949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29" name="Google Shape;2329;p38"/>
            <p:cNvGrpSpPr/>
            <p:nvPr/>
          </p:nvGrpSpPr>
          <p:grpSpPr>
            <a:xfrm>
              <a:off x="5428238" y="2194163"/>
              <a:ext cx="657525" cy="617625"/>
              <a:chOff x="5804850" y="1537775"/>
              <a:chExt cx="657525" cy="617625"/>
            </a:xfrm>
          </p:grpSpPr>
          <p:sp>
            <p:nvSpPr>
              <p:cNvPr id="2330" name="Google Shape;2330;p38"/>
              <p:cNvSpPr/>
              <p:nvPr/>
            </p:nvSpPr>
            <p:spPr>
              <a:xfrm>
                <a:off x="5817325" y="1769400"/>
                <a:ext cx="249150" cy="218750"/>
              </a:xfrm>
              <a:custGeom>
                <a:avLst/>
                <a:gdLst/>
                <a:ahLst/>
                <a:cxnLst/>
                <a:rect l="l" t="t" r="r" b="b"/>
                <a:pathLst>
                  <a:path w="9966" h="8750" extrusionOk="0">
                    <a:moveTo>
                      <a:pt x="5383" y="1"/>
                    </a:moveTo>
                    <a:cubicBezTo>
                      <a:pt x="3724" y="1"/>
                      <a:pt x="2090" y="677"/>
                      <a:pt x="1138" y="2114"/>
                    </a:cubicBezTo>
                    <a:cubicBezTo>
                      <a:pt x="1" y="4112"/>
                      <a:pt x="739" y="7079"/>
                      <a:pt x="2792" y="8175"/>
                    </a:cubicBezTo>
                    <a:cubicBezTo>
                      <a:pt x="3467" y="8576"/>
                      <a:pt x="4165" y="8750"/>
                      <a:pt x="4857" y="8750"/>
                    </a:cubicBezTo>
                    <a:cubicBezTo>
                      <a:pt x="6149" y="8750"/>
                      <a:pt x="7419" y="8144"/>
                      <a:pt x="8479" y="7281"/>
                    </a:cubicBezTo>
                    <a:cubicBezTo>
                      <a:pt x="8878" y="6785"/>
                      <a:pt x="9323" y="6319"/>
                      <a:pt x="9751" y="5879"/>
                    </a:cubicBezTo>
                    <a:cubicBezTo>
                      <a:pt x="9818" y="5807"/>
                      <a:pt x="9890" y="5740"/>
                      <a:pt x="9965" y="5677"/>
                    </a:cubicBezTo>
                    <a:cubicBezTo>
                      <a:pt x="9952" y="5669"/>
                      <a:pt x="9944" y="5656"/>
                      <a:pt x="9927" y="5648"/>
                    </a:cubicBezTo>
                    <a:cubicBezTo>
                      <a:pt x="9503" y="5262"/>
                      <a:pt x="9159" y="4796"/>
                      <a:pt x="8924" y="4271"/>
                    </a:cubicBezTo>
                    <a:cubicBezTo>
                      <a:pt x="8916" y="4254"/>
                      <a:pt x="8912" y="4242"/>
                      <a:pt x="8903" y="4225"/>
                    </a:cubicBezTo>
                    <a:cubicBezTo>
                      <a:pt x="8840" y="4263"/>
                      <a:pt x="8769" y="4292"/>
                      <a:pt x="8693" y="4305"/>
                    </a:cubicBezTo>
                    <a:cubicBezTo>
                      <a:pt x="8653" y="4303"/>
                      <a:pt x="8612" y="4302"/>
                      <a:pt x="8572" y="4302"/>
                    </a:cubicBezTo>
                    <a:cubicBezTo>
                      <a:pt x="8531" y="4302"/>
                      <a:pt x="8490" y="4303"/>
                      <a:pt x="8450" y="4305"/>
                    </a:cubicBezTo>
                    <a:cubicBezTo>
                      <a:pt x="8282" y="4305"/>
                      <a:pt x="8122" y="4309"/>
                      <a:pt x="7959" y="4309"/>
                    </a:cubicBezTo>
                    <a:cubicBezTo>
                      <a:pt x="7690" y="4309"/>
                      <a:pt x="7422" y="4309"/>
                      <a:pt x="7157" y="4301"/>
                    </a:cubicBezTo>
                    <a:lnTo>
                      <a:pt x="7086" y="4301"/>
                    </a:lnTo>
                    <a:cubicBezTo>
                      <a:pt x="6867" y="4288"/>
                      <a:pt x="6653" y="4271"/>
                      <a:pt x="6444" y="4246"/>
                    </a:cubicBezTo>
                    <a:cubicBezTo>
                      <a:pt x="6423" y="4246"/>
                      <a:pt x="6402" y="4238"/>
                      <a:pt x="6381" y="4233"/>
                    </a:cubicBezTo>
                    <a:cubicBezTo>
                      <a:pt x="6347" y="4229"/>
                      <a:pt x="6313" y="4225"/>
                      <a:pt x="6284" y="4217"/>
                    </a:cubicBezTo>
                    <a:cubicBezTo>
                      <a:pt x="6276" y="4217"/>
                      <a:pt x="6263" y="4217"/>
                      <a:pt x="6255" y="4212"/>
                    </a:cubicBezTo>
                    <a:lnTo>
                      <a:pt x="6250" y="4212"/>
                    </a:lnTo>
                    <a:cubicBezTo>
                      <a:pt x="6154" y="4196"/>
                      <a:pt x="6053" y="4183"/>
                      <a:pt x="5957" y="4166"/>
                    </a:cubicBezTo>
                    <a:lnTo>
                      <a:pt x="6066" y="4154"/>
                    </a:lnTo>
                    <a:cubicBezTo>
                      <a:pt x="6926" y="3977"/>
                      <a:pt x="7824" y="3809"/>
                      <a:pt x="8689" y="3730"/>
                    </a:cubicBezTo>
                    <a:cubicBezTo>
                      <a:pt x="8695" y="3728"/>
                      <a:pt x="8702" y="3727"/>
                      <a:pt x="8708" y="3727"/>
                    </a:cubicBezTo>
                    <a:cubicBezTo>
                      <a:pt x="8714" y="3727"/>
                      <a:pt x="8721" y="3728"/>
                      <a:pt x="8727" y="3730"/>
                    </a:cubicBezTo>
                    <a:cubicBezTo>
                      <a:pt x="8639" y="3419"/>
                      <a:pt x="8588" y="3100"/>
                      <a:pt x="8576" y="2781"/>
                    </a:cubicBezTo>
                    <a:cubicBezTo>
                      <a:pt x="8542" y="2156"/>
                      <a:pt x="8660" y="1535"/>
                      <a:pt x="8920" y="968"/>
                    </a:cubicBezTo>
                    <a:cubicBezTo>
                      <a:pt x="8899" y="964"/>
                      <a:pt x="8882" y="955"/>
                      <a:pt x="8861" y="947"/>
                    </a:cubicBezTo>
                    <a:cubicBezTo>
                      <a:pt x="8341" y="750"/>
                      <a:pt x="7824" y="515"/>
                      <a:pt x="7312" y="309"/>
                    </a:cubicBezTo>
                    <a:cubicBezTo>
                      <a:pt x="6692" y="105"/>
                      <a:pt x="6035" y="1"/>
                      <a:pt x="538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1" name="Google Shape;2331;p38"/>
              <p:cNvSpPr/>
              <p:nvPr/>
            </p:nvSpPr>
            <p:spPr>
              <a:xfrm>
                <a:off x="5910500" y="1551825"/>
                <a:ext cx="260675" cy="227725"/>
              </a:xfrm>
              <a:custGeom>
                <a:avLst/>
                <a:gdLst/>
                <a:ahLst/>
                <a:cxnLst/>
                <a:rect l="l" t="t" r="r" b="b"/>
                <a:pathLst>
                  <a:path w="10427" h="9109" extrusionOk="0">
                    <a:moveTo>
                      <a:pt x="6389" y="0"/>
                    </a:moveTo>
                    <a:cubicBezTo>
                      <a:pt x="2855" y="0"/>
                      <a:pt x="0" y="3983"/>
                      <a:pt x="2574" y="7161"/>
                    </a:cubicBezTo>
                    <a:cubicBezTo>
                      <a:pt x="3090" y="7681"/>
                      <a:pt x="3594" y="8290"/>
                      <a:pt x="4228" y="8672"/>
                    </a:cubicBezTo>
                    <a:cubicBezTo>
                      <a:pt x="4500" y="8769"/>
                      <a:pt x="4769" y="8878"/>
                      <a:pt x="5029" y="8991"/>
                    </a:cubicBezTo>
                    <a:cubicBezTo>
                      <a:pt x="5046" y="8999"/>
                      <a:pt x="5063" y="8999"/>
                      <a:pt x="5080" y="9004"/>
                    </a:cubicBezTo>
                    <a:cubicBezTo>
                      <a:pt x="5210" y="9029"/>
                      <a:pt x="5382" y="9046"/>
                      <a:pt x="5495" y="9109"/>
                    </a:cubicBezTo>
                    <a:cubicBezTo>
                      <a:pt x="5579" y="8978"/>
                      <a:pt x="5671" y="8852"/>
                      <a:pt x="5768" y="8731"/>
                    </a:cubicBezTo>
                    <a:cubicBezTo>
                      <a:pt x="6053" y="8378"/>
                      <a:pt x="6398" y="8076"/>
                      <a:pt x="6788" y="7841"/>
                    </a:cubicBezTo>
                    <a:cubicBezTo>
                      <a:pt x="6675" y="7635"/>
                      <a:pt x="6561" y="7430"/>
                      <a:pt x="6444" y="7228"/>
                    </a:cubicBezTo>
                    <a:cubicBezTo>
                      <a:pt x="6343" y="6972"/>
                      <a:pt x="6251" y="6712"/>
                      <a:pt x="6158" y="6452"/>
                    </a:cubicBezTo>
                    <a:cubicBezTo>
                      <a:pt x="6158" y="6447"/>
                      <a:pt x="6154" y="6443"/>
                      <a:pt x="6154" y="6439"/>
                    </a:cubicBezTo>
                    <a:cubicBezTo>
                      <a:pt x="6083" y="6238"/>
                      <a:pt x="6011" y="6036"/>
                      <a:pt x="5957" y="5830"/>
                    </a:cubicBezTo>
                    <a:cubicBezTo>
                      <a:pt x="5898" y="5625"/>
                      <a:pt x="5860" y="5398"/>
                      <a:pt x="5810" y="5184"/>
                    </a:cubicBezTo>
                    <a:cubicBezTo>
                      <a:pt x="5793" y="5109"/>
                      <a:pt x="5776" y="5041"/>
                      <a:pt x="5755" y="4966"/>
                    </a:cubicBezTo>
                    <a:lnTo>
                      <a:pt x="5755" y="4966"/>
                    </a:lnTo>
                    <a:cubicBezTo>
                      <a:pt x="5760" y="4970"/>
                      <a:pt x="5764" y="4978"/>
                      <a:pt x="5768" y="4983"/>
                    </a:cubicBezTo>
                    <a:cubicBezTo>
                      <a:pt x="6037" y="5469"/>
                      <a:pt x="6347" y="5927"/>
                      <a:pt x="6616" y="6410"/>
                    </a:cubicBezTo>
                    <a:cubicBezTo>
                      <a:pt x="6842" y="6800"/>
                      <a:pt x="7065" y="7186"/>
                      <a:pt x="7283" y="7577"/>
                    </a:cubicBezTo>
                    <a:cubicBezTo>
                      <a:pt x="7805" y="7352"/>
                      <a:pt x="8362" y="7237"/>
                      <a:pt x="8925" y="7237"/>
                    </a:cubicBezTo>
                    <a:cubicBezTo>
                      <a:pt x="9109" y="7237"/>
                      <a:pt x="9294" y="7249"/>
                      <a:pt x="9478" y="7274"/>
                    </a:cubicBezTo>
                    <a:cubicBezTo>
                      <a:pt x="9600" y="7295"/>
                      <a:pt x="9722" y="7316"/>
                      <a:pt x="9844" y="7346"/>
                    </a:cubicBezTo>
                    <a:cubicBezTo>
                      <a:pt x="9831" y="7291"/>
                      <a:pt x="9835" y="7232"/>
                      <a:pt x="9856" y="7178"/>
                    </a:cubicBezTo>
                    <a:cubicBezTo>
                      <a:pt x="10427" y="4819"/>
                      <a:pt x="10309" y="1285"/>
                      <a:pt x="7741" y="198"/>
                    </a:cubicBezTo>
                    <a:cubicBezTo>
                      <a:pt x="7286" y="63"/>
                      <a:pt x="6832" y="0"/>
                      <a:pt x="63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2" name="Google Shape;2332;p38"/>
              <p:cNvSpPr/>
              <p:nvPr/>
            </p:nvSpPr>
            <p:spPr>
              <a:xfrm>
                <a:off x="6174000" y="1585925"/>
                <a:ext cx="243775" cy="240000"/>
              </a:xfrm>
              <a:custGeom>
                <a:avLst/>
                <a:gdLst/>
                <a:ahLst/>
                <a:cxnLst/>
                <a:rect l="l" t="t" r="r" b="b"/>
                <a:pathLst>
                  <a:path w="9751" h="9600" extrusionOk="0">
                    <a:moveTo>
                      <a:pt x="5012" y="1"/>
                    </a:moveTo>
                    <a:cubicBezTo>
                      <a:pt x="2889" y="1"/>
                      <a:pt x="1229" y="2049"/>
                      <a:pt x="617" y="3921"/>
                    </a:cubicBezTo>
                    <a:cubicBezTo>
                      <a:pt x="328" y="4664"/>
                      <a:pt x="160" y="5428"/>
                      <a:pt x="9" y="6192"/>
                    </a:cubicBezTo>
                    <a:cubicBezTo>
                      <a:pt x="4" y="6200"/>
                      <a:pt x="4" y="6208"/>
                      <a:pt x="0" y="6217"/>
                    </a:cubicBezTo>
                    <a:cubicBezTo>
                      <a:pt x="143" y="6275"/>
                      <a:pt x="281" y="6343"/>
                      <a:pt x="416" y="6422"/>
                    </a:cubicBezTo>
                    <a:cubicBezTo>
                      <a:pt x="815" y="6657"/>
                      <a:pt x="1171" y="6955"/>
                      <a:pt x="1473" y="7312"/>
                    </a:cubicBezTo>
                    <a:cubicBezTo>
                      <a:pt x="1486" y="7329"/>
                      <a:pt x="1503" y="7346"/>
                      <a:pt x="1515" y="7367"/>
                    </a:cubicBezTo>
                    <a:cubicBezTo>
                      <a:pt x="1772" y="7002"/>
                      <a:pt x="2296" y="6590"/>
                      <a:pt x="2422" y="6372"/>
                    </a:cubicBezTo>
                    <a:cubicBezTo>
                      <a:pt x="2443" y="6347"/>
                      <a:pt x="2464" y="6322"/>
                      <a:pt x="2485" y="6296"/>
                    </a:cubicBezTo>
                    <a:cubicBezTo>
                      <a:pt x="2678" y="6120"/>
                      <a:pt x="2875" y="5940"/>
                      <a:pt x="3052" y="5751"/>
                    </a:cubicBezTo>
                    <a:cubicBezTo>
                      <a:pt x="3102" y="5696"/>
                      <a:pt x="3161" y="5642"/>
                      <a:pt x="3215" y="5587"/>
                    </a:cubicBezTo>
                    <a:cubicBezTo>
                      <a:pt x="3312" y="5499"/>
                      <a:pt x="3400" y="5411"/>
                      <a:pt x="3492" y="5318"/>
                    </a:cubicBezTo>
                    <a:lnTo>
                      <a:pt x="3492" y="5318"/>
                    </a:lnTo>
                    <a:cubicBezTo>
                      <a:pt x="3463" y="5419"/>
                      <a:pt x="3429" y="5520"/>
                      <a:pt x="3396" y="5616"/>
                    </a:cubicBezTo>
                    <a:cubicBezTo>
                      <a:pt x="3392" y="5629"/>
                      <a:pt x="3383" y="5642"/>
                      <a:pt x="3379" y="5658"/>
                    </a:cubicBezTo>
                    <a:cubicBezTo>
                      <a:pt x="3375" y="5671"/>
                      <a:pt x="3371" y="5675"/>
                      <a:pt x="3366" y="5688"/>
                    </a:cubicBezTo>
                    <a:lnTo>
                      <a:pt x="3366" y="5692"/>
                    </a:lnTo>
                    <a:cubicBezTo>
                      <a:pt x="3358" y="5705"/>
                      <a:pt x="3354" y="5721"/>
                      <a:pt x="3350" y="5734"/>
                    </a:cubicBezTo>
                    <a:lnTo>
                      <a:pt x="3350" y="5738"/>
                    </a:lnTo>
                    <a:cubicBezTo>
                      <a:pt x="3345" y="5742"/>
                      <a:pt x="3345" y="5742"/>
                      <a:pt x="3350" y="5747"/>
                    </a:cubicBezTo>
                    <a:cubicBezTo>
                      <a:pt x="3341" y="5759"/>
                      <a:pt x="3337" y="5772"/>
                      <a:pt x="3333" y="5780"/>
                    </a:cubicBezTo>
                    <a:cubicBezTo>
                      <a:pt x="3333" y="5784"/>
                      <a:pt x="3329" y="5793"/>
                      <a:pt x="3324" y="5793"/>
                    </a:cubicBezTo>
                    <a:cubicBezTo>
                      <a:pt x="3287" y="5873"/>
                      <a:pt x="3241" y="5952"/>
                      <a:pt x="3194" y="6032"/>
                    </a:cubicBezTo>
                    <a:cubicBezTo>
                      <a:pt x="3200" y="6026"/>
                      <a:pt x="3206" y="6018"/>
                      <a:pt x="3211" y="6011"/>
                    </a:cubicBezTo>
                    <a:lnTo>
                      <a:pt x="3211" y="6011"/>
                    </a:lnTo>
                    <a:cubicBezTo>
                      <a:pt x="3053" y="6290"/>
                      <a:pt x="2907" y="6572"/>
                      <a:pt x="2707" y="6825"/>
                    </a:cubicBezTo>
                    <a:cubicBezTo>
                      <a:pt x="2590" y="6968"/>
                      <a:pt x="2468" y="7107"/>
                      <a:pt x="2355" y="7253"/>
                    </a:cubicBezTo>
                    <a:cubicBezTo>
                      <a:pt x="2296" y="7337"/>
                      <a:pt x="2233" y="7417"/>
                      <a:pt x="2170" y="7497"/>
                    </a:cubicBezTo>
                    <a:cubicBezTo>
                      <a:pt x="2078" y="7610"/>
                      <a:pt x="1981" y="7719"/>
                      <a:pt x="1889" y="7833"/>
                    </a:cubicBezTo>
                    <a:cubicBezTo>
                      <a:pt x="1885" y="7841"/>
                      <a:pt x="1876" y="7849"/>
                      <a:pt x="1872" y="7858"/>
                    </a:cubicBezTo>
                    <a:cubicBezTo>
                      <a:pt x="2187" y="8387"/>
                      <a:pt x="2380" y="8983"/>
                      <a:pt x="2430" y="9600"/>
                    </a:cubicBezTo>
                    <a:cubicBezTo>
                      <a:pt x="4378" y="8899"/>
                      <a:pt x="6611" y="8479"/>
                      <a:pt x="7912" y="6729"/>
                    </a:cubicBezTo>
                    <a:cubicBezTo>
                      <a:pt x="9751" y="4387"/>
                      <a:pt x="8063" y="555"/>
                      <a:pt x="5243" y="9"/>
                    </a:cubicBezTo>
                    <a:cubicBezTo>
                      <a:pt x="5165" y="4"/>
                      <a:pt x="5088" y="1"/>
                      <a:pt x="50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3" name="Google Shape;2333;p38"/>
              <p:cNvSpPr/>
              <p:nvPr/>
            </p:nvSpPr>
            <p:spPr>
              <a:xfrm>
                <a:off x="6190675" y="1828375"/>
                <a:ext cx="265400" cy="217800"/>
              </a:xfrm>
              <a:custGeom>
                <a:avLst/>
                <a:gdLst/>
                <a:ahLst/>
                <a:cxnLst/>
                <a:rect l="l" t="t" r="r" b="b"/>
                <a:pathLst>
                  <a:path w="10616" h="8712" extrusionOk="0">
                    <a:moveTo>
                      <a:pt x="4823" y="0"/>
                    </a:moveTo>
                    <a:cubicBezTo>
                      <a:pt x="3972" y="0"/>
                      <a:pt x="3097" y="172"/>
                      <a:pt x="2276" y="422"/>
                    </a:cubicBezTo>
                    <a:cubicBezTo>
                      <a:pt x="2124" y="447"/>
                      <a:pt x="1931" y="561"/>
                      <a:pt x="1759" y="607"/>
                    </a:cubicBezTo>
                    <a:cubicBezTo>
                      <a:pt x="1726" y="993"/>
                      <a:pt x="1638" y="1371"/>
                      <a:pt x="1495" y="1732"/>
                    </a:cubicBezTo>
                    <a:cubicBezTo>
                      <a:pt x="1503" y="1740"/>
                      <a:pt x="1516" y="1744"/>
                      <a:pt x="1524" y="1753"/>
                    </a:cubicBezTo>
                    <a:cubicBezTo>
                      <a:pt x="2460" y="2223"/>
                      <a:pt x="3400" y="2684"/>
                      <a:pt x="4345" y="3146"/>
                    </a:cubicBezTo>
                    <a:cubicBezTo>
                      <a:pt x="4307" y="3150"/>
                      <a:pt x="4273" y="3150"/>
                      <a:pt x="4244" y="3150"/>
                    </a:cubicBezTo>
                    <a:lnTo>
                      <a:pt x="4064" y="3150"/>
                    </a:lnTo>
                    <a:cubicBezTo>
                      <a:pt x="3975" y="3150"/>
                      <a:pt x="3887" y="3146"/>
                      <a:pt x="3795" y="3142"/>
                    </a:cubicBezTo>
                    <a:cubicBezTo>
                      <a:pt x="3484" y="3104"/>
                      <a:pt x="3174" y="3037"/>
                      <a:pt x="2876" y="2941"/>
                    </a:cubicBezTo>
                    <a:lnTo>
                      <a:pt x="2657" y="2873"/>
                    </a:lnTo>
                    <a:lnTo>
                      <a:pt x="2653" y="2873"/>
                    </a:lnTo>
                    <a:cubicBezTo>
                      <a:pt x="2624" y="2865"/>
                      <a:pt x="2599" y="2857"/>
                      <a:pt x="2574" y="2844"/>
                    </a:cubicBezTo>
                    <a:cubicBezTo>
                      <a:pt x="2435" y="2794"/>
                      <a:pt x="2301" y="2731"/>
                      <a:pt x="2166" y="2684"/>
                    </a:cubicBezTo>
                    <a:cubicBezTo>
                      <a:pt x="2103" y="2659"/>
                      <a:pt x="2045" y="2638"/>
                      <a:pt x="1986" y="2613"/>
                    </a:cubicBezTo>
                    <a:lnTo>
                      <a:pt x="1575" y="2416"/>
                    </a:lnTo>
                    <a:cubicBezTo>
                      <a:pt x="1461" y="2374"/>
                      <a:pt x="1352" y="2319"/>
                      <a:pt x="1251" y="2248"/>
                    </a:cubicBezTo>
                    <a:cubicBezTo>
                      <a:pt x="1075" y="2567"/>
                      <a:pt x="857" y="2857"/>
                      <a:pt x="605" y="3113"/>
                    </a:cubicBezTo>
                    <a:cubicBezTo>
                      <a:pt x="416" y="3297"/>
                      <a:pt x="215" y="3465"/>
                      <a:pt x="1" y="3612"/>
                    </a:cubicBezTo>
                    <a:cubicBezTo>
                      <a:pt x="17" y="3646"/>
                      <a:pt x="38" y="3679"/>
                      <a:pt x="59" y="3713"/>
                    </a:cubicBezTo>
                    <a:cubicBezTo>
                      <a:pt x="215" y="3914"/>
                      <a:pt x="345" y="4128"/>
                      <a:pt x="454" y="4359"/>
                    </a:cubicBezTo>
                    <a:cubicBezTo>
                      <a:pt x="1738" y="6395"/>
                      <a:pt x="3489" y="8624"/>
                      <a:pt x="5961" y="8712"/>
                    </a:cubicBezTo>
                    <a:cubicBezTo>
                      <a:pt x="9747" y="8590"/>
                      <a:pt x="10616" y="3851"/>
                      <a:pt x="8227" y="1471"/>
                    </a:cubicBezTo>
                    <a:cubicBezTo>
                      <a:pt x="7321" y="386"/>
                      <a:pt x="6099" y="0"/>
                      <a:pt x="482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4" name="Google Shape;2334;p38"/>
              <p:cNvSpPr/>
              <p:nvPr/>
            </p:nvSpPr>
            <p:spPr>
              <a:xfrm>
                <a:off x="5991000" y="1920350"/>
                <a:ext cx="240625" cy="220650"/>
              </a:xfrm>
              <a:custGeom>
                <a:avLst/>
                <a:gdLst/>
                <a:ahLst/>
                <a:cxnLst/>
                <a:rect l="l" t="t" r="r" b="b"/>
                <a:pathLst>
                  <a:path w="9625" h="8826" extrusionOk="0">
                    <a:moveTo>
                      <a:pt x="3509" y="0"/>
                    </a:moveTo>
                    <a:cubicBezTo>
                      <a:pt x="3497" y="17"/>
                      <a:pt x="3480" y="30"/>
                      <a:pt x="3463" y="38"/>
                    </a:cubicBezTo>
                    <a:cubicBezTo>
                      <a:pt x="3005" y="642"/>
                      <a:pt x="2477" y="1188"/>
                      <a:pt x="1893" y="1675"/>
                    </a:cubicBezTo>
                    <a:cubicBezTo>
                      <a:pt x="609" y="3354"/>
                      <a:pt x="0" y="5352"/>
                      <a:pt x="1566" y="7320"/>
                    </a:cubicBezTo>
                    <a:cubicBezTo>
                      <a:pt x="2498" y="8312"/>
                      <a:pt x="3870" y="8826"/>
                      <a:pt x="5234" y="8826"/>
                    </a:cubicBezTo>
                    <a:cubicBezTo>
                      <a:pt x="6069" y="8826"/>
                      <a:pt x="6901" y="8633"/>
                      <a:pt x="7627" y="8239"/>
                    </a:cubicBezTo>
                    <a:cubicBezTo>
                      <a:pt x="9625" y="6779"/>
                      <a:pt x="9285" y="3828"/>
                      <a:pt x="8370" y="1847"/>
                    </a:cubicBezTo>
                    <a:cubicBezTo>
                      <a:pt x="8239" y="1578"/>
                      <a:pt x="8109" y="1310"/>
                      <a:pt x="7975" y="1037"/>
                    </a:cubicBezTo>
                    <a:cubicBezTo>
                      <a:pt x="7933" y="978"/>
                      <a:pt x="7895" y="915"/>
                      <a:pt x="7853" y="856"/>
                    </a:cubicBezTo>
                    <a:cubicBezTo>
                      <a:pt x="7782" y="689"/>
                      <a:pt x="7593" y="458"/>
                      <a:pt x="7476" y="227"/>
                    </a:cubicBezTo>
                    <a:cubicBezTo>
                      <a:pt x="7450" y="239"/>
                      <a:pt x="7434" y="248"/>
                      <a:pt x="7408" y="260"/>
                    </a:cubicBezTo>
                    <a:cubicBezTo>
                      <a:pt x="6938" y="483"/>
                      <a:pt x="6426" y="609"/>
                      <a:pt x="5902" y="634"/>
                    </a:cubicBezTo>
                    <a:cubicBezTo>
                      <a:pt x="5826" y="638"/>
                      <a:pt x="5750" y="642"/>
                      <a:pt x="5671" y="642"/>
                    </a:cubicBezTo>
                    <a:cubicBezTo>
                      <a:pt x="5591" y="642"/>
                      <a:pt x="5507" y="642"/>
                      <a:pt x="5427" y="634"/>
                    </a:cubicBezTo>
                    <a:lnTo>
                      <a:pt x="5427" y="634"/>
                    </a:lnTo>
                    <a:cubicBezTo>
                      <a:pt x="5436" y="1041"/>
                      <a:pt x="5251" y="1620"/>
                      <a:pt x="5276" y="1881"/>
                    </a:cubicBezTo>
                    <a:cubicBezTo>
                      <a:pt x="5213" y="2519"/>
                      <a:pt x="5154" y="3161"/>
                      <a:pt x="5100" y="3803"/>
                    </a:cubicBezTo>
                    <a:cubicBezTo>
                      <a:pt x="5079" y="3744"/>
                      <a:pt x="5062" y="3685"/>
                      <a:pt x="5045" y="3627"/>
                    </a:cubicBezTo>
                    <a:cubicBezTo>
                      <a:pt x="4999" y="3421"/>
                      <a:pt x="4957" y="3215"/>
                      <a:pt x="4932" y="3005"/>
                    </a:cubicBezTo>
                    <a:cubicBezTo>
                      <a:pt x="4903" y="2817"/>
                      <a:pt x="4865" y="2628"/>
                      <a:pt x="4844" y="2435"/>
                    </a:cubicBezTo>
                    <a:cubicBezTo>
                      <a:pt x="4823" y="2242"/>
                      <a:pt x="4806" y="2044"/>
                      <a:pt x="4802" y="1851"/>
                    </a:cubicBezTo>
                    <a:cubicBezTo>
                      <a:pt x="4794" y="1654"/>
                      <a:pt x="4798" y="1473"/>
                      <a:pt x="4794" y="1280"/>
                    </a:cubicBezTo>
                    <a:lnTo>
                      <a:pt x="4794" y="1154"/>
                    </a:lnTo>
                    <a:cubicBezTo>
                      <a:pt x="4819" y="953"/>
                      <a:pt x="4840" y="752"/>
                      <a:pt x="4861" y="554"/>
                    </a:cubicBezTo>
                    <a:cubicBezTo>
                      <a:pt x="4382" y="454"/>
                      <a:pt x="3920" y="269"/>
                      <a:pt x="350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5" name="Google Shape;2335;p38"/>
              <p:cNvSpPr/>
              <p:nvPr/>
            </p:nvSpPr>
            <p:spPr>
              <a:xfrm>
                <a:off x="5960150" y="1671125"/>
                <a:ext cx="341575" cy="357625"/>
              </a:xfrm>
              <a:custGeom>
                <a:avLst/>
                <a:gdLst/>
                <a:ahLst/>
                <a:cxnLst/>
                <a:rect l="l" t="t" r="r" b="b"/>
                <a:pathLst>
                  <a:path w="13663" h="14305" extrusionOk="0">
                    <a:moveTo>
                      <a:pt x="6550" y="2747"/>
                    </a:moveTo>
                    <a:cubicBezTo>
                      <a:pt x="7275" y="2747"/>
                      <a:pt x="7946" y="3022"/>
                      <a:pt x="8773" y="3594"/>
                    </a:cubicBezTo>
                    <a:cubicBezTo>
                      <a:pt x="10153" y="4043"/>
                      <a:pt x="10439" y="5583"/>
                      <a:pt x="10913" y="6779"/>
                    </a:cubicBezTo>
                    <a:cubicBezTo>
                      <a:pt x="10691" y="7191"/>
                      <a:pt x="10628" y="7669"/>
                      <a:pt x="10544" y="8122"/>
                    </a:cubicBezTo>
                    <a:cubicBezTo>
                      <a:pt x="9952" y="8635"/>
                      <a:pt x="9570" y="9335"/>
                      <a:pt x="9108" y="9961"/>
                    </a:cubicBezTo>
                    <a:cubicBezTo>
                      <a:pt x="9074" y="9953"/>
                      <a:pt x="9037" y="9950"/>
                      <a:pt x="9001" y="9950"/>
                    </a:cubicBezTo>
                    <a:cubicBezTo>
                      <a:pt x="8979" y="9950"/>
                      <a:pt x="8958" y="9951"/>
                      <a:pt x="8936" y="9952"/>
                    </a:cubicBezTo>
                    <a:cubicBezTo>
                      <a:pt x="8805" y="9861"/>
                      <a:pt x="8656" y="9829"/>
                      <a:pt x="8501" y="9829"/>
                    </a:cubicBezTo>
                    <a:cubicBezTo>
                      <a:pt x="8249" y="9829"/>
                      <a:pt x="7982" y="9913"/>
                      <a:pt x="7748" y="9965"/>
                    </a:cubicBezTo>
                    <a:cubicBezTo>
                      <a:pt x="7659" y="9947"/>
                      <a:pt x="7569" y="9938"/>
                      <a:pt x="7480" y="9938"/>
                    </a:cubicBezTo>
                    <a:cubicBezTo>
                      <a:pt x="7199" y="9938"/>
                      <a:pt x="6923" y="10026"/>
                      <a:pt x="6691" y="10192"/>
                    </a:cubicBezTo>
                    <a:cubicBezTo>
                      <a:pt x="6479" y="10090"/>
                      <a:pt x="6230" y="10005"/>
                      <a:pt x="5987" y="10005"/>
                    </a:cubicBezTo>
                    <a:cubicBezTo>
                      <a:pt x="5858" y="10005"/>
                      <a:pt x="5731" y="10029"/>
                      <a:pt x="5612" y="10087"/>
                    </a:cubicBezTo>
                    <a:cubicBezTo>
                      <a:pt x="5075" y="9650"/>
                      <a:pt x="4412" y="9361"/>
                      <a:pt x="3824" y="8983"/>
                    </a:cubicBezTo>
                    <a:cubicBezTo>
                      <a:pt x="3211" y="8181"/>
                      <a:pt x="3157" y="7153"/>
                      <a:pt x="2922" y="6200"/>
                    </a:cubicBezTo>
                    <a:cubicBezTo>
                      <a:pt x="3131" y="5407"/>
                      <a:pt x="3274" y="4567"/>
                      <a:pt x="3946" y="4013"/>
                    </a:cubicBezTo>
                    <a:cubicBezTo>
                      <a:pt x="4269" y="3728"/>
                      <a:pt x="4529" y="3346"/>
                      <a:pt x="4919" y="3157"/>
                    </a:cubicBezTo>
                    <a:cubicBezTo>
                      <a:pt x="4945" y="3144"/>
                      <a:pt x="4966" y="3123"/>
                      <a:pt x="4982" y="3103"/>
                    </a:cubicBezTo>
                    <a:cubicBezTo>
                      <a:pt x="5569" y="2867"/>
                      <a:pt x="6071" y="2747"/>
                      <a:pt x="6550" y="2747"/>
                    </a:cubicBezTo>
                    <a:close/>
                    <a:moveTo>
                      <a:pt x="3681" y="1"/>
                    </a:moveTo>
                    <a:cubicBezTo>
                      <a:pt x="3434" y="895"/>
                      <a:pt x="3497" y="1852"/>
                      <a:pt x="3639" y="2767"/>
                    </a:cubicBezTo>
                    <a:cubicBezTo>
                      <a:pt x="2376" y="3791"/>
                      <a:pt x="1662" y="5348"/>
                      <a:pt x="1713" y="6977"/>
                    </a:cubicBezTo>
                    <a:cubicBezTo>
                      <a:pt x="1180" y="7228"/>
                      <a:pt x="416" y="7644"/>
                      <a:pt x="0" y="8034"/>
                    </a:cubicBezTo>
                    <a:lnTo>
                      <a:pt x="13" y="8034"/>
                    </a:lnTo>
                    <a:cubicBezTo>
                      <a:pt x="76" y="8030"/>
                      <a:pt x="143" y="8026"/>
                      <a:pt x="206" y="8026"/>
                    </a:cubicBezTo>
                    <a:lnTo>
                      <a:pt x="449" y="8026"/>
                    </a:lnTo>
                    <a:cubicBezTo>
                      <a:pt x="505" y="8026"/>
                      <a:pt x="561" y="8024"/>
                      <a:pt x="617" y="8024"/>
                    </a:cubicBezTo>
                    <a:cubicBezTo>
                      <a:pt x="645" y="8024"/>
                      <a:pt x="673" y="8025"/>
                      <a:pt x="701" y="8026"/>
                    </a:cubicBezTo>
                    <a:cubicBezTo>
                      <a:pt x="714" y="8025"/>
                      <a:pt x="726" y="8025"/>
                      <a:pt x="739" y="8025"/>
                    </a:cubicBezTo>
                    <a:cubicBezTo>
                      <a:pt x="803" y="8025"/>
                      <a:pt x="869" y="8034"/>
                      <a:pt x="932" y="8051"/>
                    </a:cubicBezTo>
                    <a:cubicBezTo>
                      <a:pt x="966" y="8068"/>
                      <a:pt x="999" y="8089"/>
                      <a:pt x="1024" y="8114"/>
                    </a:cubicBezTo>
                    <a:cubicBezTo>
                      <a:pt x="1163" y="8106"/>
                      <a:pt x="1301" y="8034"/>
                      <a:pt x="1427" y="7992"/>
                    </a:cubicBezTo>
                    <a:cubicBezTo>
                      <a:pt x="1452" y="7988"/>
                      <a:pt x="1478" y="7980"/>
                      <a:pt x="1503" y="7971"/>
                    </a:cubicBezTo>
                    <a:cubicBezTo>
                      <a:pt x="1543" y="8065"/>
                      <a:pt x="1639" y="8123"/>
                      <a:pt x="1740" y="8123"/>
                    </a:cubicBezTo>
                    <a:cubicBezTo>
                      <a:pt x="1743" y="8123"/>
                      <a:pt x="1747" y="8123"/>
                      <a:pt x="1750" y="8122"/>
                    </a:cubicBezTo>
                    <a:cubicBezTo>
                      <a:pt x="1792" y="8118"/>
                      <a:pt x="1830" y="8114"/>
                      <a:pt x="1868" y="8101"/>
                    </a:cubicBezTo>
                    <a:cubicBezTo>
                      <a:pt x="2229" y="9600"/>
                      <a:pt x="3232" y="10863"/>
                      <a:pt x="4609" y="11552"/>
                    </a:cubicBezTo>
                    <a:cubicBezTo>
                      <a:pt x="4789" y="11640"/>
                      <a:pt x="4978" y="11719"/>
                      <a:pt x="5167" y="11791"/>
                    </a:cubicBezTo>
                    <a:cubicBezTo>
                      <a:pt x="5180" y="12727"/>
                      <a:pt x="5654" y="13709"/>
                      <a:pt x="6380" y="14305"/>
                    </a:cubicBezTo>
                    <a:cubicBezTo>
                      <a:pt x="6367" y="14150"/>
                      <a:pt x="6351" y="13986"/>
                      <a:pt x="6338" y="13827"/>
                    </a:cubicBezTo>
                    <a:cubicBezTo>
                      <a:pt x="6326" y="13680"/>
                      <a:pt x="6313" y="13529"/>
                      <a:pt x="6309" y="13382"/>
                    </a:cubicBezTo>
                    <a:cubicBezTo>
                      <a:pt x="6309" y="13281"/>
                      <a:pt x="6305" y="13184"/>
                      <a:pt x="6300" y="13088"/>
                    </a:cubicBezTo>
                    <a:cubicBezTo>
                      <a:pt x="6300" y="13016"/>
                      <a:pt x="6300" y="12953"/>
                      <a:pt x="6305" y="12886"/>
                    </a:cubicBezTo>
                    <a:cubicBezTo>
                      <a:pt x="6288" y="12844"/>
                      <a:pt x="6275" y="12802"/>
                      <a:pt x="6263" y="12765"/>
                    </a:cubicBezTo>
                    <a:cubicBezTo>
                      <a:pt x="6237" y="12517"/>
                      <a:pt x="6195" y="12278"/>
                      <a:pt x="6141" y="12038"/>
                    </a:cubicBezTo>
                    <a:lnTo>
                      <a:pt x="6141" y="12038"/>
                    </a:lnTo>
                    <a:cubicBezTo>
                      <a:pt x="6418" y="12085"/>
                      <a:pt x="6699" y="12110"/>
                      <a:pt x="6980" y="12114"/>
                    </a:cubicBezTo>
                    <a:cubicBezTo>
                      <a:pt x="7148" y="12114"/>
                      <a:pt x="7316" y="12106"/>
                      <a:pt x="7480" y="12089"/>
                    </a:cubicBezTo>
                    <a:cubicBezTo>
                      <a:pt x="7778" y="12064"/>
                      <a:pt x="8067" y="12009"/>
                      <a:pt x="8353" y="11934"/>
                    </a:cubicBezTo>
                    <a:cubicBezTo>
                      <a:pt x="8491" y="11896"/>
                      <a:pt x="8621" y="11854"/>
                      <a:pt x="8752" y="11808"/>
                    </a:cubicBezTo>
                    <a:cubicBezTo>
                      <a:pt x="8810" y="11787"/>
                      <a:pt x="8873" y="11766"/>
                      <a:pt x="8932" y="11740"/>
                    </a:cubicBezTo>
                    <a:cubicBezTo>
                      <a:pt x="8978" y="11724"/>
                      <a:pt x="9024" y="11707"/>
                      <a:pt x="9071" y="11686"/>
                    </a:cubicBezTo>
                    <a:cubicBezTo>
                      <a:pt x="9104" y="11669"/>
                      <a:pt x="9133" y="11657"/>
                      <a:pt x="9167" y="11640"/>
                    </a:cubicBezTo>
                    <a:cubicBezTo>
                      <a:pt x="9965" y="11270"/>
                      <a:pt x="10657" y="10708"/>
                      <a:pt x="11186" y="10003"/>
                    </a:cubicBezTo>
                    <a:cubicBezTo>
                      <a:pt x="11249" y="10003"/>
                      <a:pt x="11308" y="10007"/>
                      <a:pt x="11371" y="10007"/>
                    </a:cubicBezTo>
                    <a:cubicBezTo>
                      <a:pt x="12168" y="10007"/>
                      <a:pt x="13008" y="9889"/>
                      <a:pt x="13662" y="9436"/>
                    </a:cubicBezTo>
                    <a:cubicBezTo>
                      <a:pt x="13620" y="9419"/>
                      <a:pt x="13578" y="9398"/>
                      <a:pt x="13536" y="9373"/>
                    </a:cubicBezTo>
                    <a:cubicBezTo>
                      <a:pt x="13465" y="9348"/>
                      <a:pt x="13394" y="9319"/>
                      <a:pt x="13318" y="9293"/>
                    </a:cubicBezTo>
                    <a:cubicBezTo>
                      <a:pt x="13209" y="9247"/>
                      <a:pt x="13100" y="9205"/>
                      <a:pt x="12991" y="9163"/>
                    </a:cubicBezTo>
                    <a:cubicBezTo>
                      <a:pt x="12936" y="9184"/>
                      <a:pt x="12877" y="9197"/>
                      <a:pt x="12823" y="9218"/>
                    </a:cubicBezTo>
                    <a:cubicBezTo>
                      <a:pt x="12819" y="9163"/>
                      <a:pt x="12798" y="9109"/>
                      <a:pt x="12760" y="9071"/>
                    </a:cubicBezTo>
                    <a:cubicBezTo>
                      <a:pt x="12731" y="9058"/>
                      <a:pt x="12701" y="9042"/>
                      <a:pt x="12676" y="9025"/>
                    </a:cubicBezTo>
                    <a:lnTo>
                      <a:pt x="12630" y="8995"/>
                    </a:lnTo>
                    <a:cubicBezTo>
                      <a:pt x="12605" y="8987"/>
                      <a:pt x="12579" y="8983"/>
                      <a:pt x="12554" y="8983"/>
                    </a:cubicBezTo>
                    <a:cubicBezTo>
                      <a:pt x="12417" y="8992"/>
                      <a:pt x="12281" y="8996"/>
                      <a:pt x="12145" y="8996"/>
                    </a:cubicBezTo>
                    <a:cubicBezTo>
                      <a:pt x="12027" y="8996"/>
                      <a:pt x="11909" y="8993"/>
                      <a:pt x="11790" y="8987"/>
                    </a:cubicBezTo>
                    <a:cubicBezTo>
                      <a:pt x="12470" y="7489"/>
                      <a:pt x="12399" y="5751"/>
                      <a:pt x="11597" y="4316"/>
                    </a:cubicBezTo>
                    <a:cubicBezTo>
                      <a:pt x="11954" y="3707"/>
                      <a:pt x="11954" y="2817"/>
                      <a:pt x="11954" y="2167"/>
                    </a:cubicBezTo>
                    <a:cubicBezTo>
                      <a:pt x="11954" y="2146"/>
                      <a:pt x="11950" y="2120"/>
                      <a:pt x="11950" y="2091"/>
                    </a:cubicBezTo>
                    <a:lnTo>
                      <a:pt x="11849" y="2183"/>
                    </a:lnTo>
                    <a:cubicBezTo>
                      <a:pt x="11744" y="2288"/>
                      <a:pt x="11639" y="2393"/>
                      <a:pt x="11543" y="2498"/>
                    </a:cubicBezTo>
                    <a:lnTo>
                      <a:pt x="11534" y="2502"/>
                    </a:lnTo>
                    <a:cubicBezTo>
                      <a:pt x="11492" y="2565"/>
                      <a:pt x="11438" y="2611"/>
                      <a:pt x="11375" y="2649"/>
                    </a:cubicBezTo>
                    <a:cubicBezTo>
                      <a:pt x="11362" y="2653"/>
                      <a:pt x="11350" y="2662"/>
                      <a:pt x="11341" y="2666"/>
                    </a:cubicBezTo>
                    <a:cubicBezTo>
                      <a:pt x="11324" y="2788"/>
                      <a:pt x="11299" y="2914"/>
                      <a:pt x="11261" y="3031"/>
                    </a:cubicBezTo>
                    <a:cubicBezTo>
                      <a:pt x="11085" y="3069"/>
                      <a:pt x="11010" y="3224"/>
                      <a:pt x="10955" y="3392"/>
                    </a:cubicBezTo>
                    <a:cubicBezTo>
                      <a:pt x="10409" y="2754"/>
                      <a:pt x="9721" y="2259"/>
                      <a:pt x="8940" y="1944"/>
                    </a:cubicBezTo>
                    <a:cubicBezTo>
                      <a:pt x="8316" y="1691"/>
                      <a:pt x="7647" y="1563"/>
                      <a:pt x="6976" y="1563"/>
                    </a:cubicBezTo>
                    <a:cubicBezTo>
                      <a:pt x="6767" y="1563"/>
                      <a:pt x="6559" y="1575"/>
                      <a:pt x="6351" y="1600"/>
                    </a:cubicBezTo>
                    <a:cubicBezTo>
                      <a:pt x="5973" y="1646"/>
                      <a:pt x="5599" y="1734"/>
                      <a:pt x="5243" y="1856"/>
                    </a:cubicBezTo>
                    <a:lnTo>
                      <a:pt x="5226" y="1864"/>
                    </a:lnTo>
                    <a:cubicBezTo>
                      <a:pt x="4978" y="1948"/>
                      <a:pt x="4739" y="2057"/>
                      <a:pt x="4508" y="2179"/>
                    </a:cubicBezTo>
                    <a:cubicBezTo>
                      <a:pt x="4462" y="1864"/>
                      <a:pt x="4323" y="1541"/>
                      <a:pt x="4193" y="1428"/>
                    </a:cubicBezTo>
                    <a:cubicBezTo>
                      <a:pt x="4193" y="1256"/>
                      <a:pt x="4189" y="1084"/>
                      <a:pt x="4193" y="912"/>
                    </a:cubicBezTo>
                    <a:cubicBezTo>
                      <a:pt x="4189" y="899"/>
                      <a:pt x="4181" y="886"/>
                      <a:pt x="4177" y="874"/>
                    </a:cubicBezTo>
                    <a:cubicBezTo>
                      <a:pt x="4030" y="647"/>
                      <a:pt x="3895" y="412"/>
                      <a:pt x="3769" y="177"/>
                    </a:cubicBezTo>
                    <a:cubicBezTo>
                      <a:pt x="3740" y="118"/>
                      <a:pt x="3711" y="59"/>
                      <a:pt x="36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6" name="Google Shape;2336;p38"/>
              <p:cNvSpPr/>
              <p:nvPr/>
            </p:nvSpPr>
            <p:spPr>
              <a:xfrm>
                <a:off x="5961925" y="19454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7" name="Google Shape;2337;p38"/>
              <p:cNvSpPr/>
              <p:nvPr/>
            </p:nvSpPr>
            <p:spPr>
              <a:xfrm>
                <a:off x="5980600" y="19370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7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8" name="Google Shape;2338;p38"/>
              <p:cNvSpPr/>
              <p:nvPr/>
            </p:nvSpPr>
            <p:spPr>
              <a:xfrm>
                <a:off x="5962450" y="18055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1" y="126"/>
                      <a:pt x="1" y="282"/>
                    </a:cubicBezTo>
                    <a:cubicBezTo>
                      <a:pt x="1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9" name="Google Shape;2339;p38"/>
              <p:cNvSpPr/>
              <p:nvPr/>
            </p:nvSpPr>
            <p:spPr>
              <a:xfrm>
                <a:off x="6102225" y="16759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0" name="Google Shape;2340;p38"/>
              <p:cNvSpPr/>
              <p:nvPr/>
            </p:nvSpPr>
            <p:spPr>
              <a:xfrm>
                <a:off x="6122675" y="1672600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1" name="Google Shape;2341;p38"/>
              <p:cNvSpPr/>
              <p:nvPr/>
            </p:nvSpPr>
            <p:spPr>
              <a:xfrm>
                <a:off x="6110100" y="16566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2" name="Google Shape;2342;p38"/>
              <p:cNvSpPr/>
              <p:nvPr/>
            </p:nvSpPr>
            <p:spPr>
              <a:xfrm>
                <a:off x="6290575" y="17560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3" name="Google Shape;2343;p38"/>
              <p:cNvSpPr/>
              <p:nvPr/>
            </p:nvSpPr>
            <p:spPr>
              <a:xfrm>
                <a:off x="6308400" y="1746375"/>
                <a:ext cx="14100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3" extrusionOk="0">
                    <a:moveTo>
                      <a:pt x="282" y="0"/>
                    </a:moveTo>
                    <a:cubicBezTo>
                      <a:pt x="127" y="0"/>
                      <a:pt x="1" y="126"/>
                      <a:pt x="1" y="281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4" name="Google Shape;2344;p38"/>
              <p:cNvSpPr/>
              <p:nvPr/>
            </p:nvSpPr>
            <p:spPr>
              <a:xfrm>
                <a:off x="6330975" y="1863250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2" y="1"/>
                      <a:pt x="0" y="127"/>
                      <a:pt x="0" y="282"/>
                    </a:cubicBezTo>
                    <a:cubicBezTo>
                      <a:pt x="0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5" name="Google Shape;2345;p38"/>
              <p:cNvSpPr/>
              <p:nvPr/>
            </p:nvSpPr>
            <p:spPr>
              <a:xfrm>
                <a:off x="6249450" y="1966625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0"/>
                    </a:moveTo>
                    <a:cubicBezTo>
                      <a:pt x="126" y="0"/>
                      <a:pt x="0" y="126"/>
                      <a:pt x="0" y="281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1"/>
                    </a:cubicBezTo>
                    <a:cubicBezTo>
                      <a:pt x="563" y="126"/>
                      <a:pt x="437" y="0"/>
                      <a:pt x="28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6" name="Google Shape;2346;p38"/>
              <p:cNvSpPr/>
              <p:nvPr/>
            </p:nvSpPr>
            <p:spPr>
              <a:xfrm>
                <a:off x="6266125" y="1980775"/>
                <a:ext cx="14075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4" extrusionOk="0">
                    <a:moveTo>
                      <a:pt x="282" y="1"/>
                    </a:moveTo>
                    <a:cubicBezTo>
                      <a:pt x="126" y="1"/>
                      <a:pt x="0" y="127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7" name="Google Shape;2347;p38"/>
              <p:cNvSpPr/>
              <p:nvPr/>
            </p:nvSpPr>
            <p:spPr>
              <a:xfrm>
                <a:off x="6269800" y="196085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41"/>
                      <a:pt x="126" y="563"/>
                      <a:pt x="282" y="563"/>
                    </a:cubicBezTo>
                    <a:cubicBezTo>
                      <a:pt x="437" y="563"/>
                      <a:pt x="563" y="441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8" name="Google Shape;2348;p38"/>
              <p:cNvSpPr/>
              <p:nvPr/>
            </p:nvSpPr>
            <p:spPr>
              <a:xfrm>
                <a:off x="6160350" y="2013200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7" y="1"/>
                      <a:pt x="1" y="123"/>
                      <a:pt x="1" y="282"/>
                    </a:cubicBezTo>
                    <a:cubicBezTo>
                      <a:pt x="1" y="437"/>
                      <a:pt x="127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3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9" name="Google Shape;2349;p38"/>
              <p:cNvSpPr/>
              <p:nvPr/>
            </p:nvSpPr>
            <p:spPr>
              <a:xfrm>
                <a:off x="6042525" y="20088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1" y="1"/>
                    </a:moveTo>
                    <a:cubicBezTo>
                      <a:pt x="126" y="1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1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0" name="Google Shape;2350;p38"/>
              <p:cNvSpPr/>
              <p:nvPr/>
            </p:nvSpPr>
            <p:spPr>
              <a:xfrm>
                <a:off x="6051850" y="1986125"/>
                <a:ext cx="1410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564" h="564" extrusionOk="0">
                    <a:moveTo>
                      <a:pt x="282" y="1"/>
                    </a:moveTo>
                    <a:cubicBezTo>
                      <a:pt x="122" y="1"/>
                      <a:pt x="1" y="127"/>
                      <a:pt x="1" y="282"/>
                    </a:cubicBezTo>
                    <a:cubicBezTo>
                      <a:pt x="1" y="437"/>
                      <a:pt x="122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7"/>
                      <a:pt x="437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1" name="Google Shape;2351;p38"/>
              <p:cNvSpPr/>
              <p:nvPr/>
            </p:nvSpPr>
            <p:spPr>
              <a:xfrm>
                <a:off x="6064450" y="2004500"/>
                <a:ext cx="1407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563" h="563" extrusionOk="0">
                    <a:moveTo>
                      <a:pt x="282" y="0"/>
                    </a:moveTo>
                    <a:cubicBezTo>
                      <a:pt x="126" y="0"/>
                      <a:pt x="0" y="126"/>
                      <a:pt x="0" y="282"/>
                    </a:cubicBezTo>
                    <a:cubicBezTo>
                      <a:pt x="0" y="437"/>
                      <a:pt x="126" y="563"/>
                      <a:pt x="282" y="563"/>
                    </a:cubicBezTo>
                    <a:cubicBezTo>
                      <a:pt x="437" y="563"/>
                      <a:pt x="563" y="437"/>
                      <a:pt x="563" y="282"/>
                    </a:cubicBezTo>
                    <a:cubicBezTo>
                      <a:pt x="563" y="126"/>
                      <a:pt x="437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2" name="Google Shape;2352;p38"/>
              <p:cNvSpPr/>
              <p:nvPr/>
            </p:nvSpPr>
            <p:spPr>
              <a:xfrm>
                <a:off x="5821000" y="1793275"/>
                <a:ext cx="95175" cy="197050"/>
              </a:xfrm>
              <a:custGeom>
                <a:avLst/>
                <a:gdLst/>
                <a:ahLst/>
                <a:cxnLst/>
                <a:rect l="l" t="t" r="r" b="b"/>
                <a:pathLst>
                  <a:path w="3807" h="7882" extrusionOk="0">
                    <a:moveTo>
                      <a:pt x="846" y="5790"/>
                    </a:moveTo>
                    <a:cubicBezTo>
                      <a:pt x="850" y="5795"/>
                      <a:pt x="852" y="5800"/>
                      <a:pt x="853" y="5804"/>
                    </a:cubicBezTo>
                    <a:lnTo>
                      <a:pt x="853" y="5804"/>
                    </a:lnTo>
                    <a:cubicBezTo>
                      <a:pt x="851" y="5799"/>
                      <a:pt x="848" y="5795"/>
                      <a:pt x="846" y="5790"/>
                    </a:cubicBezTo>
                    <a:close/>
                    <a:moveTo>
                      <a:pt x="854" y="5804"/>
                    </a:moveTo>
                    <a:lnTo>
                      <a:pt x="854" y="5804"/>
                    </a:lnTo>
                    <a:cubicBezTo>
                      <a:pt x="855" y="5806"/>
                      <a:pt x="855" y="5808"/>
                      <a:pt x="857" y="5809"/>
                    </a:cubicBezTo>
                    <a:lnTo>
                      <a:pt x="854" y="5804"/>
                    </a:lnTo>
                    <a:close/>
                    <a:moveTo>
                      <a:pt x="1855" y="0"/>
                    </a:moveTo>
                    <a:cubicBezTo>
                      <a:pt x="1740" y="0"/>
                      <a:pt x="1631" y="85"/>
                      <a:pt x="1587" y="193"/>
                    </a:cubicBezTo>
                    <a:cubicBezTo>
                      <a:pt x="1486" y="202"/>
                      <a:pt x="1398" y="252"/>
                      <a:pt x="1335" y="328"/>
                    </a:cubicBezTo>
                    <a:cubicBezTo>
                      <a:pt x="1008" y="655"/>
                      <a:pt x="681" y="995"/>
                      <a:pt x="488" y="1423"/>
                    </a:cubicBezTo>
                    <a:cubicBezTo>
                      <a:pt x="211" y="2107"/>
                      <a:pt x="47" y="2833"/>
                      <a:pt x="1" y="3576"/>
                    </a:cubicBezTo>
                    <a:cubicBezTo>
                      <a:pt x="101" y="3891"/>
                      <a:pt x="198" y="4210"/>
                      <a:pt x="315" y="4521"/>
                    </a:cubicBezTo>
                    <a:cubicBezTo>
                      <a:pt x="399" y="4743"/>
                      <a:pt x="488" y="4966"/>
                      <a:pt x="580" y="5184"/>
                    </a:cubicBezTo>
                    <a:cubicBezTo>
                      <a:pt x="655" y="5373"/>
                      <a:pt x="739" y="5558"/>
                      <a:pt x="823" y="5738"/>
                    </a:cubicBezTo>
                    <a:lnTo>
                      <a:pt x="819" y="5738"/>
                    </a:lnTo>
                    <a:cubicBezTo>
                      <a:pt x="828" y="5756"/>
                      <a:pt x="837" y="5774"/>
                      <a:pt x="846" y="5790"/>
                    </a:cubicBezTo>
                    <a:lnTo>
                      <a:pt x="846" y="5790"/>
                    </a:lnTo>
                    <a:cubicBezTo>
                      <a:pt x="845" y="5790"/>
                      <a:pt x="845" y="5789"/>
                      <a:pt x="844" y="5788"/>
                    </a:cubicBezTo>
                    <a:lnTo>
                      <a:pt x="844" y="5788"/>
                    </a:lnTo>
                    <a:lnTo>
                      <a:pt x="854" y="5804"/>
                    </a:lnTo>
                    <a:lnTo>
                      <a:pt x="854" y="5804"/>
                    </a:lnTo>
                    <a:cubicBezTo>
                      <a:pt x="854" y="5804"/>
                      <a:pt x="854" y="5804"/>
                      <a:pt x="853" y="5804"/>
                    </a:cubicBezTo>
                    <a:lnTo>
                      <a:pt x="853" y="5804"/>
                    </a:lnTo>
                    <a:cubicBezTo>
                      <a:pt x="855" y="5806"/>
                      <a:pt x="856" y="5807"/>
                      <a:pt x="857" y="5809"/>
                    </a:cubicBezTo>
                    <a:cubicBezTo>
                      <a:pt x="932" y="5960"/>
                      <a:pt x="1016" y="6099"/>
                      <a:pt x="1113" y="6237"/>
                    </a:cubicBezTo>
                    <a:cubicBezTo>
                      <a:pt x="1167" y="6305"/>
                      <a:pt x="1218" y="6376"/>
                      <a:pt x="1277" y="6439"/>
                    </a:cubicBezTo>
                    <a:cubicBezTo>
                      <a:pt x="1331" y="6506"/>
                      <a:pt x="1382" y="6556"/>
                      <a:pt x="1432" y="6619"/>
                    </a:cubicBezTo>
                    <a:cubicBezTo>
                      <a:pt x="1474" y="6674"/>
                      <a:pt x="1491" y="6741"/>
                      <a:pt x="1486" y="6808"/>
                    </a:cubicBezTo>
                    <a:cubicBezTo>
                      <a:pt x="1948" y="7186"/>
                      <a:pt x="2401" y="7635"/>
                      <a:pt x="3006" y="7715"/>
                    </a:cubicBezTo>
                    <a:cubicBezTo>
                      <a:pt x="3073" y="7732"/>
                      <a:pt x="3144" y="7740"/>
                      <a:pt x="3216" y="7740"/>
                    </a:cubicBezTo>
                    <a:cubicBezTo>
                      <a:pt x="3233" y="7740"/>
                      <a:pt x="3245" y="7732"/>
                      <a:pt x="3258" y="7732"/>
                    </a:cubicBezTo>
                    <a:cubicBezTo>
                      <a:pt x="3291" y="7816"/>
                      <a:pt x="3367" y="7870"/>
                      <a:pt x="3455" y="7879"/>
                    </a:cubicBezTo>
                    <a:cubicBezTo>
                      <a:pt x="3471" y="7881"/>
                      <a:pt x="3487" y="7882"/>
                      <a:pt x="3502" y="7882"/>
                    </a:cubicBezTo>
                    <a:cubicBezTo>
                      <a:pt x="3741" y="7882"/>
                      <a:pt x="3806" y="7610"/>
                      <a:pt x="3782" y="7404"/>
                    </a:cubicBezTo>
                    <a:cubicBezTo>
                      <a:pt x="3766" y="7115"/>
                      <a:pt x="3732" y="6829"/>
                      <a:pt x="3677" y="6548"/>
                    </a:cubicBezTo>
                    <a:cubicBezTo>
                      <a:pt x="3656" y="6435"/>
                      <a:pt x="3635" y="6321"/>
                      <a:pt x="3619" y="6221"/>
                    </a:cubicBezTo>
                    <a:cubicBezTo>
                      <a:pt x="3417" y="5373"/>
                      <a:pt x="2830" y="4483"/>
                      <a:pt x="2007" y="4118"/>
                    </a:cubicBezTo>
                    <a:cubicBezTo>
                      <a:pt x="2527" y="3106"/>
                      <a:pt x="2720" y="1914"/>
                      <a:pt x="2406" y="802"/>
                    </a:cubicBezTo>
                    <a:cubicBezTo>
                      <a:pt x="2330" y="546"/>
                      <a:pt x="2225" y="282"/>
                      <a:pt x="2041" y="84"/>
                    </a:cubicBezTo>
                    <a:cubicBezTo>
                      <a:pt x="1983" y="25"/>
                      <a:pt x="1918" y="0"/>
                      <a:pt x="185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3" name="Google Shape;2353;p38"/>
              <p:cNvSpPr/>
              <p:nvPr/>
            </p:nvSpPr>
            <p:spPr>
              <a:xfrm>
                <a:off x="5842525" y="1938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4" name="Google Shape;2354;p38"/>
              <p:cNvSpPr/>
              <p:nvPr/>
            </p:nvSpPr>
            <p:spPr>
              <a:xfrm>
                <a:off x="5934550" y="1543775"/>
                <a:ext cx="207250" cy="141175"/>
              </a:xfrm>
              <a:custGeom>
                <a:avLst/>
                <a:gdLst/>
                <a:ahLst/>
                <a:cxnLst/>
                <a:rect l="l" t="t" r="r" b="b"/>
                <a:pathLst>
                  <a:path w="8290" h="5647" extrusionOk="0">
                    <a:moveTo>
                      <a:pt x="5536" y="0"/>
                    </a:moveTo>
                    <a:cubicBezTo>
                      <a:pt x="4818" y="0"/>
                      <a:pt x="4091" y="173"/>
                      <a:pt x="3475" y="482"/>
                    </a:cubicBezTo>
                    <a:cubicBezTo>
                      <a:pt x="2103" y="1053"/>
                      <a:pt x="1028" y="2161"/>
                      <a:pt x="495" y="3550"/>
                    </a:cubicBezTo>
                    <a:cubicBezTo>
                      <a:pt x="390" y="3949"/>
                      <a:pt x="0" y="4784"/>
                      <a:pt x="386" y="5103"/>
                    </a:cubicBezTo>
                    <a:cubicBezTo>
                      <a:pt x="252" y="5141"/>
                      <a:pt x="164" y="5267"/>
                      <a:pt x="185" y="5405"/>
                    </a:cubicBezTo>
                    <a:cubicBezTo>
                      <a:pt x="232" y="5584"/>
                      <a:pt x="338" y="5647"/>
                      <a:pt x="468" y="5647"/>
                    </a:cubicBezTo>
                    <a:cubicBezTo>
                      <a:pt x="700" y="5647"/>
                      <a:pt x="1005" y="5447"/>
                      <a:pt x="1180" y="5342"/>
                    </a:cubicBezTo>
                    <a:cubicBezTo>
                      <a:pt x="2153" y="4688"/>
                      <a:pt x="3022" y="3869"/>
                      <a:pt x="3522" y="2790"/>
                    </a:cubicBezTo>
                    <a:cubicBezTo>
                      <a:pt x="3547" y="2723"/>
                      <a:pt x="3589" y="2644"/>
                      <a:pt x="3631" y="2560"/>
                    </a:cubicBezTo>
                    <a:cubicBezTo>
                      <a:pt x="4005" y="2598"/>
                      <a:pt x="4388" y="2622"/>
                      <a:pt x="4770" y="2622"/>
                    </a:cubicBezTo>
                    <a:cubicBezTo>
                      <a:pt x="5941" y="2622"/>
                      <a:pt x="7112" y="2397"/>
                      <a:pt x="8055" y="1670"/>
                    </a:cubicBezTo>
                    <a:cubicBezTo>
                      <a:pt x="8176" y="1577"/>
                      <a:pt x="8290" y="1435"/>
                      <a:pt x="8273" y="1275"/>
                    </a:cubicBezTo>
                    <a:cubicBezTo>
                      <a:pt x="7650" y="384"/>
                      <a:pt x="6604" y="0"/>
                      <a:pt x="5536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5" name="Google Shape;2355;p38"/>
              <p:cNvSpPr/>
              <p:nvPr/>
            </p:nvSpPr>
            <p:spPr>
              <a:xfrm>
                <a:off x="6283750" y="1575075"/>
                <a:ext cx="115875" cy="188175"/>
              </a:xfrm>
              <a:custGeom>
                <a:avLst/>
                <a:gdLst/>
                <a:ahLst/>
                <a:cxnLst/>
                <a:rect l="l" t="t" r="r" b="b"/>
                <a:pathLst>
                  <a:path w="4635" h="7527" extrusionOk="0">
                    <a:moveTo>
                      <a:pt x="592" y="0"/>
                    </a:moveTo>
                    <a:cubicBezTo>
                      <a:pt x="503" y="0"/>
                      <a:pt x="416" y="43"/>
                      <a:pt x="362" y="120"/>
                    </a:cubicBezTo>
                    <a:cubicBezTo>
                      <a:pt x="1" y="1559"/>
                      <a:pt x="1079" y="2949"/>
                      <a:pt x="2418" y="3431"/>
                    </a:cubicBezTo>
                    <a:cubicBezTo>
                      <a:pt x="2019" y="4829"/>
                      <a:pt x="2171" y="6638"/>
                      <a:pt x="3421" y="7507"/>
                    </a:cubicBezTo>
                    <a:cubicBezTo>
                      <a:pt x="3459" y="7521"/>
                      <a:pt x="3495" y="7527"/>
                      <a:pt x="3528" y="7527"/>
                    </a:cubicBezTo>
                    <a:cubicBezTo>
                      <a:pt x="3750" y="7527"/>
                      <a:pt x="3866" y="7248"/>
                      <a:pt x="3946" y="7058"/>
                    </a:cubicBezTo>
                    <a:cubicBezTo>
                      <a:pt x="4433" y="6281"/>
                      <a:pt x="4634" y="5417"/>
                      <a:pt x="4462" y="4506"/>
                    </a:cubicBezTo>
                    <a:cubicBezTo>
                      <a:pt x="4353" y="2605"/>
                      <a:pt x="2821" y="1366"/>
                      <a:pt x="1331" y="422"/>
                    </a:cubicBezTo>
                    <a:cubicBezTo>
                      <a:pt x="1166" y="300"/>
                      <a:pt x="1040" y="253"/>
                      <a:pt x="940" y="253"/>
                    </a:cubicBezTo>
                    <a:cubicBezTo>
                      <a:pt x="913" y="253"/>
                      <a:pt x="888" y="256"/>
                      <a:pt x="865" y="262"/>
                    </a:cubicBezTo>
                    <a:cubicBezTo>
                      <a:pt x="857" y="179"/>
                      <a:pt x="819" y="103"/>
                      <a:pt x="756" y="53"/>
                    </a:cubicBezTo>
                    <a:cubicBezTo>
                      <a:pt x="706" y="17"/>
                      <a:pt x="649" y="0"/>
                      <a:pt x="59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6" name="Google Shape;2356;p38"/>
              <p:cNvSpPr/>
              <p:nvPr/>
            </p:nvSpPr>
            <p:spPr>
              <a:xfrm>
                <a:off x="6314225" y="1885550"/>
                <a:ext cx="119175" cy="166475"/>
              </a:xfrm>
              <a:custGeom>
                <a:avLst/>
                <a:gdLst/>
                <a:ahLst/>
                <a:cxnLst/>
                <a:rect l="l" t="t" r="r" b="b"/>
                <a:pathLst>
                  <a:path w="4767" h="6659" extrusionOk="0">
                    <a:moveTo>
                      <a:pt x="4237" y="0"/>
                    </a:moveTo>
                    <a:cubicBezTo>
                      <a:pt x="4041" y="0"/>
                      <a:pt x="3846" y="241"/>
                      <a:pt x="3718" y="385"/>
                    </a:cubicBezTo>
                    <a:cubicBezTo>
                      <a:pt x="2991" y="1132"/>
                      <a:pt x="2509" y="2219"/>
                      <a:pt x="2639" y="3260"/>
                    </a:cubicBezTo>
                    <a:cubicBezTo>
                      <a:pt x="1539" y="3713"/>
                      <a:pt x="666" y="4666"/>
                      <a:pt x="196" y="5749"/>
                    </a:cubicBezTo>
                    <a:cubicBezTo>
                      <a:pt x="0" y="6207"/>
                      <a:pt x="163" y="6658"/>
                      <a:pt x="666" y="6658"/>
                    </a:cubicBezTo>
                    <a:cubicBezTo>
                      <a:pt x="702" y="6658"/>
                      <a:pt x="740" y="6656"/>
                      <a:pt x="779" y="6651"/>
                    </a:cubicBezTo>
                    <a:cubicBezTo>
                      <a:pt x="792" y="6652"/>
                      <a:pt x="804" y="6652"/>
                      <a:pt x="817" y="6652"/>
                    </a:cubicBezTo>
                    <a:cubicBezTo>
                      <a:pt x="1269" y="6652"/>
                      <a:pt x="1702" y="6505"/>
                      <a:pt x="2131" y="6362"/>
                    </a:cubicBezTo>
                    <a:cubicBezTo>
                      <a:pt x="3814" y="5984"/>
                      <a:pt x="4603" y="4016"/>
                      <a:pt x="4767" y="2442"/>
                    </a:cubicBezTo>
                    <a:cubicBezTo>
                      <a:pt x="4687" y="1291"/>
                      <a:pt x="4519" y="742"/>
                      <a:pt x="4309" y="578"/>
                    </a:cubicBezTo>
                    <a:cubicBezTo>
                      <a:pt x="4322" y="565"/>
                      <a:pt x="4335" y="553"/>
                      <a:pt x="4347" y="544"/>
                    </a:cubicBezTo>
                    <a:cubicBezTo>
                      <a:pt x="4507" y="452"/>
                      <a:pt x="4553" y="238"/>
                      <a:pt x="4435" y="95"/>
                    </a:cubicBezTo>
                    <a:cubicBezTo>
                      <a:pt x="4371" y="27"/>
                      <a:pt x="4304" y="0"/>
                      <a:pt x="423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7" name="Google Shape;2357;p38"/>
              <p:cNvSpPr/>
              <p:nvPr/>
            </p:nvSpPr>
            <p:spPr>
              <a:xfrm>
                <a:off x="5999800" y="2053925"/>
                <a:ext cx="234050" cy="90400"/>
              </a:xfrm>
              <a:custGeom>
                <a:avLst/>
                <a:gdLst/>
                <a:ahLst/>
                <a:cxnLst/>
                <a:rect l="l" t="t" r="r" b="b"/>
                <a:pathLst>
                  <a:path w="9362" h="3616" extrusionOk="0">
                    <a:moveTo>
                      <a:pt x="978" y="0"/>
                    </a:moveTo>
                    <a:cubicBezTo>
                      <a:pt x="682" y="0"/>
                      <a:pt x="392" y="44"/>
                      <a:pt x="118" y="147"/>
                    </a:cubicBezTo>
                    <a:cubicBezTo>
                      <a:pt x="26" y="235"/>
                      <a:pt x="1" y="374"/>
                      <a:pt x="64" y="487"/>
                    </a:cubicBezTo>
                    <a:cubicBezTo>
                      <a:pt x="64" y="504"/>
                      <a:pt x="68" y="521"/>
                      <a:pt x="68" y="533"/>
                    </a:cubicBezTo>
                    <a:lnTo>
                      <a:pt x="68" y="529"/>
                    </a:lnTo>
                    <a:cubicBezTo>
                      <a:pt x="232" y="1150"/>
                      <a:pt x="677" y="1717"/>
                      <a:pt x="1201" y="2078"/>
                    </a:cubicBezTo>
                    <a:cubicBezTo>
                      <a:pt x="1231" y="2099"/>
                      <a:pt x="1268" y="2112"/>
                      <a:pt x="1306" y="2116"/>
                    </a:cubicBezTo>
                    <a:cubicBezTo>
                      <a:pt x="2167" y="2896"/>
                      <a:pt x="3237" y="3497"/>
                      <a:pt x="4412" y="3585"/>
                    </a:cubicBezTo>
                    <a:cubicBezTo>
                      <a:pt x="4596" y="3605"/>
                      <a:pt x="4784" y="3615"/>
                      <a:pt x="4974" y="3615"/>
                    </a:cubicBezTo>
                    <a:cubicBezTo>
                      <a:pt x="6300" y="3615"/>
                      <a:pt x="7734" y="3119"/>
                      <a:pt x="8450" y="1977"/>
                    </a:cubicBezTo>
                    <a:cubicBezTo>
                      <a:pt x="8525" y="1864"/>
                      <a:pt x="8580" y="1742"/>
                      <a:pt x="8622" y="1616"/>
                    </a:cubicBezTo>
                    <a:cubicBezTo>
                      <a:pt x="8631" y="1617"/>
                      <a:pt x="8641" y="1618"/>
                      <a:pt x="8651" y="1618"/>
                    </a:cubicBezTo>
                    <a:cubicBezTo>
                      <a:pt x="8680" y="1618"/>
                      <a:pt x="8711" y="1613"/>
                      <a:pt x="8740" y="1604"/>
                    </a:cubicBezTo>
                    <a:cubicBezTo>
                      <a:pt x="9362" y="997"/>
                      <a:pt x="8167" y="831"/>
                      <a:pt x="7327" y="831"/>
                    </a:cubicBezTo>
                    <a:cubicBezTo>
                      <a:pt x="7028" y="831"/>
                      <a:pt x="6773" y="852"/>
                      <a:pt x="6662" y="882"/>
                    </a:cubicBezTo>
                    <a:cubicBezTo>
                      <a:pt x="6322" y="966"/>
                      <a:pt x="5088" y="1201"/>
                      <a:pt x="4488" y="1562"/>
                    </a:cubicBezTo>
                    <a:cubicBezTo>
                      <a:pt x="4143" y="1251"/>
                      <a:pt x="3732" y="987"/>
                      <a:pt x="3371" y="722"/>
                    </a:cubicBezTo>
                    <a:cubicBezTo>
                      <a:pt x="2679" y="345"/>
                      <a:pt x="1805" y="0"/>
                      <a:pt x="97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8" name="Google Shape;2358;p38"/>
              <p:cNvSpPr/>
              <p:nvPr/>
            </p:nvSpPr>
            <p:spPr>
              <a:xfrm>
                <a:off x="6001075" y="2066325"/>
                <a:ext cx="325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13" h="34" extrusionOk="0">
                    <a:moveTo>
                      <a:pt x="0" y="1"/>
                    </a:moveTo>
                    <a:cubicBezTo>
                      <a:pt x="5" y="13"/>
                      <a:pt x="9" y="21"/>
                      <a:pt x="13" y="33"/>
                    </a:cubicBezTo>
                    <a:lnTo>
                      <a:pt x="13" y="29"/>
                    </a:lnTo>
                    <a:cubicBezTo>
                      <a:pt x="9" y="21"/>
                      <a:pt x="5" y="13"/>
                      <a:pt x="0" y="1"/>
                    </a:cubicBezTo>
                    <a:close/>
                  </a:path>
                </a:pathLst>
              </a:custGeom>
              <a:solidFill>
                <a:srgbClr val="FFA45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9" name="Google Shape;2359;p38"/>
              <p:cNvSpPr/>
              <p:nvPr/>
            </p:nvSpPr>
            <p:spPr>
              <a:xfrm>
                <a:off x="6045550" y="1746950"/>
                <a:ext cx="175475" cy="175350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7014" extrusionOk="0">
                    <a:moveTo>
                      <a:pt x="3513" y="0"/>
                    </a:moveTo>
                    <a:cubicBezTo>
                      <a:pt x="3430" y="0"/>
                      <a:pt x="3346" y="2"/>
                      <a:pt x="3262" y="7"/>
                    </a:cubicBezTo>
                    <a:cubicBezTo>
                      <a:pt x="3115" y="19"/>
                      <a:pt x="2972" y="40"/>
                      <a:pt x="2826" y="65"/>
                    </a:cubicBezTo>
                    <a:cubicBezTo>
                      <a:pt x="2666" y="103"/>
                      <a:pt x="2507" y="141"/>
                      <a:pt x="2389" y="183"/>
                    </a:cubicBezTo>
                    <a:cubicBezTo>
                      <a:pt x="2326" y="204"/>
                      <a:pt x="2263" y="229"/>
                      <a:pt x="2196" y="254"/>
                    </a:cubicBezTo>
                    <a:cubicBezTo>
                      <a:pt x="2099" y="296"/>
                      <a:pt x="2007" y="338"/>
                      <a:pt x="1944" y="368"/>
                    </a:cubicBezTo>
                    <a:cubicBezTo>
                      <a:pt x="1810" y="435"/>
                      <a:pt x="1680" y="510"/>
                      <a:pt x="1558" y="594"/>
                    </a:cubicBezTo>
                    <a:cubicBezTo>
                      <a:pt x="1428" y="687"/>
                      <a:pt x="1298" y="783"/>
                      <a:pt x="1189" y="875"/>
                    </a:cubicBezTo>
                    <a:cubicBezTo>
                      <a:pt x="1184" y="884"/>
                      <a:pt x="1180" y="888"/>
                      <a:pt x="1172" y="892"/>
                    </a:cubicBezTo>
                    <a:lnTo>
                      <a:pt x="1168" y="896"/>
                    </a:lnTo>
                    <a:cubicBezTo>
                      <a:pt x="1079" y="980"/>
                      <a:pt x="991" y="1073"/>
                      <a:pt x="903" y="1161"/>
                    </a:cubicBezTo>
                    <a:cubicBezTo>
                      <a:pt x="794" y="1283"/>
                      <a:pt x="698" y="1413"/>
                      <a:pt x="605" y="1547"/>
                    </a:cubicBezTo>
                    <a:cubicBezTo>
                      <a:pt x="530" y="1660"/>
                      <a:pt x="458" y="1778"/>
                      <a:pt x="408" y="1874"/>
                    </a:cubicBezTo>
                    <a:cubicBezTo>
                      <a:pt x="324" y="2038"/>
                      <a:pt x="253" y="2210"/>
                      <a:pt x="190" y="2386"/>
                    </a:cubicBezTo>
                    <a:cubicBezTo>
                      <a:pt x="144" y="2529"/>
                      <a:pt x="106" y="2676"/>
                      <a:pt x="72" y="2823"/>
                    </a:cubicBezTo>
                    <a:cubicBezTo>
                      <a:pt x="47" y="2974"/>
                      <a:pt x="26" y="3134"/>
                      <a:pt x="13" y="3289"/>
                    </a:cubicBezTo>
                    <a:cubicBezTo>
                      <a:pt x="5" y="3440"/>
                      <a:pt x="1" y="3591"/>
                      <a:pt x="13" y="3738"/>
                    </a:cubicBezTo>
                    <a:cubicBezTo>
                      <a:pt x="26" y="3885"/>
                      <a:pt x="43" y="4032"/>
                      <a:pt x="72" y="4174"/>
                    </a:cubicBezTo>
                    <a:cubicBezTo>
                      <a:pt x="102" y="4330"/>
                      <a:pt x="139" y="4481"/>
                      <a:pt x="190" y="4628"/>
                    </a:cubicBezTo>
                    <a:cubicBezTo>
                      <a:pt x="248" y="4787"/>
                      <a:pt x="311" y="4943"/>
                      <a:pt x="366" y="5064"/>
                    </a:cubicBezTo>
                    <a:cubicBezTo>
                      <a:pt x="437" y="5190"/>
                      <a:pt x="509" y="5320"/>
                      <a:pt x="588" y="5442"/>
                    </a:cubicBezTo>
                    <a:cubicBezTo>
                      <a:pt x="677" y="5568"/>
                      <a:pt x="769" y="5698"/>
                      <a:pt x="870" y="5811"/>
                    </a:cubicBezTo>
                    <a:cubicBezTo>
                      <a:pt x="966" y="5920"/>
                      <a:pt x="1071" y="6025"/>
                      <a:pt x="1176" y="6126"/>
                    </a:cubicBezTo>
                    <a:lnTo>
                      <a:pt x="1189" y="6135"/>
                    </a:lnTo>
                    <a:cubicBezTo>
                      <a:pt x="1419" y="6340"/>
                      <a:pt x="1680" y="6512"/>
                      <a:pt x="1957" y="6651"/>
                    </a:cubicBezTo>
                    <a:cubicBezTo>
                      <a:pt x="2104" y="6722"/>
                      <a:pt x="2255" y="6781"/>
                      <a:pt x="2372" y="6823"/>
                    </a:cubicBezTo>
                    <a:cubicBezTo>
                      <a:pt x="2532" y="6877"/>
                      <a:pt x="2695" y="6919"/>
                      <a:pt x="2863" y="6953"/>
                    </a:cubicBezTo>
                    <a:cubicBezTo>
                      <a:pt x="3010" y="6978"/>
                      <a:pt x="3166" y="6999"/>
                      <a:pt x="3317" y="7008"/>
                    </a:cubicBezTo>
                    <a:cubicBezTo>
                      <a:pt x="3388" y="7011"/>
                      <a:pt x="3460" y="7013"/>
                      <a:pt x="3532" y="7013"/>
                    </a:cubicBezTo>
                    <a:cubicBezTo>
                      <a:pt x="3620" y="7013"/>
                      <a:pt x="3707" y="7010"/>
                      <a:pt x="3795" y="7003"/>
                    </a:cubicBezTo>
                    <a:cubicBezTo>
                      <a:pt x="3929" y="6991"/>
                      <a:pt x="4060" y="6974"/>
                      <a:pt x="4181" y="6949"/>
                    </a:cubicBezTo>
                    <a:cubicBezTo>
                      <a:pt x="4341" y="6915"/>
                      <a:pt x="4504" y="6873"/>
                      <a:pt x="4660" y="6823"/>
                    </a:cubicBezTo>
                    <a:cubicBezTo>
                      <a:pt x="4807" y="6768"/>
                      <a:pt x="4949" y="6710"/>
                      <a:pt x="5059" y="6655"/>
                    </a:cubicBezTo>
                    <a:cubicBezTo>
                      <a:pt x="5352" y="6512"/>
                      <a:pt x="5625" y="6328"/>
                      <a:pt x="5869" y="6105"/>
                    </a:cubicBezTo>
                    <a:cubicBezTo>
                      <a:pt x="5978" y="6009"/>
                      <a:pt x="6078" y="5904"/>
                      <a:pt x="6175" y="5790"/>
                    </a:cubicBezTo>
                    <a:cubicBezTo>
                      <a:pt x="6267" y="5681"/>
                      <a:pt x="6355" y="5564"/>
                      <a:pt x="6439" y="5442"/>
                    </a:cubicBezTo>
                    <a:cubicBezTo>
                      <a:pt x="6519" y="5316"/>
                      <a:pt x="6599" y="5182"/>
                      <a:pt x="6662" y="5047"/>
                    </a:cubicBezTo>
                    <a:cubicBezTo>
                      <a:pt x="6725" y="4917"/>
                      <a:pt x="6779" y="4779"/>
                      <a:pt x="6821" y="4666"/>
                    </a:cubicBezTo>
                    <a:cubicBezTo>
                      <a:pt x="6876" y="4506"/>
                      <a:pt x="6918" y="4342"/>
                      <a:pt x="6956" y="4179"/>
                    </a:cubicBezTo>
                    <a:cubicBezTo>
                      <a:pt x="6981" y="4032"/>
                      <a:pt x="7002" y="3881"/>
                      <a:pt x="7010" y="3730"/>
                    </a:cubicBezTo>
                    <a:cubicBezTo>
                      <a:pt x="7019" y="3583"/>
                      <a:pt x="7019" y="3436"/>
                      <a:pt x="7010" y="3289"/>
                    </a:cubicBezTo>
                    <a:cubicBezTo>
                      <a:pt x="7002" y="3150"/>
                      <a:pt x="6985" y="3012"/>
                      <a:pt x="6964" y="2873"/>
                    </a:cubicBezTo>
                    <a:cubicBezTo>
                      <a:pt x="6930" y="2714"/>
                      <a:pt x="6889" y="2563"/>
                      <a:pt x="6842" y="2412"/>
                    </a:cubicBezTo>
                    <a:cubicBezTo>
                      <a:pt x="6842" y="2407"/>
                      <a:pt x="6842" y="2407"/>
                      <a:pt x="6842" y="2403"/>
                    </a:cubicBezTo>
                    <a:lnTo>
                      <a:pt x="6838" y="2391"/>
                    </a:lnTo>
                    <a:cubicBezTo>
                      <a:pt x="6784" y="2235"/>
                      <a:pt x="6721" y="2088"/>
                      <a:pt x="6666" y="1971"/>
                    </a:cubicBezTo>
                    <a:cubicBezTo>
                      <a:pt x="6591" y="1824"/>
                      <a:pt x="6507" y="1681"/>
                      <a:pt x="6418" y="1539"/>
                    </a:cubicBezTo>
                    <a:cubicBezTo>
                      <a:pt x="6330" y="1413"/>
                      <a:pt x="6234" y="1291"/>
                      <a:pt x="6133" y="1178"/>
                    </a:cubicBezTo>
                    <a:cubicBezTo>
                      <a:pt x="6045" y="1077"/>
                      <a:pt x="5948" y="980"/>
                      <a:pt x="5848" y="888"/>
                    </a:cubicBezTo>
                    <a:lnTo>
                      <a:pt x="5835" y="880"/>
                    </a:lnTo>
                    <a:cubicBezTo>
                      <a:pt x="5722" y="783"/>
                      <a:pt x="5604" y="691"/>
                      <a:pt x="5478" y="603"/>
                    </a:cubicBezTo>
                    <a:cubicBezTo>
                      <a:pt x="5357" y="519"/>
                      <a:pt x="5226" y="443"/>
                      <a:pt x="5096" y="376"/>
                    </a:cubicBezTo>
                    <a:cubicBezTo>
                      <a:pt x="4819" y="237"/>
                      <a:pt x="4525" y="132"/>
                      <a:pt x="4223" y="70"/>
                    </a:cubicBezTo>
                    <a:cubicBezTo>
                      <a:pt x="4072" y="40"/>
                      <a:pt x="3917" y="19"/>
                      <a:pt x="3762" y="7"/>
                    </a:cubicBezTo>
                    <a:cubicBezTo>
                      <a:pt x="3680" y="2"/>
                      <a:pt x="3597" y="0"/>
                      <a:pt x="35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0" name="Google Shape;2360;p38"/>
              <p:cNvSpPr/>
              <p:nvPr/>
            </p:nvSpPr>
            <p:spPr>
              <a:xfrm>
                <a:off x="6104325" y="1814575"/>
                <a:ext cx="127100" cy="113875"/>
              </a:xfrm>
              <a:custGeom>
                <a:avLst/>
                <a:gdLst/>
                <a:ahLst/>
                <a:cxnLst/>
                <a:rect l="l" t="t" r="r" b="b"/>
                <a:pathLst>
                  <a:path w="5084" h="4555" extrusionOk="0">
                    <a:moveTo>
                      <a:pt x="4310" y="0"/>
                    </a:moveTo>
                    <a:cubicBezTo>
                      <a:pt x="4040" y="0"/>
                      <a:pt x="3757" y="53"/>
                      <a:pt x="3522" y="89"/>
                    </a:cubicBezTo>
                    <a:cubicBezTo>
                      <a:pt x="1658" y="580"/>
                      <a:pt x="0" y="2368"/>
                      <a:pt x="67" y="4353"/>
                    </a:cubicBezTo>
                    <a:cubicBezTo>
                      <a:pt x="110" y="4465"/>
                      <a:pt x="217" y="4533"/>
                      <a:pt x="332" y="4533"/>
                    </a:cubicBezTo>
                    <a:cubicBezTo>
                      <a:pt x="364" y="4533"/>
                      <a:pt x="397" y="4528"/>
                      <a:pt x="428" y="4517"/>
                    </a:cubicBezTo>
                    <a:cubicBezTo>
                      <a:pt x="445" y="4508"/>
                      <a:pt x="462" y="4496"/>
                      <a:pt x="475" y="4483"/>
                    </a:cubicBezTo>
                    <a:cubicBezTo>
                      <a:pt x="517" y="4517"/>
                      <a:pt x="563" y="4542"/>
                      <a:pt x="617" y="4554"/>
                    </a:cubicBezTo>
                    <a:cubicBezTo>
                      <a:pt x="2800" y="4512"/>
                      <a:pt x="4651" y="2829"/>
                      <a:pt x="4987" y="685"/>
                    </a:cubicBezTo>
                    <a:cubicBezTo>
                      <a:pt x="5008" y="634"/>
                      <a:pt x="5016" y="575"/>
                      <a:pt x="5012" y="521"/>
                    </a:cubicBezTo>
                    <a:cubicBezTo>
                      <a:pt x="5075" y="441"/>
                      <a:pt x="5083" y="328"/>
                      <a:pt x="5033" y="240"/>
                    </a:cubicBezTo>
                    <a:cubicBezTo>
                      <a:pt x="4848" y="55"/>
                      <a:pt x="4586" y="0"/>
                      <a:pt x="431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1" name="Google Shape;2361;p38"/>
              <p:cNvSpPr/>
              <p:nvPr/>
            </p:nvSpPr>
            <p:spPr>
              <a:xfrm>
                <a:off x="6083500" y="1875000"/>
                <a:ext cx="16550" cy="14100"/>
              </a:xfrm>
              <a:custGeom>
                <a:avLst/>
                <a:gdLst/>
                <a:ahLst/>
                <a:cxnLst/>
                <a:rect l="l" t="t" r="r" b="b"/>
                <a:pathLst>
                  <a:path w="662" h="564" extrusionOk="0">
                    <a:moveTo>
                      <a:pt x="378" y="1"/>
                    </a:moveTo>
                    <a:cubicBezTo>
                      <a:pt x="133" y="1"/>
                      <a:pt x="0" y="293"/>
                      <a:pt x="170" y="475"/>
                    </a:cubicBezTo>
                    <a:cubicBezTo>
                      <a:pt x="227" y="536"/>
                      <a:pt x="300" y="564"/>
                      <a:pt x="371" y="564"/>
                    </a:cubicBezTo>
                    <a:cubicBezTo>
                      <a:pt x="512" y="564"/>
                      <a:pt x="649" y="459"/>
                      <a:pt x="657" y="295"/>
                    </a:cubicBezTo>
                    <a:cubicBezTo>
                      <a:pt x="661" y="140"/>
                      <a:pt x="539" y="9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2" name="Google Shape;2362;p38"/>
              <p:cNvSpPr/>
              <p:nvPr/>
            </p:nvSpPr>
            <p:spPr>
              <a:xfrm>
                <a:off x="6087600" y="1854650"/>
                <a:ext cx="16525" cy="14075"/>
              </a:xfrm>
              <a:custGeom>
                <a:avLst/>
                <a:gdLst/>
                <a:ahLst/>
                <a:cxnLst/>
                <a:rect l="l" t="t" r="r" b="b"/>
                <a:pathLst>
                  <a:path w="661" h="563" extrusionOk="0">
                    <a:moveTo>
                      <a:pt x="378" y="1"/>
                    </a:moveTo>
                    <a:cubicBezTo>
                      <a:pt x="132" y="1"/>
                      <a:pt x="0" y="293"/>
                      <a:pt x="170" y="471"/>
                    </a:cubicBezTo>
                    <a:cubicBezTo>
                      <a:pt x="227" y="534"/>
                      <a:pt x="301" y="562"/>
                      <a:pt x="373" y="562"/>
                    </a:cubicBezTo>
                    <a:cubicBezTo>
                      <a:pt x="513" y="562"/>
                      <a:pt x="648" y="458"/>
                      <a:pt x="657" y="295"/>
                    </a:cubicBezTo>
                    <a:cubicBezTo>
                      <a:pt x="661" y="139"/>
                      <a:pt x="539" y="5"/>
                      <a:pt x="388" y="1"/>
                    </a:cubicBezTo>
                    <a:cubicBezTo>
                      <a:pt x="385" y="1"/>
                      <a:pt x="381" y="1"/>
                      <a:pt x="37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3" name="Google Shape;2363;p38"/>
              <p:cNvSpPr/>
              <p:nvPr/>
            </p:nvSpPr>
            <p:spPr>
              <a:xfrm>
                <a:off x="6175150" y="1789725"/>
                <a:ext cx="16650" cy="14175"/>
              </a:xfrm>
              <a:custGeom>
                <a:avLst/>
                <a:gdLst/>
                <a:ahLst/>
                <a:cxnLst/>
                <a:rect l="l" t="t" r="r" b="b"/>
                <a:pathLst>
                  <a:path w="666" h="567" extrusionOk="0">
                    <a:moveTo>
                      <a:pt x="375" y="1"/>
                    </a:moveTo>
                    <a:cubicBezTo>
                      <a:pt x="309" y="1"/>
                      <a:pt x="242" y="24"/>
                      <a:pt x="185" y="75"/>
                    </a:cubicBezTo>
                    <a:cubicBezTo>
                      <a:pt x="0" y="247"/>
                      <a:pt x="114" y="554"/>
                      <a:pt x="366" y="566"/>
                    </a:cubicBezTo>
                    <a:cubicBezTo>
                      <a:pt x="368" y="566"/>
                      <a:pt x="371" y="566"/>
                      <a:pt x="373" y="566"/>
                    </a:cubicBezTo>
                    <a:cubicBezTo>
                      <a:pt x="525" y="566"/>
                      <a:pt x="651" y="446"/>
                      <a:pt x="659" y="293"/>
                    </a:cubicBezTo>
                    <a:cubicBezTo>
                      <a:pt x="665" y="119"/>
                      <a:pt x="524" y="1"/>
                      <a:pt x="37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4" name="Google Shape;2364;p38"/>
              <p:cNvSpPr/>
              <p:nvPr/>
            </p:nvSpPr>
            <p:spPr>
              <a:xfrm>
                <a:off x="6037700" y="1739025"/>
                <a:ext cx="135700" cy="148550"/>
              </a:xfrm>
              <a:custGeom>
                <a:avLst/>
                <a:gdLst/>
                <a:ahLst/>
                <a:cxnLst/>
                <a:rect l="l" t="t" r="r" b="b"/>
                <a:pathLst>
                  <a:path w="5428" h="5942" extrusionOk="0">
                    <a:moveTo>
                      <a:pt x="4808" y="1"/>
                    </a:moveTo>
                    <a:cubicBezTo>
                      <a:pt x="4475" y="1"/>
                      <a:pt x="4141" y="112"/>
                      <a:pt x="3828" y="202"/>
                    </a:cubicBezTo>
                    <a:cubicBezTo>
                      <a:pt x="3576" y="210"/>
                      <a:pt x="3328" y="256"/>
                      <a:pt x="3089" y="336"/>
                    </a:cubicBezTo>
                    <a:cubicBezTo>
                      <a:pt x="3017" y="285"/>
                      <a:pt x="2931" y="263"/>
                      <a:pt x="2837" y="263"/>
                    </a:cubicBezTo>
                    <a:cubicBezTo>
                      <a:pt x="2254" y="263"/>
                      <a:pt x="1338" y="1122"/>
                      <a:pt x="1100" y="1465"/>
                    </a:cubicBezTo>
                    <a:cubicBezTo>
                      <a:pt x="974" y="1629"/>
                      <a:pt x="860" y="1797"/>
                      <a:pt x="756" y="1973"/>
                    </a:cubicBezTo>
                    <a:cubicBezTo>
                      <a:pt x="680" y="1994"/>
                      <a:pt x="613" y="2044"/>
                      <a:pt x="579" y="2116"/>
                    </a:cubicBezTo>
                    <a:cubicBezTo>
                      <a:pt x="453" y="2456"/>
                      <a:pt x="218" y="2800"/>
                      <a:pt x="227" y="3165"/>
                    </a:cubicBezTo>
                    <a:cubicBezTo>
                      <a:pt x="134" y="3367"/>
                      <a:pt x="0" y="3694"/>
                      <a:pt x="218" y="3832"/>
                    </a:cubicBezTo>
                    <a:cubicBezTo>
                      <a:pt x="193" y="4109"/>
                      <a:pt x="8" y="4584"/>
                      <a:pt x="332" y="4693"/>
                    </a:cubicBezTo>
                    <a:cubicBezTo>
                      <a:pt x="294" y="4945"/>
                      <a:pt x="273" y="5201"/>
                      <a:pt x="264" y="5453"/>
                    </a:cubicBezTo>
                    <a:cubicBezTo>
                      <a:pt x="273" y="5537"/>
                      <a:pt x="319" y="5608"/>
                      <a:pt x="390" y="5650"/>
                    </a:cubicBezTo>
                    <a:cubicBezTo>
                      <a:pt x="381" y="5839"/>
                      <a:pt x="526" y="5941"/>
                      <a:pt x="671" y="5941"/>
                    </a:cubicBezTo>
                    <a:cubicBezTo>
                      <a:pt x="795" y="5941"/>
                      <a:pt x="919" y="5866"/>
                      <a:pt x="944" y="5704"/>
                    </a:cubicBezTo>
                    <a:cubicBezTo>
                      <a:pt x="1116" y="3266"/>
                      <a:pt x="2900" y="1226"/>
                      <a:pt x="5217" y="542"/>
                    </a:cubicBezTo>
                    <a:cubicBezTo>
                      <a:pt x="5427" y="382"/>
                      <a:pt x="5314" y="63"/>
                      <a:pt x="5066" y="26"/>
                    </a:cubicBezTo>
                    <a:cubicBezTo>
                      <a:pt x="4980" y="8"/>
                      <a:pt x="4894" y="1"/>
                      <a:pt x="4808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5" name="Google Shape;2365;p38"/>
              <p:cNvSpPr/>
              <p:nvPr/>
            </p:nvSpPr>
            <p:spPr>
              <a:xfrm>
                <a:off x="5804850" y="1537775"/>
                <a:ext cx="657525" cy="617625"/>
              </a:xfrm>
              <a:custGeom>
                <a:avLst/>
                <a:gdLst/>
                <a:ahLst/>
                <a:cxnLst/>
                <a:rect l="l" t="t" r="r" b="b"/>
                <a:pathLst>
                  <a:path w="26301" h="24705" extrusionOk="0">
                    <a:moveTo>
                      <a:pt x="10384" y="7018"/>
                    </a:moveTo>
                    <a:cubicBezTo>
                      <a:pt x="10385" y="7020"/>
                      <a:pt x="10386" y="7022"/>
                      <a:pt x="10387" y="7025"/>
                    </a:cubicBezTo>
                    <a:lnTo>
                      <a:pt x="10387" y="7025"/>
                    </a:lnTo>
                    <a:cubicBezTo>
                      <a:pt x="10386" y="7022"/>
                      <a:pt x="10384" y="7020"/>
                      <a:pt x="10384" y="7018"/>
                    </a:cubicBezTo>
                    <a:close/>
                    <a:moveTo>
                      <a:pt x="17819" y="7666"/>
                    </a:moveTo>
                    <a:lnTo>
                      <a:pt x="17819" y="7666"/>
                    </a:lnTo>
                    <a:cubicBezTo>
                      <a:pt x="17816" y="7669"/>
                      <a:pt x="17813" y="7669"/>
                      <a:pt x="17813" y="7673"/>
                    </a:cubicBezTo>
                    <a:cubicBezTo>
                      <a:pt x="17815" y="7671"/>
                      <a:pt x="17817" y="7668"/>
                      <a:pt x="17819" y="7666"/>
                    </a:cubicBezTo>
                    <a:close/>
                    <a:moveTo>
                      <a:pt x="10610" y="567"/>
                    </a:moveTo>
                    <a:cubicBezTo>
                      <a:pt x="11053" y="567"/>
                      <a:pt x="11507" y="629"/>
                      <a:pt x="11962" y="764"/>
                    </a:cubicBezTo>
                    <a:cubicBezTo>
                      <a:pt x="14535" y="1851"/>
                      <a:pt x="14649" y="5385"/>
                      <a:pt x="14082" y="7744"/>
                    </a:cubicBezTo>
                    <a:cubicBezTo>
                      <a:pt x="14057" y="7799"/>
                      <a:pt x="14057" y="7857"/>
                      <a:pt x="14074" y="7916"/>
                    </a:cubicBezTo>
                    <a:cubicBezTo>
                      <a:pt x="13952" y="7887"/>
                      <a:pt x="13826" y="7861"/>
                      <a:pt x="13704" y="7845"/>
                    </a:cubicBezTo>
                    <a:cubicBezTo>
                      <a:pt x="13520" y="7820"/>
                      <a:pt x="13336" y="7808"/>
                      <a:pt x="13152" y="7808"/>
                    </a:cubicBezTo>
                    <a:cubicBezTo>
                      <a:pt x="12588" y="7808"/>
                      <a:pt x="12028" y="7923"/>
                      <a:pt x="11509" y="8151"/>
                    </a:cubicBezTo>
                    <a:cubicBezTo>
                      <a:pt x="11291" y="7757"/>
                      <a:pt x="11064" y="7366"/>
                      <a:pt x="10842" y="6976"/>
                    </a:cubicBezTo>
                    <a:cubicBezTo>
                      <a:pt x="10573" y="6493"/>
                      <a:pt x="10263" y="6031"/>
                      <a:pt x="9990" y="5553"/>
                    </a:cubicBezTo>
                    <a:cubicBezTo>
                      <a:pt x="9990" y="5545"/>
                      <a:pt x="9986" y="5540"/>
                      <a:pt x="9981" y="5532"/>
                    </a:cubicBezTo>
                    <a:lnTo>
                      <a:pt x="9981" y="5532"/>
                    </a:lnTo>
                    <a:cubicBezTo>
                      <a:pt x="10002" y="5608"/>
                      <a:pt x="10019" y="5679"/>
                      <a:pt x="10032" y="5754"/>
                    </a:cubicBezTo>
                    <a:lnTo>
                      <a:pt x="10032" y="5750"/>
                    </a:lnTo>
                    <a:cubicBezTo>
                      <a:pt x="10082" y="5964"/>
                      <a:pt x="10124" y="6183"/>
                      <a:pt x="10179" y="6397"/>
                    </a:cubicBezTo>
                    <a:cubicBezTo>
                      <a:pt x="10237" y="6608"/>
                      <a:pt x="10307" y="6799"/>
                      <a:pt x="10378" y="6998"/>
                    </a:cubicBezTo>
                    <a:lnTo>
                      <a:pt x="10378" y="6998"/>
                    </a:lnTo>
                    <a:cubicBezTo>
                      <a:pt x="10374" y="6989"/>
                      <a:pt x="10371" y="6982"/>
                      <a:pt x="10368" y="6972"/>
                    </a:cubicBezTo>
                    <a:lnTo>
                      <a:pt x="10368" y="6972"/>
                    </a:lnTo>
                    <a:cubicBezTo>
                      <a:pt x="10372" y="6993"/>
                      <a:pt x="10380" y="7014"/>
                      <a:pt x="10389" y="7030"/>
                    </a:cubicBezTo>
                    <a:cubicBezTo>
                      <a:pt x="10389" y="7030"/>
                      <a:pt x="10388" y="7030"/>
                      <a:pt x="10388" y="7030"/>
                    </a:cubicBezTo>
                    <a:lnTo>
                      <a:pt x="10388" y="7030"/>
                    </a:lnTo>
                    <a:cubicBezTo>
                      <a:pt x="10479" y="7290"/>
                      <a:pt x="10570" y="7542"/>
                      <a:pt x="10666" y="7794"/>
                    </a:cubicBezTo>
                    <a:cubicBezTo>
                      <a:pt x="10783" y="8000"/>
                      <a:pt x="10896" y="8201"/>
                      <a:pt x="11010" y="8407"/>
                    </a:cubicBezTo>
                    <a:cubicBezTo>
                      <a:pt x="10624" y="8642"/>
                      <a:pt x="10275" y="8944"/>
                      <a:pt x="9990" y="9297"/>
                    </a:cubicBezTo>
                    <a:cubicBezTo>
                      <a:pt x="9893" y="9419"/>
                      <a:pt x="9805" y="9545"/>
                      <a:pt x="9721" y="9675"/>
                    </a:cubicBezTo>
                    <a:cubicBezTo>
                      <a:pt x="9604" y="9608"/>
                      <a:pt x="9436" y="9591"/>
                      <a:pt x="9306" y="9566"/>
                    </a:cubicBezTo>
                    <a:cubicBezTo>
                      <a:pt x="9276" y="9561"/>
                      <a:pt x="9251" y="9549"/>
                      <a:pt x="9222" y="9545"/>
                    </a:cubicBezTo>
                    <a:cubicBezTo>
                      <a:pt x="8982" y="9440"/>
                      <a:pt x="8735" y="9339"/>
                      <a:pt x="8487" y="9251"/>
                    </a:cubicBezTo>
                    <a:cubicBezTo>
                      <a:pt x="7841" y="8873"/>
                      <a:pt x="7325" y="8256"/>
                      <a:pt x="6791" y="7727"/>
                    </a:cubicBezTo>
                    <a:cubicBezTo>
                      <a:pt x="4218" y="4553"/>
                      <a:pt x="7074" y="567"/>
                      <a:pt x="10610" y="567"/>
                    </a:cubicBezTo>
                    <a:close/>
                    <a:moveTo>
                      <a:pt x="19765" y="1931"/>
                    </a:moveTo>
                    <a:cubicBezTo>
                      <a:pt x="19843" y="1931"/>
                      <a:pt x="19921" y="1933"/>
                      <a:pt x="20000" y="1939"/>
                    </a:cubicBezTo>
                    <a:cubicBezTo>
                      <a:pt x="22821" y="2481"/>
                      <a:pt x="24512" y="6317"/>
                      <a:pt x="22674" y="8659"/>
                    </a:cubicBezTo>
                    <a:cubicBezTo>
                      <a:pt x="21369" y="10409"/>
                      <a:pt x="19136" y="10829"/>
                      <a:pt x="17188" y="11530"/>
                    </a:cubicBezTo>
                    <a:cubicBezTo>
                      <a:pt x="17138" y="10913"/>
                      <a:pt x="16945" y="10317"/>
                      <a:pt x="16630" y="9784"/>
                    </a:cubicBezTo>
                    <a:cubicBezTo>
                      <a:pt x="16634" y="9775"/>
                      <a:pt x="16647" y="9771"/>
                      <a:pt x="16651" y="9763"/>
                    </a:cubicBezTo>
                    <a:cubicBezTo>
                      <a:pt x="16743" y="9650"/>
                      <a:pt x="16840" y="9540"/>
                      <a:pt x="16932" y="9427"/>
                    </a:cubicBezTo>
                    <a:cubicBezTo>
                      <a:pt x="16995" y="9347"/>
                      <a:pt x="17058" y="9268"/>
                      <a:pt x="17117" y="9184"/>
                    </a:cubicBezTo>
                    <a:cubicBezTo>
                      <a:pt x="17230" y="9037"/>
                      <a:pt x="17352" y="8898"/>
                      <a:pt x="17469" y="8755"/>
                    </a:cubicBezTo>
                    <a:cubicBezTo>
                      <a:pt x="17671" y="8499"/>
                      <a:pt x="17818" y="8214"/>
                      <a:pt x="17977" y="7933"/>
                    </a:cubicBezTo>
                    <a:lnTo>
                      <a:pt x="17977" y="7933"/>
                    </a:lnTo>
                    <a:cubicBezTo>
                      <a:pt x="17969" y="7941"/>
                      <a:pt x="17965" y="7954"/>
                      <a:pt x="17956" y="7962"/>
                    </a:cubicBezTo>
                    <a:cubicBezTo>
                      <a:pt x="18002" y="7882"/>
                      <a:pt x="18049" y="7807"/>
                      <a:pt x="18086" y="7723"/>
                    </a:cubicBezTo>
                    <a:cubicBezTo>
                      <a:pt x="18090" y="7719"/>
                      <a:pt x="18090" y="7715"/>
                      <a:pt x="18095" y="7710"/>
                    </a:cubicBezTo>
                    <a:cubicBezTo>
                      <a:pt x="18095" y="7706"/>
                      <a:pt x="18095" y="7706"/>
                      <a:pt x="18095" y="7706"/>
                    </a:cubicBezTo>
                    <a:cubicBezTo>
                      <a:pt x="18099" y="7694"/>
                      <a:pt x="18103" y="7681"/>
                      <a:pt x="18111" y="7668"/>
                    </a:cubicBezTo>
                    <a:cubicBezTo>
                      <a:pt x="18107" y="7668"/>
                      <a:pt x="18107" y="7664"/>
                      <a:pt x="18111" y="7664"/>
                    </a:cubicBezTo>
                    <a:cubicBezTo>
                      <a:pt x="18111" y="7664"/>
                      <a:pt x="18111" y="7660"/>
                      <a:pt x="18111" y="7660"/>
                    </a:cubicBezTo>
                    <a:cubicBezTo>
                      <a:pt x="18116" y="7643"/>
                      <a:pt x="18124" y="7626"/>
                      <a:pt x="18132" y="7614"/>
                    </a:cubicBezTo>
                    <a:lnTo>
                      <a:pt x="18128" y="7614"/>
                    </a:lnTo>
                    <a:cubicBezTo>
                      <a:pt x="18137" y="7589"/>
                      <a:pt x="18149" y="7563"/>
                      <a:pt x="18158" y="7538"/>
                    </a:cubicBezTo>
                    <a:cubicBezTo>
                      <a:pt x="18191" y="7442"/>
                      <a:pt x="18221" y="7341"/>
                      <a:pt x="18254" y="7240"/>
                    </a:cubicBezTo>
                    <a:lnTo>
                      <a:pt x="18254" y="7240"/>
                    </a:lnTo>
                    <a:cubicBezTo>
                      <a:pt x="18162" y="7333"/>
                      <a:pt x="18070" y="7425"/>
                      <a:pt x="17973" y="7513"/>
                    </a:cubicBezTo>
                    <a:lnTo>
                      <a:pt x="18002" y="7488"/>
                    </a:lnTo>
                    <a:lnTo>
                      <a:pt x="18002" y="7488"/>
                    </a:lnTo>
                    <a:cubicBezTo>
                      <a:pt x="17937" y="7545"/>
                      <a:pt x="17876" y="7605"/>
                      <a:pt x="17819" y="7666"/>
                    </a:cubicBezTo>
                    <a:lnTo>
                      <a:pt x="17819" y="7666"/>
                    </a:lnTo>
                    <a:cubicBezTo>
                      <a:pt x="17820" y="7666"/>
                      <a:pt x="17821" y="7665"/>
                      <a:pt x="17822" y="7664"/>
                    </a:cubicBezTo>
                    <a:lnTo>
                      <a:pt x="17822" y="7664"/>
                    </a:lnTo>
                    <a:cubicBezTo>
                      <a:pt x="17637" y="7857"/>
                      <a:pt x="17444" y="8038"/>
                      <a:pt x="17247" y="8222"/>
                    </a:cubicBezTo>
                    <a:cubicBezTo>
                      <a:pt x="17226" y="8243"/>
                      <a:pt x="17205" y="8269"/>
                      <a:pt x="17180" y="8294"/>
                    </a:cubicBezTo>
                    <a:cubicBezTo>
                      <a:pt x="17058" y="8516"/>
                      <a:pt x="16533" y="8928"/>
                      <a:pt x="16277" y="9293"/>
                    </a:cubicBezTo>
                    <a:cubicBezTo>
                      <a:pt x="16265" y="9272"/>
                      <a:pt x="16248" y="9251"/>
                      <a:pt x="16231" y="9234"/>
                    </a:cubicBezTo>
                    <a:cubicBezTo>
                      <a:pt x="15933" y="8877"/>
                      <a:pt x="15572" y="8579"/>
                      <a:pt x="15169" y="8348"/>
                    </a:cubicBezTo>
                    <a:cubicBezTo>
                      <a:pt x="15035" y="8269"/>
                      <a:pt x="14892" y="8201"/>
                      <a:pt x="14749" y="8139"/>
                    </a:cubicBezTo>
                    <a:cubicBezTo>
                      <a:pt x="14758" y="8134"/>
                      <a:pt x="14762" y="8130"/>
                      <a:pt x="14766" y="8122"/>
                    </a:cubicBezTo>
                    <a:cubicBezTo>
                      <a:pt x="14922" y="7354"/>
                      <a:pt x="15089" y="6594"/>
                      <a:pt x="15375" y="5847"/>
                    </a:cubicBezTo>
                    <a:cubicBezTo>
                      <a:pt x="15986" y="3981"/>
                      <a:pt x="17648" y="1931"/>
                      <a:pt x="19765" y="1931"/>
                    </a:cubicBezTo>
                    <a:close/>
                    <a:moveTo>
                      <a:pt x="13140" y="8371"/>
                    </a:moveTo>
                    <a:cubicBezTo>
                      <a:pt x="13223" y="8371"/>
                      <a:pt x="13306" y="8374"/>
                      <a:pt x="13390" y="8378"/>
                    </a:cubicBezTo>
                    <a:cubicBezTo>
                      <a:pt x="13541" y="8390"/>
                      <a:pt x="13696" y="8411"/>
                      <a:pt x="13847" y="8441"/>
                    </a:cubicBezTo>
                    <a:cubicBezTo>
                      <a:pt x="13990" y="8470"/>
                      <a:pt x="14132" y="8508"/>
                      <a:pt x="14267" y="8554"/>
                    </a:cubicBezTo>
                    <a:cubicBezTo>
                      <a:pt x="14422" y="8609"/>
                      <a:pt x="14577" y="8676"/>
                      <a:pt x="14724" y="8747"/>
                    </a:cubicBezTo>
                    <a:cubicBezTo>
                      <a:pt x="14854" y="8814"/>
                      <a:pt x="14985" y="8890"/>
                      <a:pt x="15106" y="8970"/>
                    </a:cubicBezTo>
                    <a:cubicBezTo>
                      <a:pt x="15220" y="9049"/>
                      <a:pt x="15345" y="9146"/>
                      <a:pt x="15463" y="9251"/>
                    </a:cubicBezTo>
                    <a:lnTo>
                      <a:pt x="15476" y="9259"/>
                    </a:lnTo>
                    <a:cubicBezTo>
                      <a:pt x="15576" y="9352"/>
                      <a:pt x="15669" y="9444"/>
                      <a:pt x="15761" y="9545"/>
                    </a:cubicBezTo>
                    <a:cubicBezTo>
                      <a:pt x="15862" y="9662"/>
                      <a:pt x="15954" y="9780"/>
                      <a:pt x="16042" y="9906"/>
                    </a:cubicBezTo>
                    <a:cubicBezTo>
                      <a:pt x="16135" y="10048"/>
                      <a:pt x="16219" y="10191"/>
                      <a:pt x="16294" y="10342"/>
                    </a:cubicBezTo>
                    <a:cubicBezTo>
                      <a:pt x="16349" y="10455"/>
                      <a:pt x="16407" y="10602"/>
                      <a:pt x="16462" y="10758"/>
                    </a:cubicBezTo>
                    <a:lnTo>
                      <a:pt x="16466" y="10770"/>
                    </a:lnTo>
                    <a:lnTo>
                      <a:pt x="16470" y="10779"/>
                    </a:lnTo>
                    <a:cubicBezTo>
                      <a:pt x="16517" y="10930"/>
                      <a:pt x="16554" y="11081"/>
                      <a:pt x="16588" y="11240"/>
                    </a:cubicBezTo>
                    <a:cubicBezTo>
                      <a:pt x="16613" y="11379"/>
                      <a:pt x="16630" y="11517"/>
                      <a:pt x="16642" y="11660"/>
                    </a:cubicBezTo>
                    <a:cubicBezTo>
                      <a:pt x="16651" y="11799"/>
                      <a:pt x="16647" y="11950"/>
                      <a:pt x="16642" y="12097"/>
                    </a:cubicBezTo>
                    <a:cubicBezTo>
                      <a:pt x="16630" y="12248"/>
                      <a:pt x="16609" y="12399"/>
                      <a:pt x="16584" y="12546"/>
                    </a:cubicBezTo>
                    <a:cubicBezTo>
                      <a:pt x="16550" y="12709"/>
                      <a:pt x="16504" y="12873"/>
                      <a:pt x="16454" y="13033"/>
                    </a:cubicBezTo>
                    <a:cubicBezTo>
                      <a:pt x="16407" y="13146"/>
                      <a:pt x="16353" y="13284"/>
                      <a:pt x="16290" y="13414"/>
                    </a:cubicBezTo>
                    <a:cubicBezTo>
                      <a:pt x="16231" y="13549"/>
                      <a:pt x="16147" y="13679"/>
                      <a:pt x="16067" y="13809"/>
                    </a:cubicBezTo>
                    <a:cubicBezTo>
                      <a:pt x="15988" y="13939"/>
                      <a:pt x="15895" y="14044"/>
                      <a:pt x="15803" y="14157"/>
                    </a:cubicBezTo>
                    <a:cubicBezTo>
                      <a:pt x="15706" y="14271"/>
                      <a:pt x="15606" y="14376"/>
                      <a:pt x="15497" y="14472"/>
                    </a:cubicBezTo>
                    <a:cubicBezTo>
                      <a:pt x="15379" y="14577"/>
                      <a:pt x="15257" y="14674"/>
                      <a:pt x="15131" y="14762"/>
                    </a:cubicBezTo>
                    <a:cubicBezTo>
                      <a:pt x="14989" y="14858"/>
                      <a:pt x="14838" y="14946"/>
                      <a:pt x="14682" y="15026"/>
                    </a:cubicBezTo>
                    <a:cubicBezTo>
                      <a:pt x="14577" y="15077"/>
                      <a:pt x="14435" y="15140"/>
                      <a:pt x="14288" y="15194"/>
                    </a:cubicBezTo>
                    <a:cubicBezTo>
                      <a:pt x="14149" y="15236"/>
                      <a:pt x="13981" y="15282"/>
                      <a:pt x="13805" y="15320"/>
                    </a:cubicBezTo>
                    <a:cubicBezTo>
                      <a:pt x="13683" y="15341"/>
                      <a:pt x="13549" y="15358"/>
                      <a:pt x="13415" y="15375"/>
                    </a:cubicBezTo>
                    <a:cubicBezTo>
                      <a:pt x="13319" y="15380"/>
                      <a:pt x="13221" y="15383"/>
                      <a:pt x="13123" y="15383"/>
                    </a:cubicBezTo>
                    <a:cubicBezTo>
                      <a:pt x="13062" y="15383"/>
                      <a:pt x="13001" y="15382"/>
                      <a:pt x="12940" y="15379"/>
                    </a:cubicBezTo>
                    <a:cubicBezTo>
                      <a:pt x="12789" y="15366"/>
                      <a:pt x="12638" y="15349"/>
                      <a:pt x="12487" y="15324"/>
                    </a:cubicBezTo>
                    <a:cubicBezTo>
                      <a:pt x="12319" y="15291"/>
                      <a:pt x="12156" y="15244"/>
                      <a:pt x="11996" y="15194"/>
                    </a:cubicBezTo>
                    <a:cubicBezTo>
                      <a:pt x="11879" y="15152"/>
                      <a:pt x="11732" y="15093"/>
                      <a:pt x="11585" y="15022"/>
                    </a:cubicBezTo>
                    <a:cubicBezTo>
                      <a:pt x="11450" y="14955"/>
                      <a:pt x="11320" y="14879"/>
                      <a:pt x="11199" y="14800"/>
                    </a:cubicBezTo>
                    <a:cubicBezTo>
                      <a:pt x="11064" y="14707"/>
                      <a:pt x="10934" y="14611"/>
                      <a:pt x="10812" y="14502"/>
                    </a:cubicBezTo>
                    <a:lnTo>
                      <a:pt x="10800" y="14493"/>
                    </a:lnTo>
                    <a:cubicBezTo>
                      <a:pt x="10695" y="14397"/>
                      <a:pt x="10590" y="14292"/>
                      <a:pt x="10493" y="14178"/>
                    </a:cubicBezTo>
                    <a:cubicBezTo>
                      <a:pt x="10393" y="14065"/>
                      <a:pt x="10300" y="13939"/>
                      <a:pt x="10212" y="13813"/>
                    </a:cubicBezTo>
                    <a:cubicBezTo>
                      <a:pt x="10132" y="13687"/>
                      <a:pt x="10061" y="13561"/>
                      <a:pt x="9994" y="13431"/>
                    </a:cubicBezTo>
                    <a:cubicBezTo>
                      <a:pt x="9927" y="13293"/>
                      <a:pt x="9868" y="13146"/>
                      <a:pt x="9813" y="12999"/>
                    </a:cubicBezTo>
                    <a:cubicBezTo>
                      <a:pt x="9767" y="12848"/>
                      <a:pt x="9725" y="12697"/>
                      <a:pt x="9696" y="12546"/>
                    </a:cubicBezTo>
                    <a:cubicBezTo>
                      <a:pt x="9671" y="12399"/>
                      <a:pt x="9650" y="12256"/>
                      <a:pt x="9637" y="12109"/>
                    </a:cubicBezTo>
                    <a:cubicBezTo>
                      <a:pt x="9625" y="11962"/>
                      <a:pt x="9633" y="11807"/>
                      <a:pt x="9637" y="11660"/>
                    </a:cubicBezTo>
                    <a:cubicBezTo>
                      <a:pt x="9646" y="11509"/>
                      <a:pt x="9671" y="11345"/>
                      <a:pt x="9700" y="11194"/>
                    </a:cubicBezTo>
                    <a:cubicBezTo>
                      <a:pt x="9730" y="11047"/>
                      <a:pt x="9772" y="10900"/>
                      <a:pt x="9818" y="10758"/>
                    </a:cubicBezTo>
                    <a:cubicBezTo>
                      <a:pt x="9881" y="10581"/>
                      <a:pt x="9952" y="10409"/>
                      <a:pt x="10036" y="10241"/>
                    </a:cubicBezTo>
                    <a:cubicBezTo>
                      <a:pt x="10086" y="10145"/>
                      <a:pt x="10158" y="10031"/>
                      <a:pt x="10229" y="9918"/>
                    </a:cubicBezTo>
                    <a:cubicBezTo>
                      <a:pt x="10321" y="9784"/>
                      <a:pt x="10422" y="9654"/>
                      <a:pt x="10531" y="9532"/>
                    </a:cubicBezTo>
                    <a:cubicBezTo>
                      <a:pt x="10615" y="9440"/>
                      <a:pt x="10703" y="9352"/>
                      <a:pt x="10796" y="9268"/>
                    </a:cubicBezTo>
                    <a:lnTo>
                      <a:pt x="10800" y="9263"/>
                    </a:lnTo>
                    <a:lnTo>
                      <a:pt x="10817" y="9247"/>
                    </a:lnTo>
                    <a:cubicBezTo>
                      <a:pt x="10934" y="9146"/>
                      <a:pt x="11056" y="9054"/>
                      <a:pt x="11182" y="8965"/>
                    </a:cubicBezTo>
                    <a:cubicBezTo>
                      <a:pt x="11308" y="8881"/>
                      <a:pt x="11438" y="8806"/>
                      <a:pt x="11572" y="8739"/>
                    </a:cubicBezTo>
                    <a:cubicBezTo>
                      <a:pt x="11631" y="8709"/>
                      <a:pt x="11727" y="8663"/>
                      <a:pt x="11824" y="8625"/>
                    </a:cubicBezTo>
                    <a:cubicBezTo>
                      <a:pt x="11887" y="8600"/>
                      <a:pt x="11950" y="8575"/>
                      <a:pt x="12017" y="8554"/>
                    </a:cubicBezTo>
                    <a:cubicBezTo>
                      <a:pt x="12160" y="8508"/>
                      <a:pt x="12307" y="8466"/>
                      <a:pt x="12454" y="8437"/>
                    </a:cubicBezTo>
                    <a:cubicBezTo>
                      <a:pt x="12596" y="8411"/>
                      <a:pt x="12743" y="8390"/>
                      <a:pt x="12890" y="8378"/>
                    </a:cubicBezTo>
                    <a:cubicBezTo>
                      <a:pt x="12974" y="8374"/>
                      <a:pt x="13057" y="8371"/>
                      <a:pt x="13140" y="8371"/>
                    </a:cubicBezTo>
                    <a:close/>
                    <a:moveTo>
                      <a:pt x="5877" y="9269"/>
                    </a:moveTo>
                    <a:cubicBezTo>
                      <a:pt x="6530" y="9269"/>
                      <a:pt x="7187" y="9374"/>
                      <a:pt x="7807" y="9578"/>
                    </a:cubicBezTo>
                    <a:cubicBezTo>
                      <a:pt x="8323" y="9784"/>
                      <a:pt x="8840" y="10019"/>
                      <a:pt x="9360" y="10216"/>
                    </a:cubicBezTo>
                    <a:cubicBezTo>
                      <a:pt x="9377" y="10220"/>
                      <a:pt x="9398" y="10225"/>
                      <a:pt x="9419" y="10229"/>
                    </a:cubicBezTo>
                    <a:cubicBezTo>
                      <a:pt x="9163" y="10800"/>
                      <a:pt x="9041" y="11421"/>
                      <a:pt x="9075" y="12050"/>
                    </a:cubicBezTo>
                    <a:cubicBezTo>
                      <a:pt x="9092" y="12369"/>
                      <a:pt x="9142" y="12684"/>
                      <a:pt x="9230" y="12991"/>
                    </a:cubicBezTo>
                    <a:lnTo>
                      <a:pt x="9188" y="12991"/>
                    </a:lnTo>
                    <a:cubicBezTo>
                      <a:pt x="8323" y="13074"/>
                      <a:pt x="7425" y="13242"/>
                      <a:pt x="6565" y="13414"/>
                    </a:cubicBezTo>
                    <a:cubicBezTo>
                      <a:pt x="6531" y="13419"/>
                      <a:pt x="6498" y="13423"/>
                      <a:pt x="6456" y="13427"/>
                    </a:cubicBezTo>
                    <a:cubicBezTo>
                      <a:pt x="6552" y="13444"/>
                      <a:pt x="6649" y="13456"/>
                      <a:pt x="6745" y="13473"/>
                    </a:cubicBezTo>
                    <a:lnTo>
                      <a:pt x="6741" y="13473"/>
                    </a:lnTo>
                    <a:lnTo>
                      <a:pt x="6787" y="13482"/>
                    </a:lnTo>
                    <a:lnTo>
                      <a:pt x="6779" y="13482"/>
                    </a:lnTo>
                    <a:lnTo>
                      <a:pt x="6880" y="13498"/>
                    </a:lnTo>
                    <a:lnTo>
                      <a:pt x="6880" y="13498"/>
                    </a:lnTo>
                    <a:lnTo>
                      <a:pt x="6846" y="13490"/>
                    </a:lnTo>
                    <a:lnTo>
                      <a:pt x="6846" y="13490"/>
                    </a:lnTo>
                    <a:cubicBezTo>
                      <a:pt x="6888" y="13498"/>
                      <a:pt x="6934" y="13507"/>
                      <a:pt x="6980" y="13515"/>
                    </a:cubicBezTo>
                    <a:lnTo>
                      <a:pt x="6943" y="13507"/>
                    </a:lnTo>
                    <a:lnTo>
                      <a:pt x="6943" y="13507"/>
                    </a:lnTo>
                    <a:cubicBezTo>
                      <a:pt x="7157" y="13532"/>
                      <a:pt x="7366" y="13549"/>
                      <a:pt x="7585" y="13566"/>
                    </a:cubicBezTo>
                    <a:lnTo>
                      <a:pt x="7656" y="13566"/>
                    </a:lnTo>
                    <a:cubicBezTo>
                      <a:pt x="7921" y="13566"/>
                      <a:pt x="8189" y="13570"/>
                      <a:pt x="8454" y="13570"/>
                    </a:cubicBezTo>
                    <a:cubicBezTo>
                      <a:pt x="8617" y="13570"/>
                      <a:pt x="8785" y="13570"/>
                      <a:pt x="8949" y="13566"/>
                    </a:cubicBezTo>
                    <a:cubicBezTo>
                      <a:pt x="8989" y="13563"/>
                      <a:pt x="9030" y="13562"/>
                      <a:pt x="9071" y="13562"/>
                    </a:cubicBezTo>
                    <a:cubicBezTo>
                      <a:pt x="9113" y="13562"/>
                      <a:pt x="9155" y="13563"/>
                      <a:pt x="9196" y="13566"/>
                    </a:cubicBezTo>
                    <a:cubicBezTo>
                      <a:pt x="9268" y="13553"/>
                      <a:pt x="9339" y="13524"/>
                      <a:pt x="9406" y="13482"/>
                    </a:cubicBezTo>
                    <a:cubicBezTo>
                      <a:pt x="9411" y="13498"/>
                      <a:pt x="9415" y="13515"/>
                      <a:pt x="9423" y="13536"/>
                    </a:cubicBezTo>
                    <a:cubicBezTo>
                      <a:pt x="9658" y="14057"/>
                      <a:pt x="10002" y="14527"/>
                      <a:pt x="10430" y="14909"/>
                    </a:cubicBezTo>
                    <a:cubicBezTo>
                      <a:pt x="10439" y="14921"/>
                      <a:pt x="10456" y="14930"/>
                      <a:pt x="10468" y="14942"/>
                    </a:cubicBezTo>
                    <a:cubicBezTo>
                      <a:pt x="10389" y="15001"/>
                      <a:pt x="10317" y="15068"/>
                      <a:pt x="10250" y="15140"/>
                    </a:cubicBezTo>
                    <a:cubicBezTo>
                      <a:pt x="9826" y="15580"/>
                      <a:pt x="9390" y="16038"/>
                      <a:pt x="8991" y="16529"/>
                    </a:cubicBezTo>
                    <a:cubicBezTo>
                      <a:pt x="7928" y="17402"/>
                      <a:pt x="6654" y="18015"/>
                      <a:pt x="5355" y="18015"/>
                    </a:cubicBezTo>
                    <a:cubicBezTo>
                      <a:pt x="4663" y="18015"/>
                      <a:pt x="3964" y="17841"/>
                      <a:pt x="3287" y="17440"/>
                    </a:cubicBezTo>
                    <a:cubicBezTo>
                      <a:pt x="1238" y="16344"/>
                      <a:pt x="500" y="13381"/>
                      <a:pt x="1633" y="11383"/>
                    </a:cubicBezTo>
                    <a:cubicBezTo>
                      <a:pt x="2587" y="9944"/>
                      <a:pt x="4220" y="9269"/>
                      <a:pt x="5877" y="9269"/>
                    </a:cubicBezTo>
                    <a:close/>
                    <a:moveTo>
                      <a:pt x="20257" y="11626"/>
                    </a:moveTo>
                    <a:cubicBezTo>
                      <a:pt x="21533" y="11626"/>
                      <a:pt x="22754" y="12011"/>
                      <a:pt x="23660" y="13095"/>
                    </a:cubicBezTo>
                    <a:cubicBezTo>
                      <a:pt x="26049" y="15475"/>
                      <a:pt x="25180" y="20214"/>
                      <a:pt x="21394" y="20332"/>
                    </a:cubicBezTo>
                    <a:cubicBezTo>
                      <a:pt x="18922" y="20248"/>
                      <a:pt x="17171" y="18023"/>
                      <a:pt x="15887" y="15983"/>
                    </a:cubicBezTo>
                    <a:cubicBezTo>
                      <a:pt x="15782" y="15757"/>
                      <a:pt x="15652" y="15547"/>
                      <a:pt x="15501" y="15354"/>
                    </a:cubicBezTo>
                    <a:lnTo>
                      <a:pt x="15429" y="15232"/>
                    </a:lnTo>
                    <a:cubicBezTo>
                      <a:pt x="15648" y="15085"/>
                      <a:pt x="15849" y="14921"/>
                      <a:pt x="16034" y="14737"/>
                    </a:cubicBezTo>
                    <a:cubicBezTo>
                      <a:pt x="16290" y="14476"/>
                      <a:pt x="16504" y="14178"/>
                      <a:pt x="16676" y="13859"/>
                    </a:cubicBezTo>
                    <a:cubicBezTo>
                      <a:pt x="16777" y="13935"/>
                      <a:pt x="16886" y="13994"/>
                      <a:pt x="17008" y="14040"/>
                    </a:cubicBezTo>
                    <a:cubicBezTo>
                      <a:pt x="17142" y="14103"/>
                      <a:pt x="17280" y="14170"/>
                      <a:pt x="17419" y="14237"/>
                    </a:cubicBezTo>
                    <a:cubicBezTo>
                      <a:pt x="17478" y="14258"/>
                      <a:pt x="17536" y="14283"/>
                      <a:pt x="17595" y="14304"/>
                    </a:cubicBezTo>
                    <a:cubicBezTo>
                      <a:pt x="17734" y="14350"/>
                      <a:pt x="17868" y="14413"/>
                      <a:pt x="18002" y="14468"/>
                    </a:cubicBezTo>
                    <a:cubicBezTo>
                      <a:pt x="18032" y="14476"/>
                      <a:pt x="18057" y="14485"/>
                      <a:pt x="18082" y="14497"/>
                    </a:cubicBezTo>
                    <a:lnTo>
                      <a:pt x="18086" y="14497"/>
                    </a:lnTo>
                    <a:cubicBezTo>
                      <a:pt x="18170" y="14523"/>
                      <a:pt x="18254" y="14548"/>
                      <a:pt x="18338" y="14573"/>
                    </a:cubicBezTo>
                    <a:cubicBezTo>
                      <a:pt x="18330" y="14569"/>
                      <a:pt x="18317" y="14565"/>
                      <a:pt x="18305" y="14560"/>
                    </a:cubicBezTo>
                    <a:lnTo>
                      <a:pt x="18305" y="14560"/>
                    </a:lnTo>
                    <a:cubicBezTo>
                      <a:pt x="18607" y="14657"/>
                      <a:pt x="18913" y="14724"/>
                      <a:pt x="19228" y="14762"/>
                    </a:cubicBezTo>
                    <a:cubicBezTo>
                      <a:pt x="19316" y="14770"/>
                      <a:pt x="19404" y="14774"/>
                      <a:pt x="19497" y="14774"/>
                    </a:cubicBezTo>
                    <a:lnTo>
                      <a:pt x="19778" y="14774"/>
                    </a:lnTo>
                    <a:cubicBezTo>
                      <a:pt x="18833" y="14308"/>
                      <a:pt x="17893" y="13847"/>
                      <a:pt x="16953" y="13377"/>
                    </a:cubicBezTo>
                    <a:cubicBezTo>
                      <a:pt x="16945" y="13368"/>
                      <a:pt x="16928" y="13368"/>
                      <a:pt x="16915" y="13360"/>
                    </a:cubicBezTo>
                    <a:cubicBezTo>
                      <a:pt x="17062" y="12999"/>
                      <a:pt x="17155" y="12617"/>
                      <a:pt x="17188" y="12231"/>
                    </a:cubicBezTo>
                    <a:cubicBezTo>
                      <a:pt x="17364" y="12185"/>
                      <a:pt x="17557" y="12071"/>
                      <a:pt x="17709" y="12046"/>
                    </a:cubicBezTo>
                    <a:cubicBezTo>
                      <a:pt x="18530" y="11797"/>
                      <a:pt x="19406" y="11626"/>
                      <a:pt x="20257" y="11626"/>
                    </a:cubicBezTo>
                    <a:close/>
                    <a:moveTo>
                      <a:pt x="10947" y="15303"/>
                    </a:moveTo>
                    <a:cubicBezTo>
                      <a:pt x="11362" y="15568"/>
                      <a:pt x="11824" y="15752"/>
                      <a:pt x="12302" y="15857"/>
                    </a:cubicBezTo>
                    <a:cubicBezTo>
                      <a:pt x="12281" y="16055"/>
                      <a:pt x="12260" y="16252"/>
                      <a:pt x="12235" y="16457"/>
                    </a:cubicBezTo>
                    <a:cubicBezTo>
                      <a:pt x="12235" y="16499"/>
                      <a:pt x="12235" y="16541"/>
                      <a:pt x="12240" y="16583"/>
                    </a:cubicBezTo>
                    <a:cubicBezTo>
                      <a:pt x="12240" y="16776"/>
                      <a:pt x="12240" y="16965"/>
                      <a:pt x="12244" y="17154"/>
                    </a:cubicBezTo>
                    <a:cubicBezTo>
                      <a:pt x="12252" y="17343"/>
                      <a:pt x="12269" y="17545"/>
                      <a:pt x="12290" y="17738"/>
                    </a:cubicBezTo>
                    <a:cubicBezTo>
                      <a:pt x="12311" y="17931"/>
                      <a:pt x="12344" y="18120"/>
                      <a:pt x="12378" y="18308"/>
                    </a:cubicBezTo>
                    <a:lnTo>
                      <a:pt x="12378" y="18287"/>
                    </a:lnTo>
                    <a:cubicBezTo>
                      <a:pt x="12403" y="18502"/>
                      <a:pt x="12441" y="18716"/>
                      <a:pt x="12496" y="18930"/>
                    </a:cubicBezTo>
                    <a:cubicBezTo>
                      <a:pt x="12508" y="18988"/>
                      <a:pt x="12529" y="19047"/>
                      <a:pt x="12546" y="19106"/>
                    </a:cubicBezTo>
                    <a:cubicBezTo>
                      <a:pt x="12600" y="18464"/>
                      <a:pt x="12663" y="17822"/>
                      <a:pt x="12722" y="17179"/>
                    </a:cubicBezTo>
                    <a:cubicBezTo>
                      <a:pt x="12701" y="16919"/>
                      <a:pt x="12882" y="16340"/>
                      <a:pt x="12873" y="15933"/>
                    </a:cubicBezTo>
                    <a:lnTo>
                      <a:pt x="12873" y="15933"/>
                    </a:lnTo>
                    <a:cubicBezTo>
                      <a:pt x="12953" y="15937"/>
                      <a:pt x="13037" y="15945"/>
                      <a:pt x="13117" y="15945"/>
                    </a:cubicBezTo>
                    <a:cubicBezTo>
                      <a:pt x="13201" y="15945"/>
                      <a:pt x="13276" y="15941"/>
                      <a:pt x="13352" y="15937"/>
                    </a:cubicBezTo>
                    <a:cubicBezTo>
                      <a:pt x="13872" y="15912"/>
                      <a:pt x="14384" y="15786"/>
                      <a:pt x="14859" y="15563"/>
                    </a:cubicBezTo>
                    <a:cubicBezTo>
                      <a:pt x="14880" y="15555"/>
                      <a:pt x="14896" y="15538"/>
                      <a:pt x="14917" y="15530"/>
                    </a:cubicBezTo>
                    <a:cubicBezTo>
                      <a:pt x="15039" y="15757"/>
                      <a:pt x="15232" y="15992"/>
                      <a:pt x="15299" y="16159"/>
                    </a:cubicBezTo>
                    <a:cubicBezTo>
                      <a:pt x="15337" y="16214"/>
                      <a:pt x="15379" y="16273"/>
                      <a:pt x="15417" y="16332"/>
                    </a:cubicBezTo>
                    <a:cubicBezTo>
                      <a:pt x="15555" y="16600"/>
                      <a:pt x="15681" y="16881"/>
                      <a:pt x="15816" y="17150"/>
                    </a:cubicBezTo>
                    <a:cubicBezTo>
                      <a:pt x="16726" y="19131"/>
                      <a:pt x="17066" y="22082"/>
                      <a:pt x="15073" y="23542"/>
                    </a:cubicBezTo>
                    <a:cubicBezTo>
                      <a:pt x="14346" y="23937"/>
                      <a:pt x="13513" y="24130"/>
                      <a:pt x="12675" y="24130"/>
                    </a:cubicBezTo>
                    <a:cubicBezTo>
                      <a:pt x="11312" y="24130"/>
                      <a:pt x="9939" y="23617"/>
                      <a:pt x="9008" y="22623"/>
                    </a:cubicBezTo>
                    <a:cubicBezTo>
                      <a:pt x="7442" y="20651"/>
                      <a:pt x="8055" y="18648"/>
                      <a:pt x="9343" y="16970"/>
                    </a:cubicBezTo>
                    <a:cubicBezTo>
                      <a:pt x="9931" y="16478"/>
                      <a:pt x="10460" y="15924"/>
                      <a:pt x="10922" y="15320"/>
                    </a:cubicBezTo>
                    <a:cubicBezTo>
                      <a:pt x="10930" y="15312"/>
                      <a:pt x="10938" y="15307"/>
                      <a:pt x="10947" y="15303"/>
                    </a:cubicBezTo>
                    <a:close/>
                    <a:moveTo>
                      <a:pt x="10617" y="0"/>
                    </a:moveTo>
                    <a:cubicBezTo>
                      <a:pt x="8291" y="0"/>
                      <a:pt x="5906" y="1669"/>
                      <a:pt x="5356" y="3975"/>
                    </a:cubicBezTo>
                    <a:cubicBezTo>
                      <a:pt x="4953" y="5717"/>
                      <a:pt x="5709" y="7589"/>
                      <a:pt x="7014" y="8835"/>
                    </a:cubicBezTo>
                    <a:cubicBezTo>
                      <a:pt x="6570" y="8749"/>
                      <a:pt x="6122" y="8699"/>
                      <a:pt x="5675" y="8699"/>
                    </a:cubicBezTo>
                    <a:cubicBezTo>
                      <a:pt x="5146" y="8699"/>
                      <a:pt x="4618" y="8768"/>
                      <a:pt x="4097" y="8928"/>
                    </a:cubicBezTo>
                    <a:cubicBezTo>
                      <a:pt x="2565" y="9448"/>
                      <a:pt x="1016" y="10606"/>
                      <a:pt x="676" y="12269"/>
                    </a:cubicBezTo>
                    <a:cubicBezTo>
                      <a:pt x="0" y="15165"/>
                      <a:pt x="1843" y="18187"/>
                      <a:pt x="4861" y="18573"/>
                    </a:cubicBezTo>
                    <a:cubicBezTo>
                      <a:pt x="5012" y="18587"/>
                      <a:pt x="5162" y="18593"/>
                      <a:pt x="5310" y="18593"/>
                    </a:cubicBezTo>
                    <a:cubicBezTo>
                      <a:pt x="6307" y="18593"/>
                      <a:pt x="7252" y="18296"/>
                      <a:pt x="8114" y="17817"/>
                    </a:cubicBezTo>
                    <a:lnTo>
                      <a:pt x="8114" y="17817"/>
                    </a:lnTo>
                    <a:cubicBezTo>
                      <a:pt x="7753" y="18485"/>
                      <a:pt x="7513" y="19207"/>
                      <a:pt x="7497" y="19996"/>
                    </a:cubicBezTo>
                    <a:cubicBezTo>
                      <a:pt x="7459" y="22539"/>
                      <a:pt x="9641" y="24499"/>
                      <a:pt x="12093" y="24667"/>
                    </a:cubicBezTo>
                    <a:cubicBezTo>
                      <a:pt x="12336" y="24693"/>
                      <a:pt x="12570" y="24705"/>
                      <a:pt x="12795" y="24705"/>
                    </a:cubicBezTo>
                    <a:cubicBezTo>
                      <a:pt x="16467" y="24705"/>
                      <a:pt x="17743" y="21450"/>
                      <a:pt x="16806" y="18204"/>
                    </a:cubicBezTo>
                    <a:lnTo>
                      <a:pt x="16806" y="18204"/>
                    </a:lnTo>
                    <a:cubicBezTo>
                      <a:pt x="17507" y="19030"/>
                      <a:pt x="18296" y="19773"/>
                      <a:pt x="19232" y="20327"/>
                    </a:cubicBezTo>
                    <a:cubicBezTo>
                      <a:pt x="19858" y="20708"/>
                      <a:pt x="20565" y="20886"/>
                      <a:pt x="21274" y="20886"/>
                    </a:cubicBezTo>
                    <a:cubicBezTo>
                      <a:pt x="22876" y="20886"/>
                      <a:pt x="24482" y="19980"/>
                      <a:pt x="25154" y="18472"/>
                    </a:cubicBezTo>
                    <a:cubicBezTo>
                      <a:pt x="26300" y="15929"/>
                      <a:pt x="24974" y="12806"/>
                      <a:pt x="22565" y="11534"/>
                    </a:cubicBezTo>
                    <a:cubicBezTo>
                      <a:pt x="21895" y="11179"/>
                      <a:pt x="21161" y="11054"/>
                      <a:pt x="20418" y="11054"/>
                    </a:cubicBezTo>
                    <a:cubicBezTo>
                      <a:pt x="20369" y="11054"/>
                      <a:pt x="20321" y="11055"/>
                      <a:pt x="20273" y="11056"/>
                    </a:cubicBezTo>
                    <a:cubicBezTo>
                      <a:pt x="21608" y="10493"/>
                      <a:pt x="22821" y="9704"/>
                      <a:pt x="23509" y="8382"/>
                    </a:cubicBezTo>
                    <a:cubicBezTo>
                      <a:pt x="25065" y="5569"/>
                      <a:pt x="22769" y="1359"/>
                      <a:pt x="19516" y="1359"/>
                    </a:cubicBezTo>
                    <a:cubicBezTo>
                      <a:pt x="19487" y="1359"/>
                      <a:pt x="19458" y="1359"/>
                      <a:pt x="19429" y="1360"/>
                    </a:cubicBezTo>
                    <a:cubicBezTo>
                      <a:pt x="17196" y="1666"/>
                      <a:pt x="15736" y="3429"/>
                      <a:pt x="14922" y="5444"/>
                    </a:cubicBezTo>
                    <a:cubicBezTo>
                      <a:pt x="14926" y="3639"/>
                      <a:pt x="14414" y="1801"/>
                      <a:pt x="13003" y="688"/>
                    </a:cubicBezTo>
                    <a:cubicBezTo>
                      <a:pt x="12273" y="214"/>
                      <a:pt x="11449" y="0"/>
                      <a:pt x="106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66" name="Google Shape;2366;p38"/>
            <p:cNvGrpSpPr/>
            <p:nvPr/>
          </p:nvGrpSpPr>
          <p:grpSpPr>
            <a:xfrm>
              <a:off x="5136900" y="3530013"/>
              <a:ext cx="1800025" cy="1068765"/>
              <a:chOff x="2794775" y="3604125"/>
              <a:chExt cx="1800025" cy="1068765"/>
            </a:xfrm>
          </p:grpSpPr>
          <p:sp>
            <p:nvSpPr>
              <p:cNvPr id="2367" name="Google Shape;2367;p38"/>
              <p:cNvSpPr/>
              <p:nvPr/>
            </p:nvSpPr>
            <p:spPr>
              <a:xfrm>
                <a:off x="3252575" y="4546488"/>
                <a:ext cx="1247278" cy="126403"/>
              </a:xfrm>
              <a:custGeom>
                <a:avLst/>
                <a:gdLst/>
                <a:ahLst/>
                <a:cxnLst/>
                <a:rect l="l" t="t" r="r" b="b"/>
                <a:pathLst>
                  <a:path w="45621" h="3262" extrusionOk="0">
                    <a:moveTo>
                      <a:pt x="22813" y="0"/>
                    </a:moveTo>
                    <a:cubicBezTo>
                      <a:pt x="16760" y="0"/>
                      <a:pt x="10960" y="168"/>
                      <a:pt x="6683" y="474"/>
                    </a:cubicBezTo>
                    <a:cubicBezTo>
                      <a:pt x="2406" y="781"/>
                      <a:pt x="1" y="1196"/>
                      <a:pt x="1" y="1629"/>
                    </a:cubicBezTo>
                    <a:cubicBezTo>
                      <a:pt x="1" y="2061"/>
                      <a:pt x="2406" y="2477"/>
                      <a:pt x="6683" y="2783"/>
                    </a:cubicBezTo>
                    <a:cubicBezTo>
                      <a:pt x="10960" y="3089"/>
                      <a:pt x="16760" y="3261"/>
                      <a:pt x="22813" y="3261"/>
                    </a:cubicBezTo>
                    <a:cubicBezTo>
                      <a:pt x="28861" y="3261"/>
                      <a:pt x="34662" y="3089"/>
                      <a:pt x="38943" y="2783"/>
                    </a:cubicBezTo>
                    <a:cubicBezTo>
                      <a:pt x="43220" y="2477"/>
                      <a:pt x="45621" y="2061"/>
                      <a:pt x="45621" y="1629"/>
                    </a:cubicBezTo>
                    <a:cubicBezTo>
                      <a:pt x="45621" y="1196"/>
                      <a:pt x="43220" y="781"/>
                      <a:pt x="38943" y="474"/>
                    </a:cubicBezTo>
                    <a:cubicBezTo>
                      <a:pt x="34662" y="168"/>
                      <a:pt x="28861" y="0"/>
                      <a:pt x="22813" y="0"/>
                    </a:cubicBezTo>
                    <a:close/>
                  </a:path>
                </a:pathLst>
              </a:custGeom>
              <a:solidFill>
                <a:srgbClr val="F6821F">
                  <a:alpha val="201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8" name="Google Shape;2368;p38"/>
              <p:cNvSpPr/>
              <p:nvPr/>
            </p:nvSpPr>
            <p:spPr>
              <a:xfrm>
                <a:off x="3449650" y="3673850"/>
                <a:ext cx="72950" cy="92575"/>
              </a:xfrm>
              <a:custGeom>
                <a:avLst/>
                <a:gdLst/>
                <a:ahLst/>
                <a:cxnLst/>
                <a:rect l="l" t="t" r="r" b="b"/>
                <a:pathLst>
                  <a:path w="2918" h="3703" extrusionOk="0">
                    <a:moveTo>
                      <a:pt x="2208" y="1"/>
                    </a:moveTo>
                    <a:cubicBezTo>
                      <a:pt x="815" y="202"/>
                      <a:pt x="299" y="1789"/>
                      <a:pt x="1" y="3056"/>
                    </a:cubicBezTo>
                    <a:cubicBezTo>
                      <a:pt x="571" y="3233"/>
                      <a:pt x="1130" y="3451"/>
                      <a:pt x="1675" y="3703"/>
                    </a:cubicBezTo>
                    <a:cubicBezTo>
                      <a:pt x="2183" y="2737"/>
                      <a:pt x="2788" y="1797"/>
                      <a:pt x="2863" y="706"/>
                    </a:cubicBezTo>
                    <a:cubicBezTo>
                      <a:pt x="2918" y="244"/>
                      <a:pt x="2657" y="5"/>
                      <a:pt x="2208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9" name="Google Shape;2369;p38"/>
              <p:cNvSpPr/>
              <p:nvPr/>
            </p:nvSpPr>
            <p:spPr>
              <a:xfrm>
                <a:off x="3442925" y="3712625"/>
                <a:ext cx="40900" cy="52725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2109" extrusionOk="0">
                    <a:moveTo>
                      <a:pt x="580" y="0"/>
                    </a:moveTo>
                    <a:cubicBezTo>
                      <a:pt x="524" y="0"/>
                      <a:pt x="469" y="19"/>
                      <a:pt x="416" y="61"/>
                    </a:cubicBezTo>
                    <a:cubicBezTo>
                      <a:pt x="244" y="431"/>
                      <a:pt x="173" y="872"/>
                      <a:pt x="160" y="1283"/>
                    </a:cubicBezTo>
                    <a:cubicBezTo>
                      <a:pt x="1" y="1476"/>
                      <a:pt x="304" y="1800"/>
                      <a:pt x="530" y="1800"/>
                    </a:cubicBezTo>
                    <a:cubicBezTo>
                      <a:pt x="560" y="1800"/>
                      <a:pt x="588" y="1795"/>
                      <a:pt x="614" y="1782"/>
                    </a:cubicBezTo>
                    <a:cubicBezTo>
                      <a:pt x="734" y="1841"/>
                      <a:pt x="835" y="1991"/>
                      <a:pt x="970" y="1991"/>
                    </a:cubicBezTo>
                    <a:cubicBezTo>
                      <a:pt x="990" y="1991"/>
                      <a:pt x="1011" y="1987"/>
                      <a:pt x="1033" y="1980"/>
                    </a:cubicBezTo>
                    <a:cubicBezTo>
                      <a:pt x="1059" y="2038"/>
                      <a:pt x="1101" y="2080"/>
                      <a:pt x="1159" y="2101"/>
                    </a:cubicBezTo>
                    <a:cubicBezTo>
                      <a:pt x="1183" y="2106"/>
                      <a:pt x="1205" y="2109"/>
                      <a:pt x="1226" y="2109"/>
                    </a:cubicBezTo>
                    <a:cubicBezTo>
                      <a:pt x="1635" y="2109"/>
                      <a:pt x="1445" y="1161"/>
                      <a:pt x="1373" y="905"/>
                    </a:cubicBezTo>
                    <a:cubicBezTo>
                      <a:pt x="1284" y="657"/>
                      <a:pt x="914" y="0"/>
                      <a:pt x="58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0" name="Google Shape;2370;p38"/>
              <p:cNvSpPr/>
              <p:nvPr/>
            </p:nvSpPr>
            <p:spPr>
              <a:xfrm>
                <a:off x="3485225" y="3721175"/>
                <a:ext cx="1245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1" extrusionOk="0">
                    <a:moveTo>
                      <a:pt x="281" y="1"/>
                    </a:moveTo>
                    <a:cubicBezTo>
                      <a:pt x="278" y="1"/>
                      <a:pt x="276" y="1"/>
                      <a:pt x="273" y="1"/>
                    </a:cubicBezTo>
                    <a:cubicBezTo>
                      <a:pt x="84" y="9"/>
                      <a:pt x="0" y="240"/>
                      <a:pt x="139" y="366"/>
                    </a:cubicBezTo>
                    <a:cubicBezTo>
                      <a:pt x="181" y="404"/>
                      <a:pt x="231" y="421"/>
                      <a:pt x="279" y="421"/>
                    </a:cubicBezTo>
                    <a:cubicBezTo>
                      <a:pt x="391" y="421"/>
                      <a:pt x="497" y="331"/>
                      <a:pt x="492" y="202"/>
                    </a:cubicBezTo>
                    <a:cubicBezTo>
                      <a:pt x="483" y="87"/>
                      <a:pt x="391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1" name="Google Shape;2371;p38"/>
              <p:cNvSpPr/>
              <p:nvPr/>
            </p:nvSpPr>
            <p:spPr>
              <a:xfrm>
                <a:off x="3491425" y="3709425"/>
                <a:ext cx="1240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6" h="421" extrusionOk="0">
                    <a:moveTo>
                      <a:pt x="281" y="0"/>
                    </a:moveTo>
                    <a:cubicBezTo>
                      <a:pt x="278" y="0"/>
                      <a:pt x="276" y="1"/>
                      <a:pt x="273" y="1"/>
                    </a:cubicBezTo>
                    <a:cubicBezTo>
                      <a:pt x="84" y="9"/>
                      <a:pt x="0" y="240"/>
                      <a:pt x="139" y="366"/>
                    </a:cubicBezTo>
                    <a:cubicBezTo>
                      <a:pt x="181" y="404"/>
                      <a:pt x="230" y="421"/>
                      <a:pt x="279" y="421"/>
                    </a:cubicBezTo>
                    <a:cubicBezTo>
                      <a:pt x="390" y="421"/>
                      <a:pt x="496" y="331"/>
                      <a:pt x="487" y="202"/>
                    </a:cubicBezTo>
                    <a:cubicBezTo>
                      <a:pt x="483" y="87"/>
                      <a:pt x="391" y="0"/>
                      <a:pt x="28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2" name="Google Shape;2372;p38"/>
              <p:cNvSpPr/>
              <p:nvPr/>
            </p:nvSpPr>
            <p:spPr>
              <a:xfrm>
                <a:off x="3485425" y="3669975"/>
                <a:ext cx="45250" cy="49550"/>
              </a:xfrm>
              <a:custGeom>
                <a:avLst/>
                <a:gdLst/>
                <a:ahLst/>
                <a:cxnLst/>
                <a:rect l="l" t="t" r="r" b="b"/>
                <a:pathLst>
                  <a:path w="1810" h="1982" extrusionOk="0">
                    <a:moveTo>
                      <a:pt x="219" y="1"/>
                    </a:moveTo>
                    <a:cubicBezTo>
                      <a:pt x="177" y="1"/>
                      <a:pt x="134" y="16"/>
                      <a:pt x="93" y="55"/>
                    </a:cubicBezTo>
                    <a:cubicBezTo>
                      <a:pt x="5" y="135"/>
                      <a:pt x="1" y="265"/>
                      <a:pt x="81" y="349"/>
                    </a:cubicBezTo>
                    <a:cubicBezTo>
                      <a:pt x="643" y="668"/>
                      <a:pt x="1101" y="1180"/>
                      <a:pt x="1214" y="1843"/>
                    </a:cubicBezTo>
                    <a:cubicBezTo>
                      <a:pt x="1248" y="1929"/>
                      <a:pt x="1332" y="1982"/>
                      <a:pt x="1419" y="1982"/>
                    </a:cubicBezTo>
                    <a:cubicBezTo>
                      <a:pt x="1450" y="1982"/>
                      <a:pt x="1482" y="1975"/>
                      <a:pt x="1512" y="1961"/>
                    </a:cubicBezTo>
                    <a:cubicBezTo>
                      <a:pt x="1751" y="1772"/>
                      <a:pt x="1625" y="1390"/>
                      <a:pt x="1587" y="1129"/>
                    </a:cubicBezTo>
                    <a:cubicBezTo>
                      <a:pt x="1809" y="815"/>
                      <a:pt x="1190" y="18"/>
                      <a:pt x="782" y="18"/>
                    </a:cubicBezTo>
                    <a:cubicBezTo>
                      <a:pt x="688" y="18"/>
                      <a:pt x="605" y="60"/>
                      <a:pt x="547" y="160"/>
                    </a:cubicBezTo>
                    <a:cubicBezTo>
                      <a:pt x="446" y="108"/>
                      <a:pt x="332" y="1"/>
                      <a:pt x="219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3" name="Google Shape;2373;p38"/>
              <p:cNvSpPr/>
              <p:nvPr/>
            </p:nvSpPr>
            <p:spPr>
              <a:xfrm>
                <a:off x="2810450" y="3631675"/>
                <a:ext cx="1766825" cy="986850"/>
              </a:xfrm>
              <a:custGeom>
                <a:avLst/>
                <a:gdLst/>
                <a:ahLst/>
                <a:cxnLst/>
                <a:rect l="l" t="t" r="r" b="b"/>
                <a:pathLst>
                  <a:path w="70673" h="39474" extrusionOk="0">
                    <a:moveTo>
                      <a:pt x="27860" y="1278"/>
                    </a:moveTo>
                    <a:cubicBezTo>
                      <a:pt x="29111" y="1278"/>
                      <a:pt x="28997" y="2826"/>
                      <a:pt x="28452" y="3933"/>
                    </a:cubicBezTo>
                    <a:cubicBezTo>
                      <a:pt x="28225" y="4483"/>
                      <a:pt x="27915" y="5004"/>
                      <a:pt x="27634" y="5537"/>
                    </a:cubicBezTo>
                    <a:cubicBezTo>
                      <a:pt x="27613" y="5570"/>
                      <a:pt x="27596" y="5604"/>
                      <a:pt x="27575" y="5637"/>
                    </a:cubicBezTo>
                    <a:cubicBezTo>
                      <a:pt x="27562" y="5658"/>
                      <a:pt x="27554" y="5684"/>
                      <a:pt x="27541" y="5705"/>
                    </a:cubicBezTo>
                    <a:cubicBezTo>
                      <a:pt x="27512" y="5755"/>
                      <a:pt x="27487" y="5814"/>
                      <a:pt x="27457" y="5868"/>
                    </a:cubicBezTo>
                    <a:cubicBezTo>
                      <a:pt x="27449" y="5881"/>
                      <a:pt x="27441" y="5898"/>
                      <a:pt x="27432" y="5914"/>
                    </a:cubicBezTo>
                    <a:lnTo>
                      <a:pt x="27382" y="5889"/>
                    </a:lnTo>
                    <a:lnTo>
                      <a:pt x="27378" y="5889"/>
                    </a:lnTo>
                    <a:cubicBezTo>
                      <a:pt x="27336" y="5864"/>
                      <a:pt x="27285" y="5843"/>
                      <a:pt x="27243" y="5822"/>
                    </a:cubicBezTo>
                    <a:lnTo>
                      <a:pt x="27176" y="5793"/>
                    </a:lnTo>
                    <a:cubicBezTo>
                      <a:pt x="27151" y="5780"/>
                      <a:pt x="27130" y="5772"/>
                      <a:pt x="27105" y="5763"/>
                    </a:cubicBezTo>
                    <a:lnTo>
                      <a:pt x="27063" y="5742"/>
                    </a:lnTo>
                    <a:cubicBezTo>
                      <a:pt x="27054" y="5742"/>
                      <a:pt x="27050" y="5738"/>
                      <a:pt x="27042" y="5738"/>
                    </a:cubicBezTo>
                    <a:cubicBezTo>
                      <a:pt x="26979" y="5709"/>
                      <a:pt x="26912" y="5671"/>
                      <a:pt x="26845" y="5646"/>
                    </a:cubicBezTo>
                    <a:cubicBezTo>
                      <a:pt x="26824" y="5637"/>
                      <a:pt x="26798" y="5633"/>
                      <a:pt x="26773" y="5633"/>
                    </a:cubicBezTo>
                    <a:cubicBezTo>
                      <a:pt x="26349" y="5448"/>
                      <a:pt x="25913" y="5297"/>
                      <a:pt x="25480" y="5146"/>
                    </a:cubicBezTo>
                    <a:cubicBezTo>
                      <a:pt x="25480" y="5150"/>
                      <a:pt x="25480" y="5155"/>
                      <a:pt x="25480" y="5159"/>
                    </a:cubicBezTo>
                    <a:cubicBezTo>
                      <a:pt x="25430" y="5138"/>
                      <a:pt x="25384" y="5117"/>
                      <a:pt x="25334" y="5096"/>
                    </a:cubicBezTo>
                    <a:cubicBezTo>
                      <a:pt x="25334" y="5096"/>
                      <a:pt x="25329" y="5092"/>
                      <a:pt x="25329" y="5092"/>
                    </a:cubicBezTo>
                    <a:lnTo>
                      <a:pt x="25279" y="5075"/>
                    </a:lnTo>
                    <a:cubicBezTo>
                      <a:pt x="25275" y="5075"/>
                      <a:pt x="25271" y="5071"/>
                      <a:pt x="25266" y="5071"/>
                    </a:cubicBezTo>
                    <a:lnTo>
                      <a:pt x="25262" y="5067"/>
                    </a:lnTo>
                    <a:cubicBezTo>
                      <a:pt x="25208" y="5046"/>
                      <a:pt x="25149" y="5029"/>
                      <a:pt x="25090" y="5016"/>
                    </a:cubicBezTo>
                    <a:lnTo>
                      <a:pt x="25086" y="5016"/>
                    </a:lnTo>
                    <a:cubicBezTo>
                      <a:pt x="25359" y="3648"/>
                      <a:pt x="25854" y="2065"/>
                      <a:pt x="27172" y="1398"/>
                    </a:cubicBezTo>
                    <a:cubicBezTo>
                      <a:pt x="27437" y="1316"/>
                      <a:pt x="27665" y="1278"/>
                      <a:pt x="27860" y="1278"/>
                    </a:cubicBezTo>
                    <a:close/>
                    <a:moveTo>
                      <a:pt x="16231" y="10785"/>
                    </a:moveTo>
                    <a:cubicBezTo>
                      <a:pt x="16725" y="10785"/>
                      <a:pt x="17171" y="11226"/>
                      <a:pt x="17069" y="11786"/>
                    </a:cubicBezTo>
                    <a:cubicBezTo>
                      <a:pt x="17027" y="12017"/>
                      <a:pt x="16884" y="12223"/>
                      <a:pt x="16683" y="12353"/>
                    </a:cubicBezTo>
                    <a:cubicBezTo>
                      <a:pt x="16553" y="12433"/>
                      <a:pt x="16402" y="12479"/>
                      <a:pt x="16251" y="12479"/>
                    </a:cubicBezTo>
                    <a:cubicBezTo>
                      <a:pt x="16242" y="12479"/>
                      <a:pt x="16233" y="12479"/>
                      <a:pt x="16224" y="12479"/>
                    </a:cubicBezTo>
                    <a:cubicBezTo>
                      <a:pt x="16111" y="12479"/>
                      <a:pt x="15995" y="12454"/>
                      <a:pt x="15894" y="12408"/>
                    </a:cubicBezTo>
                    <a:cubicBezTo>
                      <a:pt x="15629" y="12290"/>
                      <a:pt x="15441" y="12047"/>
                      <a:pt x="15394" y="11757"/>
                    </a:cubicBezTo>
                    <a:cubicBezTo>
                      <a:pt x="15361" y="11501"/>
                      <a:pt x="15441" y="11237"/>
                      <a:pt x="15621" y="11048"/>
                    </a:cubicBezTo>
                    <a:lnTo>
                      <a:pt x="15655" y="11014"/>
                    </a:lnTo>
                    <a:lnTo>
                      <a:pt x="15663" y="11006"/>
                    </a:lnTo>
                    <a:cubicBezTo>
                      <a:pt x="15680" y="10989"/>
                      <a:pt x="15697" y="10976"/>
                      <a:pt x="15713" y="10959"/>
                    </a:cubicBezTo>
                    <a:cubicBezTo>
                      <a:pt x="15718" y="10959"/>
                      <a:pt x="15722" y="10955"/>
                      <a:pt x="15726" y="10955"/>
                    </a:cubicBezTo>
                    <a:lnTo>
                      <a:pt x="15734" y="10947"/>
                    </a:lnTo>
                    <a:cubicBezTo>
                      <a:pt x="15739" y="10943"/>
                      <a:pt x="15739" y="10943"/>
                      <a:pt x="15739" y="10943"/>
                    </a:cubicBezTo>
                    <a:lnTo>
                      <a:pt x="15747" y="10938"/>
                    </a:lnTo>
                    <a:lnTo>
                      <a:pt x="15751" y="10938"/>
                    </a:lnTo>
                    <a:cubicBezTo>
                      <a:pt x="15755" y="10938"/>
                      <a:pt x="15755" y="10934"/>
                      <a:pt x="15755" y="10934"/>
                    </a:cubicBezTo>
                    <a:cubicBezTo>
                      <a:pt x="15760" y="10934"/>
                      <a:pt x="15760" y="10934"/>
                      <a:pt x="15760" y="10930"/>
                    </a:cubicBezTo>
                    <a:cubicBezTo>
                      <a:pt x="15911" y="10830"/>
                      <a:pt x="16074" y="10785"/>
                      <a:pt x="16231" y="10785"/>
                    </a:cubicBezTo>
                    <a:close/>
                    <a:moveTo>
                      <a:pt x="4293" y="16349"/>
                    </a:moveTo>
                    <a:cubicBezTo>
                      <a:pt x="4293" y="16349"/>
                      <a:pt x="4294" y="16349"/>
                      <a:pt x="4295" y="16349"/>
                    </a:cubicBezTo>
                    <a:lnTo>
                      <a:pt x="4295" y="16349"/>
                    </a:lnTo>
                    <a:cubicBezTo>
                      <a:pt x="4294" y="16349"/>
                      <a:pt x="4293" y="16349"/>
                      <a:pt x="4293" y="16349"/>
                    </a:cubicBezTo>
                    <a:close/>
                    <a:moveTo>
                      <a:pt x="55498" y="37692"/>
                    </a:moveTo>
                    <a:cubicBezTo>
                      <a:pt x="55497" y="37695"/>
                      <a:pt x="55496" y="37698"/>
                      <a:pt x="55495" y="37700"/>
                    </a:cubicBezTo>
                    <a:cubicBezTo>
                      <a:pt x="55496" y="37698"/>
                      <a:pt x="55497" y="37695"/>
                      <a:pt x="55498" y="37692"/>
                    </a:cubicBezTo>
                    <a:close/>
                    <a:moveTo>
                      <a:pt x="26584" y="38217"/>
                    </a:moveTo>
                    <a:cubicBezTo>
                      <a:pt x="26582" y="38221"/>
                      <a:pt x="26581" y="38225"/>
                      <a:pt x="26580" y="38229"/>
                    </a:cubicBezTo>
                    <a:lnTo>
                      <a:pt x="26580" y="38229"/>
                    </a:lnTo>
                    <a:cubicBezTo>
                      <a:pt x="26581" y="38225"/>
                      <a:pt x="26583" y="38221"/>
                      <a:pt x="26584" y="38217"/>
                    </a:cubicBezTo>
                    <a:close/>
                    <a:moveTo>
                      <a:pt x="26580" y="38229"/>
                    </a:moveTo>
                    <a:cubicBezTo>
                      <a:pt x="26579" y="38233"/>
                      <a:pt x="26578" y="38237"/>
                      <a:pt x="26576" y="38241"/>
                    </a:cubicBezTo>
                    <a:lnTo>
                      <a:pt x="26576" y="38241"/>
                    </a:lnTo>
                    <a:cubicBezTo>
                      <a:pt x="26578" y="38237"/>
                      <a:pt x="26579" y="38233"/>
                      <a:pt x="26580" y="38229"/>
                    </a:cubicBezTo>
                    <a:close/>
                    <a:moveTo>
                      <a:pt x="27971" y="0"/>
                    </a:moveTo>
                    <a:cubicBezTo>
                      <a:pt x="27685" y="0"/>
                      <a:pt x="27381" y="48"/>
                      <a:pt x="27063" y="152"/>
                    </a:cubicBezTo>
                    <a:cubicBezTo>
                      <a:pt x="25472" y="689"/>
                      <a:pt x="24662" y="2405"/>
                      <a:pt x="24293" y="3925"/>
                    </a:cubicBezTo>
                    <a:cubicBezTo>
                      <a:pt x="24213" y="4089"/>
                      <a:pt x="24230" y="4408"/>
                      <a:pt x="24116" y="4563"/>
                    </a:cubicBezTo>
                    <a:cubicBezTo>
                      <a:pt x="24093" y="4651"/>
                      <a:pt x="24014" y="4707"/>
                      <a:pt x="23927" y="4707"/>
                    </a:cubicBezTo>
                    <a:cubicBezTo>
                      <a:pt x="23906" y="4707"/>
                      <a:pt x="23885" y="4704"/>
                      <a:pt x="23864" y="4697"/>
                    </a:cubicBezTo>
                    <a:cubicBezTo>
                      <a:pt x="23445" y="4584"/>
                      <a:pt x="23017" y="4508"/>
                      <a:pt x="22584" y="4466"/>
                    </a:cubicBezTo>
                    <a:cubicBezTo>
                      <a:pt x="22154" y="4427"/>
                      <a:pt x="21724" y="4408"/>
                      <a:pt x="21294" y="4408"/>
                    </a:cubicBezTo>
                    <a:cubicBezTo>
                      <a:pt x="18357" y="4408"/>
                      <a:pt x="15456" y="5290"/>
                      <a:pt x="12780" y="6447"/>
                    </a:cubicBezTo>
                    <a:cubicBezTo>
                      <a:pt x="9438" y="7900"/>
                      <a:pt x="6786" y="10351"/>
                      <a:pt x="4721" y="13264"/>
                    </a:cubicBezTo>
                    <a:cubicBezTo>
                      <a:pt x="4725" y="13264"/>
                      <a:pt x="4729" y="13268"/>
                      <a:pt x="4729" y="13268"/>
                    </a:cubicBezTo>
                    <a:cubicBezTo>
                      <a:pt x="4939" y="13432"/>
                      <a:pt x="5161" y="13579"/>
                      <a:pt x="5384" y="13730"/>
                    </a:cubicBezTo>
                    <a:cubicBezTo>
                      <a:pt x="5485" y="13809"/>
                      <a:pt x="5585" y="13889"/>
                      <a:pt x="5678" y="13973"/>
                    </a:cubicBezTo>
                    <a:cubicBezTo>
                      <a:pt x="5724" y="14015"/>
                      <a:pt x="5774" y="14057"/>
                      <a:pt x="5816" y="14103"/>
                    </a:cubicBezTo>
                    <a:cubicBezTo>
                      <a:pt x="5879" y="14162"/>
                      <a:pt x="5938" y="14229"/>
                      <a:pt x="5997" y="14292"/>
                    </a:cubicBezTo>
                    <a:cubicBezTo>
                      <a:pt x="6072" y="14376"/>
                      <a:pt x="6139" y="14464"/>
                      <a:pt x="6207" y="14552"/>
                    </a:cubicBezTo>
                    <a:cubicBezTo>
                      <a:pt x="6064" y="14506"/>
                      <a:pt x="5921" y="14439"/>
                      <a:pt x="5778" y="14380"/>
                    </a:cubicBezTo>
                    <a:cubicBezTo>
                      <a:pt x="5590" y="14296"/>
                      <a:pt x="5401" y="14208"/>
                      <a:pt x="5216" y="14107"/>
                    </a:cubicBezTo>
                    <a:lnTo>
                      <a:pt x="5191" y="14095"/>
                    </a:lnTo>
                    <a:cubicBezTo>
                      <a:pt x="5031" y="13986"/>
                      <a:pt x="4868" y="13877"/>
                      <a:pt x="4704" y="13763"/>
                    </a:cubicBezTo>
                    <a:cubicBezTo>
                      <a:pt x="4628" y="13721"/>
                      <a:pt x="4553" y="13667"/>
                      <a:pt x="4486" y="13608"/>
                    </a:cubicBezTo>
                    <a:cubicBezTo>
                      <a:pt x="4095" y="14179"/>
                      <a:pt x="3726" y="14771"/>
                      <a:pt x="3378" y="15375"/>
                    </a:cubicBezTo>
                    <a:cubicBezTo>
                      <a:pt x="3617" y="15514"/>
                      <a:pt x="3848" y="15665"/>
                      <a:pt x="4079" y="15816"/>
                    </a:cubicBezTo>
                    <a:cubicBezTo>
                      <a:pt x="4154" y="15879"/>
                      <a:pt x="4225" y="15942"/>
                      <a:pt x="4301" y="16005"/>
                    </a:cubicBezTo>
                    <a:cubicBezTo>
                      <a:pt x="4305" y="16009"/>
                      <a:pt x="4309" y="16009"/>
                      <a:pt x="4309" y="16013"/>
                    </a:cubicBezTo>
                    <a:lnTo>
                      <a:pt x="4318" y="16021"/>
                    </a:lnTo>
                    <a:cubicBezTo>
                      <a:pt x="4398" y="16093"/>
                      <a:pt x="4473" y="16164"/>
                      <a:pt x="4549" y="16235"/>
                    </a:cubicBezTo>
                    <a:cubicBezTo>
                      <a:pt x="4620" y="16311"/>
                      <a:pt x="4675" y="16370"/>
                      <a:pt x="4742" y="16441"/>
                    </a:cubicBezTo>
                    <a:cubicBezTo>
                      <a:pt x="4691" y="16433"/>
                      <a:pt x="4645" y="16429"/>
                      <a:pt x="4599" y="16420"/>
                    </a:cubicBezTo>
                    <a:cubicBezTo>
                      <a:pt x="4499" y="16403"/>
                      <a:pt x="4395" y="16379"/>
                      <a:pt x="4295" y="16349"/>
                    </a:cubicBezTo>
                    <a:lnTo>
                      <a:pt x="4295" y="16349"/>
                    </a:lnTo>
                    <a:cubicBezTo>
                      <a:pt x="4296" y="16350"/>
                      <a:pt x="4297" y="16351"/>
                      <a:pt x="4297" y="16353"/>
                    </a:cubicBezTo>
                    <a:cubicBezTo>
                      <a:pt x="4298" y="16354"/>
                      <a:pt x="4298" y="16354"/>
                      <a:pt x="4298" y="16354"/>
                    </a:cubicBezTo>
                    <a:cubicBezTo>
                      <a:pt x="4296" y="16354"/>
                      <a:pt x="4287" y="16349"/>
                      <a:pt x="4280" y="16349"/>
                    </a:cubicBezTo>
                    <a:cubicBezTo>
                      <a:pt x="4280" y="16345"/>
                      <a:pt x="4276" y="16345"/>
                      <a:pt x="4272" y="16345"/>
                    </a:cubicBezTo>
                    <a:lnTo>
                      <a:pt x="4267" y="16345"/>
                    </a:lnTo>
                    <a:lnTo>
                      <a:pt x="4242" y="16336"/>
                    </a:lnTo>
                    <a:lnTo>
                      <a:pt x="4238" y="16336"/>
                    </a:lnTo>
                    <a:cubicBezTo>
                      <a:pt x="4234" y="16336"/>
                      <a:pt x="4234" y="16328"/>
                      <a:pt x="4230" y="16328"/>
                    </a:cubicBezTo>
                    <a:lnTo>
                      <a:pt x="4221" y="16324"/>
                    </a:lnTo>
                    <a:lnTo>
                      <a:pt x="4217" y="16324"/>
                    </a:lnTo>
                    <a:cubicBezTo>
                      <a:pt x="4125" y="16290"/>
                      <a:pt x="4032" y="16244"/>
                      <a:pt x="3944" y="16198"/>
                    </a:cubicBezTo>
                    <a:cubicBezTo>
                      <a:pt x="3865" y="16156"/>
                      <a:pt x="3785" y="16110"/>
                      <a:pt x="3701" y="16059"/>
                    </a:cubicBezTo>
                    <a:lnTo>
                      <a:pt x="3697" y="16059"/>
                    </a:lnTo>
                    <a:cubicBezTo>
                      <a:pt x="3680" y="16047"/>
                      <a:pt x="3667" y="16042"/>
                      <a:pt x="3655" y="16034"/>
                    </a:cubicBezTo>
                    <a:cubicBezTo>
                      <a:pt x="3541" y="15963"/>
                      <a:pt x="3432" y="15891"/>
                      <a:pt x="3319" y="15824"/>
                    </a:cubicBezTo>
                    <a:cubicBezTo>
                      <a:pt x="3269" y="15803"/>
                      <a:pt x="3222" y="15774"/>
                      <a:pt x="3180" y="15744"/>
                    </a:cubicBezTo>
                    <a:cubicBezTo>
                      <a:pt x="2874" y="16290"/>
                      <a:pt x="2584" y="16844"/>
                      <a:pt x="2312" y="17411"/>
                    </a:cubicBezTo>
                    <a:cubicBezTo>
                      <a:pt x="2484" y="17516"/>
                      <a:pt x="2656" y="17621"/>
                      <a:pt x="2832" y="17717"/>
                    </a:cubicBezTo>
                    <a:cubicBezTo>
                      <a:pt x="2874" y="17751"/>
                      <a:pt x="2916" y="17780"/>
                      <a:pt x="2958" y="17818"/>
                    </a:cubicBezTo>
                    <a:cubicBezTo>
                      <a:pt x="3038" y="17885"/>
                      <a:pt x="3117" y="17956"/>
                      <a:pt x="3197" y="18028"/>
                    </a:cubicBezTo>
                    <a:cubicBezTo>
                      <a:pt x="3222" y="18053"/>
                      <a:pt x="3252" y="18078"/>
                      <a:pt x="3273" y="18103"/>
                    </a:cubicBezTo>
                    <a:lnTo>
                      <a:pt x="3285" y="18116"/>
                    </a:lnTo>
                    <a:cubicBezTo>
                      <a:pt x="3348" y="18183"/>
                      <a:pt x="3411" y="18254"/>
                      <a:pt x="3474" y="18326"/>
                    </a:cubicBezTo>
                    <a:cubicBezTo>
                      <a:pt x="3504" y="18363"/>
                      <a:pt x="3533" y="18401"/>
                      <a:pt x="3558" y="18439"/>
                    </a:cubicBezTo>
                    <a:cubicBezTo>
                      <a:pt x="3575" y="18464"/>
                      <a:pt x="3592" y="18494"/>
                      <a:pt x="3613" y="18519"/>
                    </a:cubicBezTo>
                    <a:cubicBezTo>
                      <a:pt x="3613" y="18523"/>
                      <a:pt x="3613" y="18523"/>
                      <a:pt x="3613" y="18523"/>
                    </a:cubicBezTo>
                    <a:cubicBezTo>
                      <a:pt x="3638" y="18569"/>
                      <a:pt x="3667" y="18611"/>
                      <a:pt x="3692" y="18653"/>
                    </a:cubicBezTo>
                    <a:cubicBezTo>
                      <a:pt x="3667" y="18653"/>
                      <a:pt x="3642" y="18645"/>
                      <a:pt x="3621" y="18636"/>
                    </a:cubicBezTo>
                    <a:cubicBezTo>
                      <a:pt x="3117" y="18363"/>
                      <a:pt x="2622" y="18082"/>
                      <a:pt x="2131" y="17784"/>
                    </a:cubicBezTo>
                    <a:cubicBezTo>
                      <a:pt x="1934" y="18204"/>
                      <a:pt x="1745" y="18628"/>
                      <a:pt x="1569" y="19056"/>
                    </a:cubicBezTo>
                    <a:cubicBezTo>
                      <a:pt x="1489" y="19232"/>
                      <a:pt x="1413" y="19404"/>
                      <a:pt x="1342" y="19581"/>
                    </a:cubicBezTo>
                    <a:cubicBezTo>
                      <a:pt x="1871" y="19778"/>
                      <a:pt x="2353" y="19984"/>
                      <a:pt x="2861" y="20210"/>
                    </a:cubicBezTo>
                    <a:cubicBezTo>
                      <a:pt x="2899" y="20219"/>
                      <a:pt x="2937" y="20231"/>
                      <a:pt x="2966" y="20248"/>
                    </a:cubicBezTo>
                    <a:cubicBezTo>
                      <a:pt x="2891" y="20256"/>
                      <a:pt x="2815" y="20265"/>
                      <a:pt x="2735" y="20269"/>
                    </a:cubicBezTo>
                    <a:lnTo>
                      <a:pt x="2395" y="20269"/>
                    </a:lnTo>
                    <a:cubicBezTo>
                      <a:pt x="2223" y="20261"/>
                      <a:pt x="2051" y="20240"/>
                      <a:pt x="1883" y="20202"/>
                    </a:cubicBezTo>
                    <a:lnTo>
                      <a:pt x="1837" y="20193"/>
                    </a:lnTo>
                    <a:lnTo>
                      <a:pt x="1816" y="20193"/>
                    </a:lnTo>
                    <a:cubicBezTo>
                      <a:pt x="1799" y="20189"/>
                      <a:pt x="1787" y="20189"/>
                      <a:pt x="1774" y="20185"/>
                    </a:cubicBezTo>
                    <a:lnTo>
                      <a:pt x="1770" y="20185"/>
                    </a:lnTo>
                    <a:cubicBezTo>
                      <a:pt x="1753" y="20185"/>
                      <a:pt x="1732" y="20181"/>
                      <a:pt x="1716" y="20172"/>
                    </a:cubicBezTo>
                    <a:lnTo>
                      <a:pt x="1581" y="20122"/>
                    </a:lnTo>
                    <a:cubicBezTo>
                      <a:pt x="1489" y="20068"/>
                      <a:pt x="1321" y="20030"/>
                      <a:pt x="1174" y="19971"/>
                    </a:cubicBezTo>
                    <a:cubicBezTo>
                      <a:pt x="624" y="21314"/>
                      <a:pt x="158" y="22712"/>
                      <a:pt x="53" y="24151"/>
                    </a:cubicBezTo>
                    <a:cubicBezTo>
                      <a:pt x="0" y="24486"/>
                      <a:pt x="39" y="25611"/>
                      <a:pt x="461" y="25611"/>
                    </a:cubicBezTo>
                    <a:cubicBezTo>
                      <a:pt x="473" y="25611"/>
                      <a:pt x="486" y="25610"/>
                      <a:pt x="498" y="25608"/>
                    </a:cubicBezTo>
                    <a:cubicBezTo>
                      <a:pt x="520" y="25617"/>
                      <a:pt x="542" y="25622"/>
                      <a:pt x="564" y="25622"/>
                    </a:cubicBezTo>
                    <a:cubicBezTo>
                      <a:pt x="572" y="25622"/>
                      <a:pt x="579" y="25622"/>
                      <a:pt x="586" y="25621"/>
                    </a:cubicBezTo>
                    <a:cubicBezTo>
                      <a:pt x="620" y="25621"/>
                      <a:pt x="649" y="25616"/>
                      <a:pt x="679" y="25612"/>
                    </a:cubicBezTo>
                    <a:cubicBezTo>
                      <a:pt x="826" y="25591"/>
                      <a:pt x="947" y="25495"/>
                      <a:pt x="1057" y="25398"/>
                    </a:cubicBezTo>
                    <a:cubicBezTo>
                      <a:pt x="1111" y="25348"/>
                      <a:pt x="1166" y="25293"/>
                      <a:pt x="1212" y="25239"/>
                    </a:cubicBezTo>
                    <a:cubicBezTo>
                      <a:pt x="1237" y="25213"/>
                      <a:pt x="1258" y="25184"/>
                      <a:pt x="1279" y="25159"/>
                    </a:cubicBezTo>
                    <a:cubicBezTo>
                      <a:pt x="1283" y="25155"/>
                      <a:pt x="1287" y="25146"/>
                      <a:pt x="1292" y="25142"/>
                    </a:cubicBezTo>
                    <a:lnTo>
                      <a:pt x="1292" y="25142"/>
                    </a:lnTo>
                    <a:cubicBezTo>
                      <a:pt x="1292" y="25146"/>
                      <a:pt x="1287" y="25146"/>
                      <a:pt x="1287" y="25150"/>
                    </a:cubicBezTo>
                    <a:cubicBezTo>
                      <a:pt x="1287" y="25150"/>
                      <a:pt x="1292" y="25146"/>
                      <a:pt x="1292" y="25146"/>
                    </a:cubicBezTo>
                    <a:lnTo>
                      <a:pt x="1292" y="25146"/>
                    </a:lnTo>
                    <a:cubicBezTo>
                      <a:pt x="1334" y="25339"/>
                      <a:pt x="1073" y="25608"/>
                      <a:pt x="1099" y="25814"/>
                    </a:cubicBezTo>
                    <a:cubicBezTo>
                      <a:pt x="1081" y="25900"/>
                      <a:pt x="1146" y="25972"/>
                      <a:pt x="1225" y="25972"/>
                    </a:cubicBezTo>
                    <a:cubicBezTo>
                      <a:pt x="1243" y="25972"/>
                      <a:pt x="1261" y="25968"/>
                      <a:pt x="1279" y="25961"/>
                    </a:cubicBezTo>
                    <a:cubicBezTo>
                      <a:pt x="2626" y="25054"/>
                      <a:pt x="3613" y="23623"/>
                      <a:pt x="5140" y="22938"/>
                    </a:cubicBezTo>
                    <a:cubicBezTo>
                      <a:pt x="7059" y="21944"/>
                      <a:pt x="9287" y="22124"/>
                      <a:pt x="11327" y="21591"/>
                    </a:cubicBezTo>
                    <a:cubicBezTo>
                      <a:pt x="12826" y="21121"/>
                      <a:pt x="13946" y="19933"/>
                      <a:pt x="14639" y="18548"/>
                    </a:cubicBezTo>
                    <a:cubicBezTo>
                      <a:pt x="14698" y="18464"/>
                      <a:pt x="14756" y="18384"/>
                      <a:pt x="14811" y="18301"/>
                    </a:cubicBezTo>
                    <a:cubicBezTo>
                      <a:pt x="14866" y="18217"/>
                      <a:pt x="14903" y="18124"/>
                      <a:pt x="14945" y="18032"/>
                    </a:cubicBezTo>
                    <a:cubicBezTo>
                      <a:pt x="14962" y="18007"/>
                      <a:pt x="14974" y="17982"/>
                      <a:pt x="14987" y="17957"/>
                    </a:cubicBezTo>
                    <a:lnTo>
                      <a:pt x="14987" y="17957"/>
                    </a:lnTo>
                    <a:lnTo>
                      <a:pt x="14979" y="17973"/>
                    </a:lnTo>
                    <a:cubicBezTo>
                      <a:pt x="15025" y="17898"/>
                      <a:pt x="15071" y="17822"/>
                      <a:pt x="15113" y="17746"/>
                    </a:cubicBezTo>
                    <a:cubicBezTo>
                      <a:pt x="15147" y="17684"/>
                      <a:pt x="15180" y="17616"/>
                      <a:pt x="15214" y="17549"/>
                    </a:cubicBezTo>
                    <a:cubicBezTo>
                      <a:pt x="15285" y="17419"/>
                      <a:pt x="15352" y="17281"/>
                      <a:pt x="15411" y="17138"/>
                    </a:cubicBezTo>
                    <a:cubicBezTo>
                      <a:pt x="15474" y="16991"/>
                      <a:pt x="15537" y="16848"/>
                      <a:pt x="15587" y="16697"/>
                    </a:cubicBezTo>
                    <a:cubicBezTo>
                      <a:pt x="15638" y="16529"/>
                      <a:pt x="15701" y="16366"/>
                      <a:pt x="15772" y="16206"/>
                    </a:cubicBezTo>
                    <a:cubicBezTo>
                      <a:pt x="15772" y="16206"/>
                      <a:pt x="15772" y="16206"/>
                      <a:pt x="15772" y="16202"/>
                    </a:cubicBezTo>
                    <a:cubicBezTo>
                      <a:pt x="15772" y="16202"/>
                      <a:pt x="15772" y="16198"/>
                      <a:pt x="15776" y="16198"/>
                    </a:cubicBezTo>
                    <a:cubicBezTo>
                      <a:pt x="15776" y="16193"/>
                      <a:pt x="15781" y="16189"/>
                      <a:pt x="15781" y="16185"/>
                    </a:cubicBezTo>
                    <a:cubicBezTo>
                      <a:pt x="15781" y="16185"/>
                      <a:pt x="15781" y="16181"/>
                      <a:pt x="15785" y="16181"/>
                    </a:cubicBezTo>
                    <a:cubicBezTo>
                      <a:pt x="15785" y="16193"/>
                      <a:pt x="15785" y="16206"/>
                      <a:pt x="15785" y="16219"/>
                    </a:cubicBezTo>
                    <a:cubicBezTo>
                      <a:pt x="15529" y="18317"/>
                      <a:pt x="14316" y="20479"/>
                      <a:pt x="12461" y="21541"/>
                    </a:cubicBezTo>
                    <a:cubicBezTo>
                      <a:pt x="12782" y="21697"/>
                      <a:pt x="13145" y="21730"/>
                      <a:pt x="13511" y="21730"/>
                    </a:cubicBezTo>
                    <a:cubicBezTo>
                      <a:pt x="13646" y="21730"/>
                      <a:pt x="13782" y="21726"/>
                      <a:pt x="13917" y="21721"/>
                    </a:cubicBezTo>
                    <a:cubicBezTo>
                      <a:pt x="14041" y="21716"/>
                      <a:pt x="14164" y="21712"/>
                      <a:pt x="14285" y="21712"/>
                    </a:cubicBezTo>
                    <a:cubicBezTo>
                      <a:pt x="14359" y="21712"/>
                      <a:pt x="14432" y="21714"/>
                      <a:pt x="14505" y="21717"/>
                    </a:cubicBezTo>
                    <a:cubicBezTo>
                      <a:pt x="14617" y="21713"/>
                      <a:pt x="14728" y="21711"/>
                      <a:pt x="14840" y="21711"/>
                    </a:cubicBezTo>
                    <a:cubicBezTo>
                      <a:pt x="18295" y="21711"/>
                      <a:pt x="21646" y="23641"/>
                      <a:pt x="23634" y="26426"/>
                    </a:cubicBezTo>
                    <a:cubicBezTo>
                      <a:pt x="24910" y="28164"/>
                      <a:pt x="25057" y="30426"/>
                      <a:pt x="25124" y="32512"/>
                    </a:cubicBezTo>
                    <a:cubicBezTo>
                      <a:pt x="25233" y="34284"/>
                      <a:pt x="24914" y="36068"/>
                      <a:pt x="25015" y="37826"/>
                    </a:cubicBezTo>
                    <a:cubicBezTo>
                      <a:pt x="25006" y="37847"/>
                      <a:pt x="25002" y="37872"/>
                      <a:pt x="24998" y="37893"/>
                    </a:cubicBezTo>
                    <a:lnTo>
                      <a:pt x="24998" y="37956"/>
                    </a:lnTo>
                    <a:cubicBezTo>
                      <a:pt x="25002" y="38019"/>
                      <a:pt x="25015" y="38082"/>
                      <a:pt x="25031" y="38145"/>
                    </a:cubicBezTo>
                    <a:cubicBezTo>
                      <a:pt x="25036" y="38183"/>
                      <a:pt x="25048" y="38217"/>
                      <a:pt x="25069" y="38250"/>
                    </a:cubicBezTo>
                    <a:cubicBezTo>
                      <a:pt x="25069" y="38254"/>
                      <a:pt x="25073" y="38254"/>
                      <a:pt x="25073" y="38258"/>
                    </a:cubicBezTo>
                    <a:cubicBezTo>
                      <a:pt x="25073" y="38263"/>
                      <a:pt x="25073" y="38271"/>
                      <a:pt x="25073" y="38275"/>
                    </a:cubicBezTo>
                    <a:cubicBezTo>
                      <a:pt x="25094" y="38300"/>
                      <a:pt x="25119" y="38321"/>
                      <a:pt x="25145" y="38338"/>
                    </a:cubicBezTo>
                    <a:cubicBezTo>
                      <a:pt x="25166" y="38359"/>
                      <a:pt x="25187" y="38376"/>
                      <a:pt x="25212" y="38389"/>
                    </a:cubicBezTo>
                    <a:cubicBezTo>
                      <a:pt x="25250" y="38405"/>
                      <a:pt x="25296" y="38418"/>
                      <a:pt x="25338" y="38418"/>
                    </a:cubicBezTo>
                    <a:cubicBezTo>
                      <a:pt x="25371" y="38414"/>
                      <a:pt x="25401" y="38410"/>
                      <a:pt x="25434" y="38397"/>
                    </a:cubicBezTo>
                    <a:cubicBezTo>
                      <a:pt x="25518" y="38363"/>
                      <a:pt x="25581" y="38296"/>
                      <a:pt x="25611" y="38212"/>
                    </a:cubicBezTo>
                    <a:cubicBezTo>
                      <a:pt x="25640" y="38141"/>
                      <a:pt x="25665" y="38070"/>
                      <a:pt x="25686" y="37994"/>
                    </a:cubicBezTo>
                    <a:lnTo>
                      <a:pt x="25686" y="37990"/>
                    </a:lnTo>
                    <a:cubicBezTo>
                      <a:pt x="25690" y="37977"/>
                      <a:pt x="25695" y="37969"/>
                      <a:pt x="25699" y="37960"/>
                    </a:cubicBezTo>
                    <a:lnTo>
                      <a:pt x="25699" y="37956"/>
                    </a:lnTo>
                    <a:cubicBezTo>
                      <a:pt x="25699" y="37952"/>
                      <a:pt x="25699" y="37952"/>
                      <a:pt x="25699" y="37948"/>
                    </a:cubicBezTo>
                    <a:cubicBezTo>
                      <a:pt x="25711" y="37923"/>
                      <a:pt x="25720" y="37898"/>
                      <a:pt x="25732" y="37872"/>
                    </a:cubicBezTo>
                    <a:cubicBezTo>
                      <a:pt x="25741" y="37860"/>
                      <a:pt x="25749" y="37843"/>
                      <a:pt x="25762" y="37830"/>
                    </a:cubicBezTo>
                    <a:cubicBezTo>
                      <a:pt x="25762" y="37826"/>
                      <a:pt x="25762" y="37822"/>
                      <a:pt x="25762" y="37822"/>
                    </a:cubicBezTo>
                    <a:cubicBezTo>
                      <a:pt x="25783" y="37793"/>
                      <a:pt x="25799" y="37767"/>
                      <a:pt x="25825" y="37738"/>
                    </a:cubicBezTo>
                    <a:cubicBezTo>
                      <a:pt x="25825" y="37734"/>
                      <a:pt x="25833" y="37730"/>
                      <a:pt x="25833" y="37730"/>
                    </a:cubicBezTo>
                    <a:lnTo>
                      <a:pt x="25858" y="37709"/>
                    </a:lnTo>
                    <a:cubicBezTo>
                      <a:pt x="25862" y="37709"/>
                      <a:pt x="25867" y="37704"/>
                      <a:pt x="25867" y="37704"/>
                    </a:cubicBezTo>
                    <a:cubicBezTo>
                      <a:pt x="25871" y="37700"/>
                      <a:pt x="25879" y="37696"/>
                      <a:pt x="25888" y="37696"/>
                    </a:cubicBezTo>
                    <a:cubicBezTo>
                      <a:pt x="25875" y="37746"/>
                      <a:pt x="25867" y="37801"/>
                      <a:pt x="25867" y="37851"/>
                    </a:cubicBezTo>
                    <a:cubicBezTo>
                      <a:pt x="25867" y="37906"/>
                      <a:pt x="25871" y="37952"/>
                      <a:pt x="25871" y="38002"/>
                    </a:cubicBezTo>
                    <a:cubicBezTo>
                      <a:pt x="25871" y="38086"/>
                      <a:pt x="25883" y="38175"/>
                      <a:pt x="25909" y="38254"/>
                    </a:cubicBezTo>
                    <a:cubicBezTo>
                      <a:pt x="25921" y="38305"/>
                      <a:pt x="25938" y="38351"/>
                      <a:pt x="25959" y="38397"/>
                    </a:cubicBezTo>
                    <a:cubicBezTo>
                      <a:pt x="25976" y="38422"/>
                      <a:pt x="25993" y="38447"/>
                      <a:pt x="26014" y="38473"/>
                    </a:cubicBezTo>
                    <a:cubicBezTo>
                      <a:pt x="26039" y="38515"/>
                      <a:pt x="26072" y="38548"/>
                      <a:pt x="26110" y="38573"/>
                    </a:cubicBezTo>
                    <a:cubicBezTo>
                      <a:pt x="26161" y="38621"/>
                      <a:pt x="26221" y="38654"/>
                      <a:pt x="26283" y="38654"/>
                    </a:cubicBezTo>
                    <a:cubicBezTo>
                      <a:pt x="26313" y="38654"/>
                      <a:pt x="26344" y="38646"/>
                      <a:pt x="26374" y="38628"/>
                    </a:cubicBezTo>
                    <a:cubicBezTo>
                      <a:pt x="26391" y="38615"/>
                      <a:pt x="26412" y="38598"/>
                      <a:pt x="26425" y="38577"/>
                    </a:cubicBezTo>
                    <a:cubicBezTo>
                      <a:pt x="26437" y="38573"/>
                      <a:pt x="26446" y="38565"/>
                      <a:pt x="26450" y="38557"/>
                    </a:cubicBezTo>
                    <a:cubicBezTo>
                      <a:pt x="26492" y="38523"/>
                      <a:pt x="26517" y="38477"/>
                      <a:pt x="26534" y="38426"/>
                    </a:cubicBezTo>
                    <a:cubicBezTo>
                      <a:pt x="26542" y="38393"/>
                      <a:pt x="26551" y="38359"/>
                      <a:pt x="26559" y="38326"/>
                    </a:cubicBezTo>
                    <a:cubicBezTo>
                      <a:pt x="26559" y="38317"/>
                      <a:pt x="26559" y="38305"/>
                      <a:pt x="26563" y="38292"/>
                    </a:cubicBezTo>
                    <a:cubicBezTo>
                      <a:pt x="26566" y="38275"/>
                      <a:pt x="26571" y="38258"/>
                      <a:pt x="26576" y="38241"/>
                    </a:cubicBezTo>
                    <a:lnTo>
                      <a:pt x="26576" y="38241"/>
                    </a:lnTo>
                    <a:cubicBezTo>
                      <a:pt x="26576" y="38241"/>
                      <a:pt x="26576" y="38241"/>
                      <a:pt x="26576" y="38242"/>
                    </a:cubicBezTo>
                    <a:cubicBezTo>
                      <a:pt x="26584" y="38208"/>
                      <a:pt x="26597" y="38170"/>
                      <a:pt x="26605" y="38137"/>
                    </a:cubicBezTo>
                    <a:cubicBezTo>
                      <a:pt x="26614" y="38107"/>
                      <a:pt x="26622" y="38082"/>
                      <a:pt x="26630" y="38053"/>
                    </a:cubicBezTo>
                    <a:cubicBezTo>
                      <a:pt x="26639" y="38032"/>
                      <a:pt x="26651" y="38007"/>
                      <a:pt x="26660" y="37981"/>
                    </a:cubicBezTo>
                    <a:cubicBezTo>
                      <a:pt x="26664" y="37977"/>
                      <a:pt x="26672" y="37969"/>
                      <a:pt x="26677" y="37960"/>
                    </a:cubicBezTo>
                    <a:cubicBezTo>
                      <a:pt x="26681" y="37952"/>
                      <a:pt x="26681" y="37952"/>
                      <a:pt x="26685" y="37948"/>
                    </a:cubicBezTo>
                    <a:cubicBezTo>
                      <a:pt x="26698" y="37931"/>
                      <a:pt x="26710" y="37919"/>
                      <a:pt x="26723" y="37906"/>
                    </a:cubicBezTo>
                    <a:cubicBezTo>
                      <a:pt x="26731" y="37893"/>
                      <a:pt x="26740" y="37885"/>
                      <a:pt x="26752" y="37877"/>
                    </a:cubicBezTo>
                    <a:cubicBezTo>
                      <a:pt x="26756" y="37872"/>
                      <a:pt x="26761" y="37868"/>
                      <a:pt x="26769" y="37864"/>
                    </a:cubicBezTo>
                    <a:lnTo>
                      <a:pt x="26811" y="37843"/>
                    </a:lnTo>
                    <a:lnTo>
                      <a:pt x="26836" y="37835"/>
                    </a:lnTo>
                    <a:lnTo>
                      <a:pt x="26836" y="37835"/>
                    </a:lnTo>
                    <a:cubicBezTo>
                      <a:pt x="26828" y="37889"/>
                      <a:pt x="26824" y="37948"/>
                      <a:pt x="26828" y="38002"/>
                    </a:cubicBezTo>
                    <a:cubicBezTo>
                      <a:pt x="26840" y="38082"/>
                      <a:pt x="26857" y="38162"/>
                      <a:pt x="26882" y="38238"/>
                    </a:cubicBezTo>
                    <a:cubicBezTo>
                      <a:pt x="26887" y="38246"/>
                      <a:pt x="26891" y="38254"/>
                      <a:pt x="26891" y="38258"/>
                    </a:cubicBezTo>
                    <a:lnTo>
                      <a:pt x="26891" y="38267"/>
                    </a:lnTo>
                    <a:cubicBezTo>
                      <a:pt x="26891" y="38271"/>
                      <a:pt x="26891" y="38275"/>
                      <a:pt x="26891" y="38279"/>
                    </a:cubicBezTo>
                    <a:cubicBezTo>
                      <a:pt x="26908" y="38351"/>
                      <a:pt x="26941" y="38418"/>
                      <a:pt x="26987" y="38473"/>
                    </a:cubicBezTo>
                    <a:lnTo>
                      <a:pt x="26991" y="38473"/>
                    </a:lnTo>
                    <a:lnTo>
                      <a:pt x="27008" y="38489"/>
                    </a:lnTo>
                    <a:cubicBezTo>
                      <a:pt x="27025" y="38519"/>
                      <a:pt x="27050" y="38544"/>
                      <a:pt x="27080" y="38565"/>
                    </a:cubicBezTo>
                    <a:cubicBezTo>
                      <a:pt x="27258" y="38691"/>
                      <a:pt x="27425" y="38744"/>
                      <a:pt x="27580" y="38744"/>
                    </a:cubicBezTo>
                    <a:cubicBezTo>
                      <a:pt x="28183" y="38744"/>
                      <a:pt x="28596" y="37923"/>
                      <a:pt x="28779" y="37369"/>
                    </a:cubicBezTo>
                    <a:cubicBezTo>
                      <a:pt x="29745" y="34548"/>
                      <a:pt x="30702" y="31702"/>
                      <a:pt x="31319" y="28781"/>
                    </a:cubicBezTo>
                    <a:cubicBezTo>
                      <a:pt x="31373" y="28630"/>
                      <a:pt x="31315" y="28361"/>
                      <a:pt x="31373" y="28189"/>
                    </a:cubicBezTo>
                    <a:cubicBezTo>
                      <a:pt x="30555" y="27522"/>
                      <a:pt x="29569" y="27064"/>
                      <a:pt x="28582" y="26741"/>
                    </a:cubicBezTo>
                    <a:cubicBezTo>
                      <a:pt x="28448" y="26670"/>
                      <a:pt x="28210" y="26632"/>
                      <a:pt x="28038" y="26545"/>
                    </a:cubicBezTo>
                    <a:lnTo>
                      <a:pt x="28038" y="26545"/>
                    </a:lnTo>
                    <a:cubicBezTo>
                      <a:pt x="28254" y="26574"/>
                      <a:pt x="28471" y="26595"/>
                      <a:pt x="28679" y="26632"/>
                    </a:cubicBezTo>
                    <a:lnTo>
                      <a:pt x="28767" y="26649"/>
                    </a:lnTo>
                    <a:cubicBezTo>
                      <a:pt x="28771" y="26649"/>
                      <a:pt x="28775" y="26649"/>
                      <a:pt x="28775" y="26653"/>
                    </a:cubicBezTo>
                    <a:lnTo>
                      <a:pt x="28800" y="26653"/>
                    </a:lnTo>
                    <a:cubicBezTo>
                      <a:pt x="28998" y="26699"/>
                      <a:pt x="29195" y="26741"/>
                      <a:pt x="29392" y="26792"/>
                    </a:cubicBezTo>
                    <a:cubicBezTo>
                      <a:pt x="29497" y="26813"/>
                      <a:pt x="29598" y="26850"/>
                      <a:pt x="29699" y="26884"/>
                    </a:cubicBezTo>
                    <a:cubicBezTo>
                      <a:pt x="29804" y="26913"/>
                      <a:pt x="29913" y="26947"/>
                      <a:pt x="30018" y="26980"/>
                    </a:cubicBezTo>
                    <a:cubicBezTo>
                      <a:pt x="30139" y="27027"/>
                      <a:pt x="30261" y="27073"/>
                      <a:pt x="30379" y="27123"/>
                    </a:cubicBezTo>
                    <a:cubicBezTo>
                      <a:pt x="30404" y="27136"/>
                      <a:pt x="30429" y="27144"/>
                      <a:pt x="30454" y="27157"/>
                    </a:cubicBezTo>
                    <a:cubicBezTo>
                      <a:pt x="30479" y="27169"/>
                      <a:pt x="30509" y="27186"/>
                      <a:pt x="30538" y="27203"/>
                    </a:cubicBezTo>
                    <a:lnTo>
                      <a:pt x="30547" y="27203"/>
                    </a:lnTo>
                    <a:lnTo>
                      <a:pt x="30551" y="27207"/>
                    </a:lnTo>
                    <a:lnTo>
                      <a:pt x="30555" y="27207"/>
                    </a:lnTo>
                    <a:cubicBezTo>
                      <a:pt x="30559" y="27207"/>
                      <a:pt x="30555" y="27207"/>
                      <a:pt x="30559" y="27211"/>
                    </a:cubicBezTo>
                    <a:cubicBezTo>
                      <a:pt x="30568" y="27215"/>
                      <a:pt x="30580" y="27220"/>
                      <a:pt x="30584" y="27224"/>
                    </a:cubicBezTo>
                    <a:cubicBezTo>
                      <a:pt x="30815" y="27350"/>
                      <a:pt x="31046" y="27467"/>
                      <a:pt x="31277" y="27593"/>
                    </a:cubicBezTo>
                    <a:cubicBezTo>
                      <a:pt x="31634" y="27841"/>
                      <a:pt x="31961" y="28130"/>
                      <a:pt x="32255" y="28449"/>
                    </a:cubicBezTo>
                    <a:cubicBezTo>
                      <a:pt x="33548" y="30275"/>
                      <a:pt x="33976" y="32584"/>
                      <a:pt x="33690" y="34779"/>
                    </a:cubicBezTo>
                    <a:cubicBezTo>
                      <a:pt x="33619" y="36080"/>
                      <a:pt x="33313" y="37356"/>
                      <a:pt x="33220" y="38649"/>
                    </a:cubicBezTo>
                    <a:cubicBezTo>
                      <a:pt x="33220" y="38846"/>
                      <a:pt x="33296" y="39039"/>
                      <a:pt x="33434" y="39186"/>
                    </a:cubicBezTo>
                    <a:cubicBezTo>
                      <a:pt x="33534" y="39260"/>
                      <a:pt x="33613" y="39291"/>
                      <a:pt x="33679" y="39291"/>
                    </a:cubicBezTo>
                    <a:cubicBezTo>
                      <a:pt x="33752" y="39291"/>
                      <a:pt x="33808" y="39252"/>
                      <a:pt x="33854" y="39190"/>
                    </a:cubicBezTo>
                    <a:cubicBezTo>
                      <a:pt x="33871" y="39173"/>
                      <a:pt x="33883" y="39153"/>
                      <a:pt x="33896" y="39127"/>
                    </a:cubicBezTo>
                    <a:lnTo>
                      <a:pt x="33892" y="39127"/>
                    </a:lnTo>
                    <a:cubicBezTo>
                      <a:pt x="33892" y="39127"/>
                      <a:pt x="33892" y="39127"/>
                      <a:pt x="33892" y="39123"/>
                    </a:cubicBezTo>
                    <a:lnTo>
                      <a:pt x="33892" y="39119"/>
                    </a:lnTo>
                    <a:cubicBezTo>
                      <a:pt x="33892" y="39115"/>
                      <a:pt x="33896" y="39115"/>
                      <a:pt x="33896" y="39115"/>
                    </a:cubicBezTo>
                    <a:lnTo>
                      <a:pt x="33896" y="39119"/>
                    </a:lnTo>
                    <a:cubicBezTo>
                      <a:pt x="33900" y="39115"/>
                      <a:pt x="33900" y="39111"/>
                      <a:pt x="33900" y="39106"/>
                    </a:cubicBezTo>
                    <a:lnTo>
                      <a:pt x="33900" y="39111"/>
                    </a:lnTo>
                    <a:cubicBezTo>
                      <a:pt x="33934" y="39048"/>
                      <a:pt x="33963" y="38985"/>
                      <a:pt x="33993" y="38922"/>
                    </a:cubicBezTo>
                    <a:cubicBezTo>
                      <a:pt x="33997" y="38909"/>
                      <a:pt x="34005" y="38901"/>
                      <a:pt x="34009" y="38892"/>
                    </a:cubicBezTo>
                    <a:cubicBezTo>
                      <a:pt x="34022" y="38867"/>
                      <a:pt x="34039" y="38846"/>
                      <a:pt x="34055" y="38825"/>
                    </a:cubicBezTo>
                    <a:cubicBezTo>
                      <a:pt x="34064" y="38817"/>
                      <a:pt x="34068" y="38808"/>
                      <a:pt x="34076" y="38804"/>
                    </a:cubicBezTo>
                    <a:cubicBezTo>
                      <a:pt x="34110" y="38771"/>
                      <a:pt x="34144" y="38737"/>
                      <a:pt x="34177" y="38699"/>
                    </a:cubicBezTo>
                    <a:cubicBezTo>
                      <a:pt x="34186" y="38691"/>
                      <a:pt x="34198" y="38678"/>
                      <a:pt x="34207" y="38670"/>
                    </a:cubicBezTo>
                    <a:lnTo>
                      <a:pt x="34274" y="38624"/>
                    </a:lnTo>
                    <a:lnTo>
                      <a:pt x="34282" y="38615"/>
                    </a:lnTo>
                    <a:lnTo>
                      <a:pt x="34291" y="38615"/>
                    </a:lnTo>
                    <a:cubicBezTo>
                      <a:pt x="34307" y="38603"/>
                      <a:pt x="34320" y="38598"/>
                      <a:pt x="34332" y="38590"/>
                    </a:cubicBezTo>
                    <a:lnTo>
                      <a:pt x="34332" y="38590"/>
                    </a:lnTo>
                    <a:cubicBezTo>
                      <a:pt x="34316" y="38661"/>
                      <a:pt x="34307" y="38737"/>
                      <a:pt x="34303" y="38808"/>
                    </a:cubicBezTo>
                    <a:cubicBezTo>
                      <a:pt x="34303" y="38863"/>
                      <a:pt x="34307" y="38913"/>
                      <a:pt x="34311" y="38972"/>
                    </a:cubicBezTo>
                    <a:cubicBezTo>
                      <a:pt x="34311" y="38972"/>
                      <a:pt x="34311" y="38976"/>
                      <a:pt x="34311" y="38980"/>
                    </a:cubicBezTo>
                    <a:lnTo>
                      <a:pt x="34311" y="38989"/>
                    </a:lnTo>
                    <a:cubicBezTo>
                      <a:pt x="34316" y="39027"/>
                      <a:pt x="34320" y="39060"/>
                      <a:pt x="34332" y="39094"/>
                    </a:cubicBezTo>
                    <a:cubicBezTo>
                      <a:pt x="34345" y="39123"/>
                      <a:pt x="34358" y="39153"/>
                      <a:pt x="34370" y="39178"/>
                    </a:cubicBezTo>
                    <a:cubicBezTo>
                      <a:pt x="34383" y="39203"/>
                      <a:pt x="34400" y="39228"/>
                      <a:pt x="34412" y="39257"/>
                    </a:cubicBezTo>
                    <a:cubicBezTo>
                      <a:pt x="34429" y="39283"/>
                      <a:pt x="34450" y="39304"/>
                      <a:pt x="34471" y="39325"/>
                    </a:cubicBezTo>
                    <a:cubicBezTo>
                      <a:pt x="34475" y="39325"/>
                      <a:pt x="34479" y="39329"/>
                      <a:pt x="34479" y="39333"/>
                    </a:cubicBezTo>
                    <a:cubicBezTo>
                      <a:pt x="34509" y="39362"/>
                      <a:pt x="34547" y="39383"/>
                      <a:pt x="34584" y="39396"/>
                    </a:cubicBezTo>
                    <a:cubicBezTo>
                      <a:pt x="34623" y="39410"/>
                      <a:pt x="34658" y="39418"/>
                      <a:pt x="34695" y="39418"/>
                    </a:cubicBezTo>
                    <a:cubicBezTo>
                      <a:pt x="34703" y="39418"/>
                      <a:pt x="34711" y="39418"/>
                      <a:pt x="34719" y="39417"/>
                    </a:cubicBezTo>
                    <a:cubicBezTo>
                      <a:pt x="34721" y="39419"/>
                      <a:pt x="34723" y="39420"/>
                      <a:pt x="34725" y="39420"/>
                    </a:cubicBezTo>
                    <a:cubicBezTo>
                      <a:pt x="34727" y="39420"/>
                      <a:pt x="34729" y="39419"/>
                      <a:pt x="34731" y="39417"/>
                    </a:cubicBezTo>
                    <a:cubicBezTo>
                      <a:pt x="34824" y="39417"/>
                      <a:pt x="34912" y="39379"/>
                      <a:pt x="34979" y="39312"/>
                    </a:cubicBezTo>
                    <a:cubicBezTo>
                      <a:pt x="35029" y="39270"/>
                      <a:pt x="35071" y="39220"/>
                      <a:pt x="35113" y="39165"/>
                    </a:cubicBezTo>
                    <a:cubicBezTo>
                      <a:pt x="35155" y="39106"/>
                      <a:pt x="35189" y="39043"/>
                      <a:pt x="35231" y="38980"/>
                    </a:cubicBezTo>
                    <a:cubicBezTo>
                      <a:pt x="35252" y="38947"/>
                      <a:pt x="35277" y="38913"/>
                      <a:pt x="35302" y="38880"/>
                    </a:cubicBezTo>
                    <a:cubicBezTo>
                      <a:pt x="35327" y="38855"/>
                      <a:pt x="35348" y="38829"/>
                      <a:pt x="35373" y="38804"/>
                    </a:cubicBezTo>
                    <a:lnTo>
                      <a:pt x="35378" y="38800"/>
                    </a:lnTo>
                    <a:cubicBezTo>
                      <a:pt x="35386" y="38796"/>
                      <a:pt x="35390" y="38787"/>
                      <a:pt x="35399" y="38783"/>
                    </a:cubicBezTo>
                    <a:cubicBezTo>
                      <a:pt x="35403" y="38783"/>
                      <a:pt x="35411" y="38779"/>
                      <a:pt x="35415" y="38771"/>
                    </a:cubicBezTo>
                    <a:lnTo>
                      <a:pt x="35420" y="38771"/>
                    </a:lnTo>
                    <a:cubicBezTo>
                      <a:pt x="35445" y="38754"/>
                      <a:pt x="35466" y="38737"/>
                      <a:pt x="35491" y="38720"/>
                    </a:cubicBezTo>
                    <a:cubicBezTo>
                      <a:pt x="35516" y="38703"/>
                      <a:pt x="35525" y="38695"/>
                      <a:pt x="35545" y="38682"/>
                    </a:cubicBezTo>
                    <a:lnTo>
                      <a:pt x="35545" y="38682"/>
                    </a:lnTo>
                    <a:cubicBezTo>
                      <a:pt x="35545" y="38699"/>
                      <a:pt x="35541" y="38716"/>
                      <a:pt x="35541" y="38733"/>
                    </a:cubicBezTo>
                    <a:cubicBezTo>
                      <a:pt x="35533" y="38817"/>
                      <a:pt x="35533" y="38905"/>
                      <a:pt x="35541" y="38989"/>
                    </a:cubicBezTo>
                    <a:lnTo>
                      <a:pt x="35541" y="38993"/>
                    </a:lnTo>
                    <a:cubicBezTo>
                      <a:pt x="35537" y="38997"/>
                      <a:pt x="35537" y="39001"/>
                      <a:pt x="35541" y="39010"/>
                    </a:cubicBezTo>
                    <a:cubicBezTo>
                      <a:pt x="35541" y="39077"/>
                      <a:pt x="35562" y="39144"/>
                      <a:pt x="35600" y="39203"/>
                    </a:cubicBezTo>
                    <a:cubicBezTo>
                      <a:pt x="35613" y="39236"/>
                      <a:pt x="35629" y="39266"/>
                      <a:pt x="35655" y="39291"/>
                    </a:cubicBezTo>
                    <a:cubicBezTo>
                      <a:pt x="35684" y="39325"/>
                      <a:pt x="35718" y="39354"/>
                      <a:pt x="35755" y="39379"/>
                    </a:cubicBezTo>
                    <a:cubicBezTo>
                      <a:pt x="35881" y="39444"/>
                      <a:pt x="36003" y="39474"/>
                      <a:pt x="36122" y="39474"/>
                    </a:cubicBezTo>
                    <a:cubicBezTo>
                      <a:pt x="37710" y="39474"/>
                      <a:pt x="38634" y="34049"/>
                      <a:pt x="38908" y="32928"/>
                    </a:cubicBezTo>
                    <a:cubicBezTo>
                      <a:pt x="39378" y="31035"/>
                      <a:pt x="39625" y="29134"/>
                      <a:pt x="39545" y="27182"/>
                    </a:cubicBezTo>
                    <a:cubicBezTo>
                      <a:pt x="39554" y="27094"/>
                      <a:pt x="39533" y="26985"/>
                      <a:pt x="39545" y="26888"/>
                    </a:cubicBezTo>
                    <a:lnTo>
                      <a:pt x="39545" y="26888"/>
                    </a:lnTo>
                    <a:lnTo>
                      <a:pt x="39596" y="27031"/>
                    </a:lnTo>
                    <a:lnTo>
                      <a:pt x="39592" y="27018"/>
                    </a:lnTo>
                    <a:lnTo>
                      <a:pt x="39592" y="27018"/>
                    </a:lnTo>
                    <a:cubicBezTo>
                      <a:pt x="39629" y="27123"/>
                      <a:pt x="39671" y="27224"/>
                      <a:pt x="39713" y="27320"/>
                    </a:cubicBezTo>
                    <a:cubicBezTo>
                      <a:pt x="39718" y="27329"/>
                      <a:pt x="39722" y="27337"/>
                      <a:pt x="39726" y="27341"/>
                    </a:cubicBezTo>
                    <a:cubicBezTo>
                      <a:pt x="39726" y="27346"/>
                      <a:pt x="39730" y="27354"/>
                      <a:pt x="39730" y="27358"/>
                    </a:cubicBezTo>
                    <a:cubicBezTo>
                      <a:pt x="39835" y="27631"/>
                      <a:pt x="39902" y="27912"/>
                      <a:pt x="39932" y="28198"/>
                    </a:cubicBezTo>
                    <a:lnTo>
                      <a:pt x="39932" y="28214"/>
                    </a:lnTo>
                    <a:cubicBezTo>
                      <a:pt x="39944" y="28353"/>
                      <a:pt x="39944" y="28491"/>
                      <a:pt x="39957" y="28630"/>
                    </a:cubicBezTo>
                    <a:lnTo>
                      <a:pt x="39957" y="28664"/>
                    </a:lnTo>
                    <a:cubicBezTo>
                      <a:pt x="39940" y="28966"/>
                      <a:pt x="39919" y="29268"/>
                      <a:pt x="39890" y="29566"/>
                    </a:cubicBezTo>
                    <a:cubicBezTo>
                      <a:pt x="39999" y="29675"/>
                      <a:pt x="40154" y="29700"/>
                      <a:pt x="40293" y="29738"/>
                    </a:cubicBezTo>
                    <a:cubicBezTo>
                      <a:pt x="41170" y="29927"/>
                      <a:pt x="42072" y="29990"/>
                      <a:pt x="42966" y="30086"/>
                    </a:cubicBezTo>
                    <a:cubicBezTo>
                      <a:pt x="44187" y="30226"/>
                      <a:pt x="45422" y="30311"/>
                      <a:pt x="46655" y="30311"/>
                    </a:cubicBezTo>
                    <a:cubicBezTo>
                      <a:pt x="48429" y="30311"/>
                      <a:pt x="50200" y="30135"/>
                      <a:pt x="51923" y="29692"/>
                    </a:cubicBezTo>
                    <a:cubicBezTo>
                      <a:pt x="51965" y="29683"/>
                      <a:pt x="52007" y="29671"/>
                      <a:pt x="52058" y="29658"/>
                    </a:cubicBezTo>
                    <a:cubicBezTo>
                      <a:pt x="52016" y="29562"/>
                      <a:pt x="51978" y="29461"/>
                      <a:pt x="51944" y="29356"/>
                    </a:cubicBezTo>
                    <a:cubicBezTo>
                      <a:pt x="51226" y="26615"/>
                      <a:pt x="51831" y="23509"/>
                      <a:pt x="53468" y="21197"/>
                    </a:cubicBezTo>
                    <a:cubicBezTo>
                      <a:pt x="53468" y="21194"/>
                      <a:pt x="53470" y="21193"/>
                      <a:pt x="53471" y="21192"/>
                    </a:cubicBezTo>
                    <a:lnTo>
                      <a:pt x="53471" y="21192"/>
                    </a:lnTo>
                    <a:cubicBezTo>
                      <a:pt x="53408" y="21358"/>
                      <a:pt x="53341" y="21521"/>
                      <a:pt x="53271" y="21683"/>
                    </a:cubicBezTo>
                    <a:cubicBezTo>
                      <a:pt x="53266" y="21692"/>
                      <a:pt x="53262" y="21696"/>
                      <a:pt x="53262" y="21704"/>
                    </a:cubicBezTo>
                    <a:cubicBezTo>
                      <a:pt x="53262" y="21704"/>
                      <a:pt x="53262" y="21704"/>
                      <a:pt x="53262" y="21709"/>
                    </a:cubicBezTo>
                    <a:cubicBezTo>
                      <a:pt x="53182" y="21898"/>
                      <a:pt x="53115" y="22086"/>
                      <a:pt x="53048" y="22280"/>
                    </a:cubicBezTo>
                    <a:cubicBezTo>
                      <a:pt x="53048" y="22280"/>
                      <a:pt x="53048" y="22284"/>
                      <a:pt x="53048" y="22284"/>
                    </a:cubicBezTo>
                    <a:lnTo>
                      <a:pt x="53044" y="22296"/>
                    </a:lnTo>
                    <a:cubicBezTo>
                      <a:pt x="53031" y="22330"/>
                      <a:pt x="53023" y="22359"/>
                      <a:pt x="53010" y="22389"/>
                    </a:cubicBezTo>
                    <a:lnTo>
                      <a:pt x="53006" y="22401"/>
                    </a:lnTo>
                    <a:cubicBezTo>
                      <a:pt x="52998" y="22422"/>
                      <a:pt x="52989" y="22443"/>
                      <a:pt x="52981" y="22464"/>
                    </a:cubicBezTo>
                    <a:cubicBezTo>
                      <a:pt x="52914" y="22640"/>
                      <a:pt x="52842" y="22821"/>
                      <a:pt x="52779" y="23001"/>
                    </a:cubicBezTo>
                    <a:cubicBezTo>
                      <a:pt x="52721" y="23178"/>
                      <a:pt x="52670" y="23358"/>
                      <a:pt x="52628" y="23539"/>
                    </a:cubicBezTo>
                    <a:cubicBezTo>
                      <a:pt x="52595" y="23698"/>
                      <a:pt x="52561" y="23849"/>
                      <a:pt x="52532" y="24005"/>
                    </a:cubicBezTo>
                    <a:cubicBezTo>
                      <a:pt x="52049" y="25541"/>
                      <a:pt x="51978" y="27178"/>
                      <a:pt x="52200" y="28781"/>
                    </a:cubicBezTo>
                    <a:cubicBezTo>
                      <a:pt x="52838" y="31174"/>
                      <a:pt x="55575" y="33213"/>
                      <a:pt x="54400" y="35879"/>
                    </a:cubicBezTo>
                    <a:cubicBezTo>
                      <a:pt x="54211" y="36483"/>
                      <a:pt x="53585" y="36878"/>
                      <a:pt x="53472" y="37503"/>
                    </a:cubicBezTo>
                    <a:cubicBezTo>
                      <a:pt x="53406" y="37726"/>
                      <a:pt x="53456" y="38233"/>
                      <a:pt x="53731" y="38233"/>
                    </a:cubicBezTo>
                    <a:cubicBezTo>
                      <a:pt x="53751" y="38233"/>
                      <a:pt x="53773" y="38231"/>
                      <a:pt x="53795" y="38225"/>
                    </a:cubicBezTo>
                    <a:cubicBezTo>
                      <a:pt x="53854" y="38221"/>
                      <a:pt x="53904" y="38200"/>
                      <a:pt x="53946" y="38162"/>
                    </a:cubicBezTo>
                    <a:cubicBezTo>
                      <a:pt x="54005" y="38112"/>
                      <a:pt x="54051" y="38049"/>
                      <a:pt x="54093" y="37986"/>
                    </a:cubicBezTo>
                    <a:cubicBezTo>
                      <a:pt x="54110" y="37960"/>
                      <a:pt x="54131" y="37935"/>
                      <a:pt x="54152" y="37910"/>
                    </a:cubicBezTo>
                    <a:cubicBezTo>
                      <a:pt x="54181" y="37877"/>
                      <a:pt x="54215" y="37839"/>
                      <a:pt x="54249" y="37801"/>
                    </a:cubicBezTo>
                    <a:cubicBezTo>
                      <a:pt x="54290" y="37763"/>
                      <a:pt x="54337" y="37725"/>
                      <a:pt x="54379" y="37688"/>
                    </a:cubicBezTo>
                    <a:cubicBezTo>
                      <a:pt x="54379" y="37688"/>
                      <a:pt x="54383" y="37688"/>
                      <a:pt x="54383" y="37683"/>
                    </a:cubicBezTo>
                    <a:lnTo>
                      <a:pt x="54458" y="37625"/>
                    </a:lnTo>
                    <a:cubicBezTo>
                      <a:pt x="54484" y="37608"/>
                      <a:pt x="54505" y="37595"/>
                      <a:pt x="54530" y="37583"/>
                    </a:cubicBezTo>
                    <a:lnTo>
                      <a:pt x="54530" y="37583"/>
                    </a:lnTo>
                    <a:cubicBezTo>
                      <a:pt x="54513" y="37629"/>
                      <a:pt x="54492" y="37675"/>
                      <a:pt x="54475" y="37721"/>
                    </a:cubicBezTo>
                    <a:cubicBezTo>
                      <a:pt x="54421" y="37851"/>
                      <a:pt x="54387" y="37986"/>
                      <a:pt x="54370" y="38124"/>
                    </a:cubicBezTo>
                    <a:cubicBezTo>
                      <a:pt x="54362" y="38170"/>
                      <a:pt x="54362" y="38217"/>
                      <a:pt x="54370" y="38263"/>
                    </a:cubicBezTo>
                    <a:cubicBezTo>
                      <a:pt x="54366" y="38313"/>
                      <a:pt x="54379" y="38368"/>
                      <a:pt x="54408" y="38410"/>
                    </a:cubicBezTo>
                    <a:cubicBezTo>
                      <a:pt x="54416" y="38418"/>
                      <a:pt x="54421" y="38422"/>
                      <a:pt x="54429" y="38426"/>
                    </a:cubicBezTo>
                    <a:cubicBezTo>
                      <a:pt x="54446" y="38443"/>
                      <a:pt x="54458" y="38464"/>
                      <a:pt x="54479" y="38477"/>
                    </a:cubicBezTo>
                    <a:cubicBezTo>
                      <a:pt x="54534" y="38531"/>
                      <a:pt x="54605" y="38557"/>
                      <a:pt x="54681" y="38561"/>
                    </a:cubicBezTo>
                    <a:cubicBezTo>
                      <a:pt x="54740" y="38557"/>
                      <a:pt x="54794" y="38544"/>
                      <a:pt x="54849" y="38523"/>
                    </a:cubicBezTo>
                    <a:cubicBezTo>
                      <a:pt x="54916" y="38494"/>
                      <a:pt x="54979" y="38443"/>
                      <a:pt x="55025" y="38384"/>
                    </a:cubicBezTo>
                    <a:cubicBezTo>
                      <a:pt x="55071" y="38330"/>
                      <a:pt x="55113" y="38271"/>
                      <a:pt x="55151" y="38212"/>
                    </a:cubicBezTo>
                    <a:cubicBezTo>
                      <a:pt x="55155" y="38212"/>
                      <a:pt x="55155" y="38212"/>
                      <a:pt x="55155" y="38208"/>
                    </a:cubicBezTo>
                    <a:cubicBezTo>
                      <a:pt x="55155" y="38208"/>
                      <a:pt x="55155" y="38204"/>
                      <a:pt x="55159" y="38204"/>
                    </a:cubicBezTo>
                    <a:cubicBezTo>
                      <a:pt x="55180" y="38170"/>
                      <a:pt x="55205" y="38137"/>
                      <a:pt x="55222" y="38099"/>
                    </a:cubicBezTo>
                    <a:cubicBezTo>
                      <a:pt x="55252" y="38049"/>
                      <a:pt x="55273" y="37990"/>
                      <a:pt x="55302" y="37940"/>
                    </a:cubicBezTo>
                    <a:cubicBezTo>
                      <a:pt x="55319" y="37906"/>
                      <a:pt x="55336" y="37872"/>
                      <a:pt x="55357" y="37843"/>
                    </a:cubicBezTo>
                    <a:cubicBezTo>
                      <a:pt x="55378" y="37805"/>
                      <a:pt x="55403" y="37767"/>
                      <a:pt x="55428" y="37734"/>
                    </a:cubicBezTo>
                    <a:cubicBezTo>
                      <a:pt x="55432" y="37730"/>
                      <a:pt x="55436" y="37725"/>
                      <a:pt x="55436" y="37721"/>
                    </a:cubicBezTo>
                    <a:cubicBezTo>
                      <a:pt x="55462" y="37692"/>
                      <a:pt x="55487" y="37667"/>
                      <a:pt x="55512" y="37641"/>
                    </a:cubicBezTo>
                    <a:lnTo>
                      <a:pt x="55512" y="37641"/>
                    </a:lnTo>
                    <a:cubicBezTo>
                      <a:pt x="55509" y="37652"/>
                      <a:pt x="55507" y="37664"/>
                      <a:pt x="55503" y="37676"/>
                    </a:cubicBezTo>
                    <a:lnTo>
                      <a:pt x="55503" y="37676"/>
                    </a:lnTo>
                    <a:cubicBezTo>
                      <a:pt x="55503" y="37676"/>
                      <a:pt x="55503" y="37675"/>
                      <a:pt x="55504" y="37675"/>
                    </a:cubicBezTo>
                    <a:lnTo>
                      <a:pt x="55504" y="37675"/>
                    </a:lnTo>
                    <a:cubicBezTo>
                      <a:pt x="55501" y="37681"/>
                      <a:pt x="55500" y="37687"/>
                      <a:pt x="55498" y="37692"/>
                    </a:cubicBezTo>
                    <a:lnTo>
                      <a:pt x="55498" y="37692"/>
                    </a:lnTo>
                    <a:cubicBezTo>
                      <a:pt x="55500" y="37687"/>
                      <a:pt x="55502" y="37681"/>
                      <a:pt x="55503" y="37676"/>
                    </a:cubicBezTo>
                    <a:lnTo>
                      <a:pt x="55503" y="37676"/>
                    </a:lnTo>
                    <a:cubicBezTo>
                      <a:pt x="55478" y="37768"/>
                      <a:pt x="55461" y="37860"/>
                      <a:pt x="55449" y="37952"/>
                    </a:cubicBezTo>
                    <a:cubicBezTo>
                      <a:pt x="55436" y="38036"/>
                      <a:pt x="55432" y="38124"/>
                      <a:pt x="55432" y="38212"/>
                    </a:cubicBezTo>
                    <a:cubicBezTo>
                      <a:pt x="55432" y="38263"/>
                      <a:pt x="55436" y="38313"/>
                      <a:pt x="55445" y="38363"/>
                    </a:cubicBezTo>
                    <a:cubicBezTo>
                      <a:pt x="55457" y="38414"/>
                      <a:pt x="55474" y="38460"/>
                      <a:pt x="55491" y="38506"/>
                    </a:cubicBezTo>
                    <a:cubicBezTo>
                      <a:pt x="55495" y="38519"/>
                      <a:pt x="55499" y="38527"/>
                      <a:pt x="55504" y="38536"/>
                    </a:cubicBezTo>
                    <a:cubicBezTo>
                      <a:pt x="55529" y="38590"/>
                      <a:pt x="55571" y="38632"/>
                      <a:pt x="55625" y="38653"/>
                    </a:cubicBezTo>
                    <a:cubicBezTo>
                      <a:pt x="55650" y="38661"/>
                      <a:pt x="55671" y="38666"/>
                      <a:pt x="55697" y="38670"/>
                    </a:cubicBezTo>
                    <a:lnTo>
                      <a:pt x="55713" y="38670"/>
                    </a:lnTo>
                    <a:cubicBezTo>
                      <a:pt x="55941" y="38773"/>
                      <a:pt x="56212" y="38793"/>
                      <a:pt x="56469" y="38793"/>
                    </a:cubicBezTo>
                    <a:cubicBezTo>
                      <a:pt x="56578" y="38793"/>
                      <a:pt x="56684" y="38790"/>
                      <a:pt x="56784" y="38787"/>
                    </a:cubicBezTo>
                    <a:cubicBezTo>
                      <a:pt x="57535" y="38720"/>
                      <a:pt x="58337" y="38699"/>
                      <a:pt x="58928" y="38170"/>
                    </a:cubicBezTo>
                    <a:cubicBezTo>
                      <a:pt x="61648" y="35795"/>
                      <a:pt x="63390" y="32575"/>
                      <a:pt x="65048" y="29419"/>
                    </a:cubicBezTo>
                    <a:cubicBezTo>
                      <a:pt x="65657" y="28454"/>
                      <a:pt x="66034" y="27392"/>
                      <a:pt x="66521" y="26368"/>
                    </a:cubicBezTo>
                    <a:cubicBezTo>
                      <a:pt x="67323" y="25180"/>
                      <a:pt x="68007" y="23895"/>
                      <a:pt x="68444" y="22544"/>
                    </a:cubicBezTo>
                    <a:cubicBezTo>
                      <a:pt x="68473" y="22485"/>
                      <a:pt x="68494" y="22422"/>
                      <a:pt x="68515" y="22359"/>
                    </a:cubicBezTo>
                    <a:cubicBezTo>
                      <a:pt x="68519" y="22338"/>
                      <a:pt x="68528" y="22317"/>
                      <a:pt x="68536" y="22292"/>
                    </a:cubicBezTo>
                    <a:cubicBezTo>
                      <a:pt x="68544" y="22263"/>
                      <a:pt x="68553" y="22238"/>
                      <a:pt x="68561" y="22208"/>
                    </a:cubicBezTo>
                    <a:cubicBezTo>
                      <a:pt x="68591" y="22095"/>
                      <a:pt x="68620" y="21982"/>
                      <a:pt x="68641" y="21864"/>
                    </a:cubicBezTo>
                    <a:cubicBezTo>
                      <a:pt x="68654" y="21788"/>
                      <a:pt x="68666" y="21717"/>
                      <a:pt x="68675" y="21642"/>
                    </a:cubicBezTo>
                    <a:cubicBezTo>
                      <a:pt x="68679" y="21646"/>
                      <a:pt x="68683" y="21654"/>
                      <a:pt x="68687" y="21663"/>
                    </a:cubicBezTo>
                    <a:cubicBezTo>
                      <a:pt x="68914" y="20706"/>
                      <a:pt x="68985" y="19719"/>
                      <a:pt x="68901" y="18741"/>
                    </a:cubicBezTo>
                    <a:cubicBezTo>
                      <a:pt x="68884" y="18578"/>
                      <a:pt x="68859" y="18418"/>
                      <a:pt x="68834" y="18259"/>
                    </a:cubicBezTo>
                    <a:lnTo>
                      <a:pt x="68834" y="18259"/>
                    </a:lnTo>
                    <a:cubicBezTo>
                      <a:pt x="68847" y="18288"/>
                      <a:pt x="68859" y="18317"/>
                      <a:pt x="68872" y="18347"/>
                    </a:cubicBezTo>
                    <a:cubicBezTo>
                      <a:pt x="68876" y="18355"/>
                      <a:pt x="68876" y="18359"/>
                      <a:pt x="68880" y="18363"/>
                    </a:cubicBezTo>
                    <a:cubicBezTo>
                      <a:pt x="68880" y="18368"/>
                      <a:pt x="68880" y="18368"/>
                      <a:pt x="68884" y="18368"/>
                    </a:cubicBezTo>
                    <a:lnTo>
                      <a:pt x="68884" y="18372"/>
                    </a:lnTo>
                    <a:cubicBezTo>
                      <a:pt x="68884" y="18376"/>
                      <a:pt x="68889" y="18380"/>
                      <a:pt x="68889" y="18384"/>
                    </a:cubicBezTo>
                    <a:cubicBezTo>
                      <a:pt x="68893" y="18389"/>
                      <a:pt x="68897" y="18397"/>
                      <a:pt x="68897" y="18405"/>
                    </a:cubicBezTo>
                    <a:lnTo>
                      <a:pt x="68897" y="18410"/>
                    </a:lnTo>
                    <a:cubicBezTo>
                      <a:pt x="68943" y="18527"/>
                      <a:pt x="68985" y="18640"/>
                      <a:pt x="69027" y="18758"/>
                    </a:cubicBezTo>
                    <a:lnTo>
                      <a:pt x="69027" y="18762"/>
                    </a:lnTo>
                    <a:cubicBezTo>
                      <a:pt x="69031" y="18766"/>
                      <a:pt x="69031" y="18766"/>
                      <a:pt x="69027" y="18771"/>
                    </a:cubicBezTo>
                    <a:lnTo>
                      <a:pt x="69027" y="18775"/>
                    </a:lnTo>
                    <a:cubicBezTo>
                      <a:pt x="69031" y="18787"/>
                      <a:pt x="69035" y="18796"/>
                      <a:pt x="69040" y="18808"/>
                    </a:cubicBezTo>
                    <a:cubicBezTo>
                      <a:pt x="69048" y="18834"/>
                      <a:pt x="69056" y="18859"/>
                      <a:pt x="69061" y="18884"/>
                    </a:cubicBezTo>
                    <a:cubicBezTo>
                      <a:pt x="69140" y="19123"/>
                      <a:pt x="69195" y="19367"/>
                      <a:pt x="69233" y="19614"/>
                    </a:cubicBezTo>
                    <a:cubicBezTo>
                      <a:pt x="69258" y="19845"/>
                      <a:pt x="69283" y="20076"/>
                      <a:pt x="69292" y="20307"/>
                    </a:cubicBezTo>
                    <a:lnTo>
                      <a:pt x="69292" y="20357"/>
                    </a:lnTo>
                    <a:cubicBezTo>
                      <a:pt x="69292" y="20445"/>
                      <a:pt x="69283" y="20538"/>
                      <a:pt x="69283" y="20626"/>
                    </a:cubicBezTo>
                    <a:cubicBezTo>
                      <a:pt x="69229" y="21176"/>
                      <a:pt x="69128" y="21721"/>
                      <a:pt x="68985" y="22254"/>
                    </a:cubicBezTo>
                    <a:cubicBezTo>
                      <a:pt x="69384" y="23006"/>
                      <a:pt x="69825" y="23732"/>
                      <a:pt x="70374" y="24387"/>
                    </a:cubicBezTo>
                    <a:cubicBezTo>
                      <a:pt x="70412" y="24454"/>
                      <a:pt x="70463" y="24521"/>
                      <a:pt x="70517" y="24575"/>
                    </a:cubicBezTo>
                    <a:cubicBezTo>
                      <a:pt x="70567" y="24143"/>
                      <a:pt x="70567" y="23707"/>
                      <a:pt x="70618" y="23274"/>
                    </a:cubicBezTo>
                    <a:cubicBezTo>
                      <a:pt x="70672" y="20748"/>
                      <a:pt x="69854" y="18263"/>
                      <a:pt x="68658" y="16093"/>
                    </a:cubicBezTo>
                    <a:cubicBezTo>
                      <a:pt x="67898" y="14884"/>
                      <a:pt x="66853" y="13889"/>
                      <a:pt x="65921" y="12819"/>
                    </a:cubicBezTo>
                    <a:cubicBezTo>
                      <a:pt x="62597" y="9268"/>
                      <a:pt x="58131" y="7069"/>
                      <a:pt x="53522" y="5679"/>
                    </a:cubicBezTo>
                    <a:cubicBezTo>
                      <a:pt x="50413" y="4695"/>
                      <a:pt x="47175" y="4006"/>
                      <a:pt x="43919" y="4006"/>
                    </a:cubicBezTo>
                    <a:cubicBezTo>
                      <a:pt x="43052" y="4006"/>
                      <a:pt x="42184" y="4055"/>
                      <a:pt x="41317" y="4160"/>
                    </a:cubicBezTo>
                    <a:cubicBezTo>
                      <a:pt x="38055" y="4269"/>
                      <a:pt x="34954" y="5281"/>
                      <a:pt x="32087" y="6792"/>
                    </a:cubicBezTo>
                    <a:cubicBezTo>
                      <a:pt x="31713" y="6997"/>
                      <a:pt x="31352" y="7228"/>
                      <a:pt x="31004" y="7480"/>
                    </a:cubicBezTo>
                    <a:cubicBezTo>
                      <a:pt x="30983" y="7497"/>
                      <a:pt x="30962" y="7514"/>
                      <a:pt x="30933" y="7522"/>
                    </a:cubicBezTo>
                    <a:cubicBezTo>
                      <a:pt x="30937" y="7522"/>
                      <a:pt x="30941" y="7526"/>
                      <a:pt x="30945" y="7530"/>
                    </a:cubicBezTo>
                    <a:cubicBezTo>
                      <a:pt x="30840" y="7602"/>
                      <a:pt x="30735" y="7673"/>
                      <a:pt x="30630" y="7749"/>
                    </a:cubicBezTo>
                    <a:cubicBezTo>
                      <a:pt x="30618" y="7757"/>
                      <a:pt x="30605" y="7770"/>
                      <a:pt x="30593" y="7778"/>
                    </a:cubicBezTo>
                    <a:cubicBezTo>
                      <a:pt x="29967" y="7228"/>
                      <a:pt x="29300" y="6678"/>
                      <a:pt x="28599" y="6246"/>
                    </a:cubicBezTo>
                    <a:lnTo>
                      <a:pt x="28586" y="6250"/>
                    </a:lnTo>
                    <a:cubicBezTo>
                      <a:pt x="28578" y="6246"/>
                      <a:pt x="28574" y="6242"/>
                      <a:pt x="28565" y="6242"/>
                    </a:cubicBezTo>
                    <a:lnTo>
                      <a:pt x="28540" y="6225"/>
                    </a:lnTo>
                    <a:cubicBezTo>
                      <a:pt x="28528" y="6217"/>
                      <a:pt x="28515" y="6208"/>
                      <a:pt x="28507" y="6200"/>
                    </a:cubicBezTo>
                    <a:lnTo>
                      <a:pt x="28498" y="6196"/>
                    </a:lnTo>
                    <a:cubicBezTo>
                      <a:pt x="28452" y="6162"/>
                      <a:pt x="28406" y="6120"/>
                      <a:pt x="28351" y="6086"/>
                    </a:cubicBezTo>
                    <a:cubicBezTo>
                      <a:pt x="28372" y="6061"/>
                      <a:pt x="28393" y="6036"/>
                      <a:pt x="28410" y="6011"/>
                    </a:cubicBezTo>
                    <a:cubicBezTo>
                      <a:pt x="28431" y="5982"/>
                      <a:pt x="28448" y="5956"/>
                      <a:pt x="28469" y="5931"/>
                    </a:cubicBezTo>
                    <a:cubicBezTo>
                      <a:pt x="28490" y="5910"/>
                      <a:pt x="28507" y="5877"/>
                      <a:pt x="28523" y="5851"/>
                    </a:cubicBezTo>
                    <a:cubicBezTo>
                      <a:pt x="28536" y="5835"/>
                      <a:pt x="28544" y="5818"/>
                      <a:pt x="28561" y="5801"/>
                    </a:cubicBezTo>
                    <a:cubicBezTo>
                      <a:pt x="28578" y="5772"/>
                      <a:pt x="28595" y="5742"/>
                      <a:pt x="28616" y="5717"/>
                    </a:cubicBezTo>
                    <a:cubicBezTo>
                      <a:pt x="29342" y="4983"/>
                      <a:pt x="30034" y="4131"/>
                      <a:pt x="30270" y="3119"/>
                    </a:cubicBezTo>
                    <a:cubicBezTo>
                      <a:pt x="30525" y="1418"/>
                      <a:pt x="29523" y="0"/>
                      <a:pt x="279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4" name="Google Shape;2374;p38"/>
              <p:cNvSpPr/>
              <p:nvPr/>
            </p:nvSpPr>
            <p:spPr>
              <a:xfrm>
                <a:off x="3294050" y="3614550"/>
                <a:ext cx="141150" cy="123450"/>
              </a:xfrm>
              <a:custGeom>
                <a:avLst/>
                <a:gdLst/>
                <a:ahLst/>
                <a:cxnLst/>
                <a:rect l="l" t="t" r="r" b="b"/>
                <a:pathLst>
                  <a:path w="5646" h="4938" extrusionOk="0">
                    <a:moveTo>
                      <a:pt x="3230" y="0"/>
                    </a:moveTo>
                    <a:cubicBezTo>
                      <a:pt x="2016" y="0"/>
                      <a:pt x="758" y="859"/>
                      <a:pt x="323" y="2314"/>
                    </a:cubicBezTo>
                    <a:cubicBezTo>
                      <a:pt x="130" y="3057"/>
                      <a:pt x="0" y="3842"/>
                      <a:pt x="97" y="4597"/>
                    </a:cubicBezTo>
                    <a:cubicBezTo>
                      <a:pt x="118" y="4656"/>
                      <a:pt x="143" y="4715"/>
                      <a:pt x="168" y="4769"/>
                    </a:cubicBezTo>
                    <a:cubicBezTo>
                      <a:pt x="712" y="4714"/>
                      <a:pt x="1255" y="4685"/>
                      <a:pt x="1794" y="4685"/>
                    </a:cubicBezTo>
                    <a:cubicBezTo>
                      <a:pt x="2686" y="4685"/>
                      <a:pt x="3568" y="4765"/>
                      <a:pt x="4428" y="4937"/>
                    </a:cubicBezTo>
                    <a:cubicBezTo>
                      <a:pt x="4466" y="4769"/>
                      <a:pt x="4550" y="4585"/>
                      <a:pt x="4562" y="4459"/>
                    </a:cubicBezTo>
                    <a:cubicBezTo>
                      <a:pt x="4768" y="3569"/>
                      <a:pt x="5117" y="2704"/>
                      <a:pt x="5645" y="1966"/>
                    </a:cubicBezTo>
                    <a:cubicBezTo>
                      <a:pt x="5641" y="1924"/>
                      <a:pt x="5637" y="1886"/>
                      <a:pt x="5641" y="1848"/>
                    </a:cubicBezTo>
                    <a:cubicBezTo>
                      <a:pt x="5178" y="569"/>
                      <a:pt x="4218" y="0"/>
                      <a:pt x="323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5" name="Google Shape;2375;p38"/>
              <p:cNvSpPr/>
              <p:nvPr/>
            </p:nvSpPr>
            <p:spPr>
              <a:xfrm>
                <a:off x="3996875" y="4382250"/>
                <a:ext cx="161825" cy="200550"/>
              </a:xfrm>
              <a:custGeom>
                <a:avLst/>
                <a:gdLst/>
                <a:ahLst/>
                <a:cxnLst/>
                <a:rect l="l" t="t" r="r" b="b"/>
                <a:pathLst>
                  <a:path w="6473" h="8022" extrusionOk="0">
                    <a:moveTo>
                      <a:pt x="4802" y="0"/>
                    </a:moveTo>
                    <a:cubicBezTo>
                      <a:pt x="4764" y="9"/>
                      <a:pt x="4726" y="17"/>
                      <a:pt x="4684" y="21"/>
                    </a:cubicBezTo>
                    <a:cubicBezTo>
                      <a:pt x="3157" y="429"/>
                      <a:pt x="1583" y="605"/>
                      <a:pt x="0" y="664"/>
                    </a:cubicBezTo>
                    <a:cubicBezTo>
                      <a:pt x="412" y="1730"/>
                      <a:pt x="915" y="2796"/>
                      <a:pt x="1033" y="3937"/>
                    </a:cubicBezTo>
                    <a:cubicBezTo>
                      <a:pt x="1096" y="5041"/>
                      <a:pt x="340" y="5982"/>
                      <a:pt x="67" y="7014"/>
                    </a:cubicBezTo>
                    <a:cubicBezTo>
                      <a:pt x="26" y="7211"/>
                      <a:pt x="93" y="7417"/>
                      <a:pt x="244" y="7551"/>
                    </a:cubicBezTo>
                    <a:cubicBezTo>
                      <a:pt x="269" y="7581"/>
                      <a:pt x="303" y="7606"/>
                      <a:pt x="340" y="7618"/>
                    </a:cubicBezTo>
                    <a:cubicBezTo>
                      <a:pt x="370" y="7635"/>
                      <a:pt x="403" y="7648"/>
                      <a:pt x="437" y="7660"/>
                    </a:cubicBezTo>
                    <a:cubicBezTo>
                      <a:pt x="449" y="7648"/>
                      <a:pt x="458" y="7639"/>
                      <a:pt x="466" y="7627"/>
                    </a:cubicBezTo>
                    <a:cubicBezTo>
                      <a:pt x="529" y="7614"/>
                      <a:pt x="584" y="7568"/>
                      <a:pt x="605" y="7509"/>
                    </a:cubicBezTo>
                    <a:cubicBezTo>
                      <a:pt x="626" y="7467"/>
                      <a:pt x="638" y="7425"/>
                      <a:pt x="655" y="7383"/>
                    </a:cubicBezTo>
                    <a:cubicBezTo>
                      <a:pt x="672" y="7341"/>
                      <a:pt x="697" y="7283"/>
                      <a:pt x="718" y="7237"/>
                    </a:cubicBezTo>
                    <a:cubicBezTo>
                      <a:pt x="726" y="7220"/>
                      <a:pt x="735" y="7207"/>
                      <a:pt x="743" y="7190"/>
                    </a:cubicBezTo>
                    <a:lnTo>
                      <a:pt x="743" y="7186"/>
                    </a:lnTo>
                    <a:lnTo>
                      <a:pt x="819" y="7090"/>
                    </a:lnTo>
                    <a:cubicBezTo>
                      <a:pt x="823" y="7085"/>
                      <a:pt x="823" y="7081"/>
                      <a:pt x="827" y="7077"/>
                    </a:cubicBezTo>
                    <a:lnTo>
                      <a:pt x="831" y="7077"/>
                    </a:lnTo>
                    <a:cubicBezTo>
                      <a:pt x="848" y="7052"/>
                      <a:pt x="869" y="7031"/>
                      <a:pt x="890" y="7010"/>
                    </a:cubicBezTo>
                    <a:cubicBezTo>
                      <a:pt x="920" y="6981"/>
                      <a:pt x="949" y="6955"/>
                      <a:pt x="978" y="6926"/>
                    </a:cubicBezTo>
                    <a:cubicBezTo>
                      <a:pt x="1008" y="6901"/>
                      <a:pt x="1033" y="6884"/>
                      <a:pt x="1062" y="6863"/>
                    </a:cubicBezTo>
                    <a:lnTo>
                      <a:pt x="1062" y="6863"/>
                    </a:lnTo>
                    <a:cubicBezTo>
                      <a:pt x="1033" y="6930"/>
                      <a:pt x="1008" y="6997"/>
                      <a:pt x="987" y="7064"/>
                    </a:cubicBezTo>
                    <a:cubicBezTo>
                      <a:pt x="957" y="7136"/>
                      <a:pt x="936" y="7211"/>
                      <a:pt x="924" y="7287"/>
                    </a:cubicBezTo>
                    <a:cubicBezTo>
                      <a:pt x="903" y="7413"/>
                      <a:pt x="945" y="7547"/>
                      <a:pt x="1033" y="7639"/>
                    </a:cubicBezTo>
                    <a:cubicBezTo>
                      <a:pt x="1041" y="7644"/>
                      <a:pt x="1045" y="7648"/>
                      <a:pt x="1054" y="7656"/>
                    </a:cubicBezTo>
                    <a:cubicBezTo>
                      <a:pt x="1058" y="7660"/>
                      <a:pt x="1062" y="7673"/>
                      <a:pt x="1071" y="7677"/>
                    </a:cubicBezTo>
                    <a:cubicBezTo>
                      <a:pt x="1092" y="7686"/>
                      <a:pt x="1113" y="7694"/>
                      <a:pt x="1134" y="7698"/>
                    </a:cubicBezTo>
                    <a:cubicBezTo>
                      <a:pt x="1159" y="7707"/>
                      <a:pt x="1184" y="7715"/>
                      <a:pt x="1213" y="7715"/>
                    </a:cubicBezTo>
                    <a:cubicBezTo>
                      <a:pt x="1228" y="7717"/>
                      <a:pt x="1243" y="7717"/>
                      <a:pt x="1258" y="7717"/>
                    </a:cubicBezTo>
                    <a:cubicBezTo>
                      <a:pt x="1359" y="7717"/>
                      <a:pt x="1455" y="7680"/>
                      <a:pt x="1532" y="7610"/>
                    </a:cubicBezTo>
                    <a:cubicBezTo>
                      <a:pt x="1700" y="7493"/>
                      <a:pt x="1814" y="7308"/>
                      <a:pt x="1906" y="7127"/>
                    </a:cubicBezTo>
                    <a:cubicBezTo>
                      <a:pt x="1906" y="7123"/>
                      <a:pt x="1910" y="7119"/>
                      <a:pt x="1914" y="7115"/>
                    </a:cubicBezTo>
                    <a:lnTo>
                      <a:pt x="1914" y="7111"/>
                    </a:lnTo>
                    <a:cubicBezTo>
                      <a:pt x="1931" y="7081"/>
                      <a:pt x="1948" y="7052"/>
                      <a:pt x="1965" y="7022"/>
                    </a:cubicBezTo>
                    <a:lnTo>
                      <a:pt x="1965" y="7018"/>
                    </a:lnTo>
                    <a:lnTo>
                      <a:pt x="1965" y="7014"/>
                    </a:lnTo>
                    <a:cubicBezTo>
                      <a:pt x="1990" y="6981"/>
                      <a:pt x="2019" y="6947"/>
                      <a:pt x="2044" y="6909"/>
                    </a:cubicBezTo>
                    <a:lnTo>
                      <a:pt x="2044" y="6909"/>
                    </a:lnTo>
                    <a:cubicBezTo>
                      <a:pt x="2011" y="7052"/>
                      <a:pt x="2002" y="7203"/>
                      <a:pt x="2015" y="7346"/>
                    </a:cubicBezTo>
                    <a:cubicBezTo>
                      <a:pt x="2028" y="7409"/>
                      <a:pt x="2036" y="7467"/>
                      <a:pt x="2049" y="7526"/>
                    </a:cubicBezTo>
                    <a:cubicBezTo>
                      <a:pt x="2049" y="7530"/>
                      <a:pt x="2049" y="7535"/>
                      <a:pt x="2053" y="7539"/>
                    </a:cubicBezTo>
                    <a:cubicBezTo>
                      <a:pt x="2053" y="7543"/>
                      <a:pt x="2053" y="7543"/>
                      <a:pt x="2053" y="7543"/>
                    </a:cubicBezTo>
                    <a:cubicBezTo>
                      <a:pt x="2053" y="7547"/>
                      <a:pt x="2053" y="7547"/>
                      <a:pt x="2053" y="7551"/>
                    </a:cubicBezTo>
                    <a:cubicBezTo>
                      <a:pt x="2061" y="7581"/>
                      <a:pt x="2070" y="7606"/>
                      <a:pt x="2082" y="7631"/>
                    </a:cubicBezTo>
                    <a:cubicBezTo>
                      <a:pt x="2091" y="7652"/>
                      <a:pt x="2099" y="7673"/>
                      <a:pt x="2112" y="7690"/>
                    </a:cubicBezTo>
                    <a:cubicBezTo>
                      <a:pt x="2120" y="7707"/>
                      <a:pt x="2128" y="7719"/>
                      <a:pt x="2141" y="7732"/>
                    </a:cubicBezTo>
                    <a:cubicBezTo>
                      <a:pt x="2191" y="7896"/>
                      <a:pt x="2376" y="8013"/>
                      <a:pt x="2859" y="8021"/>
                    </a:cubicBezTo>
                    <a:cubicBezTo>
                      <a:pt x="2888" y="8017"/>
                      <a:pt x="2917" y="8013"/>
                      <a:pt x="2947" y="8005"/>
                    </a:cubicBezTo>
                    <a:cubicBezTo>
                      <a:pt x="3639" y="7698"/>
                      <a:pt x="3984" y="6892"/>
                      <a:pt x="4466" y="6351"/>
                    </a:cubicBezTo>
                    <a:cubicBezTo>
                      <a:pt x="5096" y="5356"/>
                      <a:pt x="5801" y="4387"/>
                      <a:pt x="6300" y="3312"/>
                    </a:cubicBezTo>
                    <a:cubicBezTo>
                      <a:pt x="6384" y="3211"/>
                      <a:pt x="6410" y="3056"/>
                      <a:pt x="6473" y="2951"/>
                    </a:cubicBezTo>
                    <a:cubicBezTo>
                      <a:pt x="6019" y="1910"/>
                      <a:pt x="5301" y="1012"/>
                      <a:pt x="480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6" name="Google Shape;2376;p38"/>
              <p:cNvSpPr/>
              <p:nvPr/>
            </p:nvSpPr>
            <p:spPr>
              <a:xfrm>
                <a:off x="3196675" y="4107025"/>
                <a:ext cx="52800" cy="33950"/>
              </a:xfrm>
              <a:custGeom>
                <a:avLst/>
                <a:gdLst/>
                <a:ahLst/>
                <a:cxnLst/>
                <a:rect l="l" t="t" r="r" b="b"/>
                <a:pathLst>
                  <a:path w="2112" h="1358" extrusionOk="0">
                    <a:moveTo>
                      <a:pt x="1154" y="1"/>
                    </a:moveTo>
                    <a:cubicBezTo>
                      <a:pt x="490" y="1"/>
                      <a:pt x="1" y="1075"/>
                      <a:pt x="844" y="1326"/>
                    </a:cubicBezTo>
                    <a:cubicBezTo>
                      <a:pt x="910" y="1347"/>
                      <a:pt x="976" y="1357"/>
                      <a:pt x="1040" y="1357"/>
                    </a:cubicBezTo>
                    <a:cubicBezTo>
                      <a:pt x="1661" y="1357"/>
                      <a:pt x="2111" y="434"/>
                      <a:pt x="1461" y="80"/>
                    </a:cubicBezTo>
                    <a:cubicBezTo>
                      <a:pt x="1357" y="25"/>
                      <a:pt x="1254" y="1"/>
                      <a:pt x="1154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7" name="Google Shape;2377;p38"/>
              <p:cNvSpPr/>
              <p:nvPr/>
            </p:nvSpPr>
            <p:spPr>
              <a:xfrm>
                <a:off x="3118075" y="4040700"/>
                <a:ext cx="89725" cy="139475"/>
              </a:xfrm>
              <a:custGeom>
                <a:avLst/>
                <a:gdLst/>
                <a:ahLst/>
                <a:cxnLst/>
                <a:rect l="l" t="t" r="r" b="b"/>
                <a:pathLst>
                  <a:path w="3589" h="5579" extrusionOk="0">
                    <a:moveTo>
                      <a:pt x="3429" y="0"/>
                    </a:moveTo>
                    <a:lnTo>
                      <a:pt x="3429" y="0"/>
                    </a:lnTo>
                    <a:cubicBezTo>
                      <a:pt x="3329" y="332"/>
                      <a:pt x="3215" y="655"/>
                      <a:pt x="3081" y="974"/>
                    </a:cubicBezTo>
                    <a:cubicBezTo>
                      <a:pt x="3047" y="1037"/>
                      <a:pt x="2989" y="1083"/>
                      <a:pt x="2917" y="1087"/>
                    </a:cubicBezTo>
                    <a:cubicBezTo>
                      <a:pt x="2909" y="1096"/>
                      <a:pt x="2905" y="1104"/>
                      <a:pt x="2896" y="1108"/>
                    </a:cubicBezTo>
                    <a:cubicBezTo>
                      <a:pt x="2636" y="2724"/>
                      <a:pt x="1792" y="4286"/>
                      <a:pt x="244" y="4932"/>
                    </a:cubicBezTo>
                    <a:cubicBezTo>
                      <a:pt x="9" y="4970"/>
                      <a:pt x="0" y="5322"/>
                      <a:pt x="244" y="5352"/>
                    </a:cubicBezTo>
                    <a:cubicBezTo>
                      <a:pt x="250" y="5353"/>
                      <a:pt x="257" y="5353"/>
                      <a:pt x="263" y="5353"/>
                    </a:cubicBezTo>
                    <a:cubicBezTo>
                      <a:pt x="294" y="5353"/>
                      <a:pt x="325" y="5345"/>
                      <a:pt x="353" y="5331"/>
                    </a:cubicBezTo>
                    <a:cubicBezTo>
                      <a:pt x="357" y="5335"/>
                      <a:pt x="365" y="5339"/>
                      <a:pt x="374" y="5339"/>
                    </a:cubicBezTo>
                    <a:cubicBezTo>
                      <a:pt x="399" y="5348"/>
                      <a:pt x="424" y="5348"/>
                      <a:pt x="449" y="5348"/>
                    </a:cubicBezTo>
                    <a:cubicBezTo>
                      <a:pt x="441" y="5385"/>
                      <a:pt x="445" y="5423"/>
                      <a:pt x="462" y="5461"/>
                    </a:cubicBezTo>
                    <a:cubicBezTo>
                      <a:pt x="506" y="5533"/>
                      <a:pt x="585" y="5579"/>
                      <a:pt x="669" y="5579"/>
                    </a:cubicBezTo>
                    <a:cubicBezTo>
                      <a:pt x="673" y="5579"/>
                      <a:pt x="676" y="5579"/>
                      <a:pt x="680" y="5579"/>
                    </a:cubicBezTo>
                    <a:cubicBezTo>
                      <a:pt x="978" y="5570"/>
                      <a:pt x="1415" y="5180"/>
                      <a:pt x="1595" y="5054"/>
                    </a:cubicBezTo>
                    <a:cubicBezTo>
                      <a:pt x="2922" y="3732"/>
                      <a:pt x="3589" y="1860"/>
                      <a:pt x="3429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8" name="Google Shape;2378;p38"/>
              <p:cNvSpPr/>
              <p:nvPr/>
            </p:nvSpPr>
            <p:spPr>
              <a:xfrm>
                <a:off x="2826775" y="4127400"/>
                <a:ext cx="62450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2498" h="844" extrusionOk="0">
                    <a:moveTo>
                      <a:pt x="492" y="0"/>
                    </a:moveTo>
                    <a:cubicBezTo>
                      <a:pt x="382" y="0"/>
                      <a:pt x="278" y="63"/>
                      <a:pt x="269" y="188"/>
                    </a:cubicBezTo>
                    <a:cubicBezTo>
                      <a:pt x="97" y="192"/>
                      <a:pt x="1" y="381"/>
                      <a:pt x="97" y="524"/>
                    </a:cubicBezTo>
                    <a:cubicBezTo>
                      <a:pt x="299" y="709"/>
                      <a:pt x="622" y="709"/>
                      <a:pt x="878" y="788"/>
                    </a:cubicBezTo>
                    <a:cubicBezTo>
                      <a:pt x="1012" y="823"/>
                      <a:pt x="1154" y="843"/>
                      <a:pt x="1293" y="843"/>
                    </a:cubicBezTo>
                    <a:cubicBezTo>
                      <a:pt x="1306" y="843"/>
                      <a:pt x="1318" y="843"/>
                      <a:pt x="1331" y="843"/>
                    </a:cubicBezTo>
                    <a:cubicBezTo>
                      <a:pt x="1738" y="835"/>
                      <a:pt x="2145" y="692"/>
                      <a:pt x="2498" y="490"/>
                    </a:cubicBezTo>
                    <a:cubicBezTo>
                      <a:pt x="2431" y="469"/>
                      <a:pt x="2364" y="453"/>
                      <a:pt x="2301" y="432"/>
                    </a:cubicBezTo>
                    <a:cubicBezTo>
                      <a:pt x="2078" y="360"/>
                      <a:pt x="1856" y="293"/>
                      <a:pt x="1642" y="205"/>
                    </a:cubicBezTo>
                    <a:cubicBezTo>
                      <a:pt x="1298" y="205"/>
                      <a:pt x="958" y="146"/>
                      <a:pt x="634" y="37"/>
                    </a:cubicBezTo>
                    <a:cubicBezTo>
                      <a:pt x="591" y="13"/>
                      <a:pt x="541" y="0"/>
                      <a:pt x="492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9" name="Google Shape;2379;p38"/>
              <p:cNvSpPr/>
              <p:nvPr/>
            </p:nvSpPr>
            <p:spPr>
              <a:xfrm>
                <a:off x="2837575" y="4071700"/>
                <a:ext cx="68250" cy="31150"/>
              </a:xfrm>
              <a:custGeom>
                <a:avLst/>
                <a:gdLst/>
                <a:ahLst/>
                <a:cxnLst/>
                <a:rect l="l" t="t" r="r" b="b"/>
                <a:pathLst>
                  <a:path w="2730" h="1246" extrusionOk="0">
                    <a:moveTo>
                      <a:pt x="920" y="0"/>
                    </a:moveTo>
                    <a:cubicBezTo>
                      <a:pt x="757" y="0"/>
                      <a:pt x="615" y="187"/>
                      <a:pt x="744" y="343"/>
                    </a:cubicBezTo>
                    <a:cubicBezTo>
                      <a:pt x="1" y="725"/>
                      <a:pt x="1629" y="1086"/>
                      <a:pt x="1898" y="1170"/>
                    </a:cubicBezTo>
                    <a:cubicBezTo>
                      <a:pt x="2083" y="1220"/>
                      <a:pt x="2272" y="1245"/>
                      <a:pt x="2465" y="1245"/>
                    </a:cubicBezTo>
                    <a:cubicBezTo>
                      <a:pt x="2474" y="1246"/>
                      <a:pt x="2483" y="1246"/>
                      <a:pt x="2492" y="1246"/>
                    </a:cubicBezTo>
                    <a:cubicBezTo>
                      <a:pt x="2575" y="1246"/>
                      <a:pt x="2654" y="1229"/>
                      <a:pt x="2729" y="1195"/>
                    </a:cubicBezTo>
                    <a:cubicBezTo>
                      <a:pt x="2670" y="1132"/>
                      <a:pt x="2620" y="1069"/>
                      <a:pt x="2565" y="1006"/>
                    </a:cubicBezTo>
                    <a:cubicBezTo>
                      <a:pt x="2465" y="888"/>
                      <a:pt x="2368" y="767"/>
                      <a:pt x="2263" y="653"/>
                    </a:cubicBezTo>
                    <a:cubicBezTo>
                      <a:pt x="2125" y="624"/>
                      <a:pt x="1995" y="578"/>
                      <a:pt x="1869" y="519"/>
                    </a:cubicBezTo>
                    <a:cubicBezTo>
                      <a:pt x="1671" y="292"/>
                      <a:pt x="1336" y="124"/>
                      <a:pt x="1050" y="45"/>
                    </a:cubicBezTo>
                    <a:cubicBezTo>
                      <a:pt x="1009" y="14"/>
                      <a:pt x="963" y="0"/>
                      <a:pt x="92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0" name="Google Shape;2380;p38"/>
              <p:cNvSpPr/>
              <p:nvPr/>
            </p:nvSpPr>
            <p:spPr>
              <a:xfrm>
                <a:off x="2870225" y="4022650"/>
                <a:ext cx="62150" cy="25725"/>
              </a:xfrm>
              <a:custGeom>
                <a:avLst/>
                <a:gdLst/>
                <a:ahLst/>
                <a:cxnLst/>
                <a:rect l="l" t="t" r="r" b="b"/>
                <a:pathLst>
                  <a:path w="2486" h="1029" extrusionOk="0">
                    <a:moveTo>
                      <a:pt x="716" y="1"/>
                    </a:moveTo>
                    <a:cubicBezTo>
                      <a:pt x="624" y="1"/>
                      <a:pt x="540" y="43"/>
                      <a:pt x="508" y="152"/>
                    </a:cubicBezTo>
                    <a:cubicBezTo>
                      <a:pt x="0" y="559"/>
                      <a:pt x="1150" y="798"/>
                      <a:pt x="1419" y="890"/>
                    </a:cubicBezTo>
                    <a:cubicBezTo>
                      <a:pt x="1653" y="935"/>
                      <a:pt x="1960" y="1029"/>
                      <a:pt x="2228" y="1029"/>
                    </a:cubicBezTo>
                    <a:cubicBezTo>
                      <a:pt x="2234" y="1029"/>
                      <a:pt x="2240" y="1029"/>
                      <a:pt x="2246" y="1029"/>
                    </a:cubicBezTo>
                    <a:cubicBezTo>
                      <a:pt x="2330" y="1025"/>
                      <a:pt x="2410" y="1012"/>
                      <a:pt x="2485" y="991"/>
                    </a:cubicBezTo>
                    <a:cubicBezTo>
                      <a:pt x="2456" y="962"/>
                      <a:pt x="2430" y="932"/>
                      <a:pt x="2401" y="903"/>
                    </a:cubicBezTo>
                    <a:cubicBezTo>
                      <a:pt x="2355" y="857"/>
                      <a:pt x="2313" y="811"/>
                      <a:pt x="2267" y="764"/>
                    </a:cubicBezTo>
                    <a:cubicBezTo>
                      <a:pt x="2242" y="739"/>
                      <a:pt x="2216" y="714"/>
                      <a:pt x="2191" y="689"/>
                    </a:cubicBezTo>
                    <a:cubicBezTo>
                      <a:pt x="2124" y="626"/>
                      <a:pt x="2057" y="559"/>
                      <a:pt x="1994" y="492"/>
                    </a:cubicBezTo>
                    <a:cubicBezTo>
                      <a:pt x="1977" y="483"/>
                      <a:pt x="1960" y="475"/>
                      <a:pt x="1948" y="462"/>
                    </a:cubicBezTo>
                    <a:cubicBezTo>
                      <a:pt x="1755" y="429"/>
                      <a:pt x="1570" y="378"/>
                      <a:pt x="1390" y="303"/>
                    </a:cubicBezTo>
                    <a:cubicBezTo>
                      <a:pt x="1280" y="160"/>
                      <a:pt x="1066" y="147"/>
                      <a:pt x="915" y="59"/>
                    </a:cubicBezTo>
                    <a:cubicBezTo>
                      <a:pt x="857" y="24"/>
                      <a:pt x="784" y="1"/>
                      <a:pt x="71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1" name="Google Shape;2381;p38"/>
              <p:cNvSpPr/>
              <p:nvPr/>
            </p:nvSpPr>
            <p:spPr>
              <a:xfrm>
                <a:off x="2906950" y="3969875"/>
                <a:ext cx="59300" cy="28350"/>
              </a:xfrm>
              <a:custGeom>
                <a:avLst/>
                <a:gdLst/>
                <a:ahLst/>
                <a:cxnLst/>
                <a:rect l="l" t="t" r="r" b="b"/>
                <a:pathLst>
                  <a:path w="2372" h="1134" extrusionOk="0">
                    <a:moveTo>
                      <a:pt x="733" y="0"/>
                    </a:moveTo>
                    <a:cubicBezTo>
                      <a:pt x="687" y="0"/>
                      <a:pt x="643" y="11"/>
                      <a:pt x="601" y="38"/>
                    </a:cubicBezTo>
                    <a:cubicBezTo>
                      <a:pt x="595" y="38"/>
                      <a:pt x="590" y="37"/>
                      <a:pt x="585" y="37"/>
                    </a:cubicBezTo>
                    <a:cubicBezTo>
                      <a:pt x="470" y="37"/>
                      <a:pt x="374" y="127"/>
                      <a:pt x="370" y="239"/>
                    </a:cubicBezTo>
                    <a:cubicBezTo>
                      <a:pt x="329" y="217"/>
                      <a:pt x="283" y="205"/>
                      <a:pt x="238" y="205"/>
                    </a:cubicBezTo>
                    <a:cubicBezTo>
                      <a:pt x="156" y="205"/>
                      <a:pt x="77" y="244"/>
                      <a:pt x="42" y="328"/>
                    </a:cubicBezTo>
                    <a:cubicBezTo>
                      <a:pt x="0" y="433"/>
                      <a:pt x="46" y="554"/>
                      <a:pt x="151" y="600"/>
                    </a:cubicBezTo>
                    <a:cubicBezTo>
                      <a:pt x="504" y="747"/>
                      <a:pt x="844" y="907"/>
                      <a:pt x="1209" y="1003"/>
                    </a:cubicBezTo>
                    <a:cubicBezTo>
                      <a:pt x="1373" y="1040"/>
                      <a:pt x="1751" y="1134"/>
                      <a:pt x="2062" y="1134"/>
                    </a:cubicBezTo>
                    <a:cubicBezTo>
                      <a:pt x="2069" y="1134"/>
                      <a:pt x="2075" y="1134"/>
                      <a:pt x="2082" y="1133"/>
                    </a:cubicBezTo>
                    <a:cubicBezTo>
                      <a:pt x="2183" y="1133"/>
                      <a:pt x="2279" y="1117"/>
                      <a:pt x="2372" y="1079"/>
                    </a:cubicBezTo>
                    <a:cubicBezTo>
                      <a:pt x="2347" y="1054"/>
                      <a:pt x="2317" y="1029"/>
                      <a:pt x="2288" y="999"/>
                    </a:cubicBezTo>
                    <a:cubicBezTo>
                      <a:pt x="2263" y="987"/>
                      <a:pt x="2237" y="966"/>
                      <a:pt x="2216" y="940"/>
                    </a:cubicBezTo>
                    <a:cubicBezTo>
                      <a:pt x="2170" y="894"/>
                      <a:pt x="2128" y="835"/>
                      <a:pt x="2082" y="789"/>
                    </a:cubicBezTo>
                    <a:cubicBezTo>
                      <a:pt x="2040" y="739"/>
                      <a:pt x="1986" y="672"/>
                      <a:pt x="1939" y="613"/>
                    </a:cubicBezTo>
                    <a:lnTo>
                      <a:pt x="1910" y="579"/>
                    </a:lnTo>
                    <a:cubicBezTo>
                      <a:pt x="1700" y="533"/>
                      <a:pt x="1490" y="470"/>
                      <a:pt x="1289" y="391"/>
                    </a:cubicBezTo>
                    <a:cubicBezTo>
                      <a:pt x="1301" y="307"/>
                      <a:pt x="1264" y="223"/>
                      <a:pt x="1192" y="181"/>
                    </a:cubicBezTo>
                    <a:cubicBezTo>
                      <a:pt x="1056" y="126"/>
                      <a:pt x="887" y="0"/>
                      <a:pt x="73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2" name="Google Shape;2382;p38"/>
              <p:cNvSpPr/>
              <p:nvPr/>
            </p:nvSpPr>
            <p:spPr>
              <a:xfrm>
                <a:off x="2829600" y="4253425"/>
                <a:ext cx="33100" cy="31425"/>
              </a:xfrm>
              <a:custGeom>
                <a:avLst/>
                <a:gdLst/>
                <a:ahLst/>
                <a:cxnLst/>
                <a:rect l="l" t="t" r="r" b="b"/>
                <a:pathLst>
                  <a:path w="1324" h="1257" extrusionOk="0">
                    <a:moveTo>
                      <a:pt x="851" y="0"/>
                    </a:moveTo>
                    <a:cubicBezTo>
                      <a:pt x="596" y="0"/>
                      <a:pt x="451" y="373"/>
                      <a:pt x="341" y="587"/>
                    </a:cubicBezTo>
                    <a:cubicBezTo>
                      <a:pt x="219" y="751"/>
                      <a:pt x="1" y="1032"/>
                      <a:pt x="312" y="1128"/>
                    </a:cubicBezTo>
                    <a:cubicBezTo>
                      <a:pt x="320" y="1149"/>
                      <a:pt x="333" y="1166"/>
                      <a:pt x="349" y="1183"/>
                    </a:cubicBezTo>
                    <a:cubicBezTo>
                      <a:pt x="399" y="1235"/>
                      <a:pt x="448" y="1256"/>
                      <a:pt x="497" y="1256"/>
                    </a:cubicBezTo>
                    <a:cubicBezTo>
                      <a:pt x="649" y="1256"/>
                      <a:pt x="792" y="1055"/>
                      <a:pt x="891" y="944"/>
                    </a:cubicBezTo>
                    <a:cubicBezTo>
                      <a:pt x="1088" y="717"/>
                      <a:pt x="1323" y="301"/>
                      <a:pt x="1033" y="58"/>
                    </a:cubicBezTo>
                    <a:cubicBezTo>
                      <a:pt x="967" y="18"/>
                      <a:pt x="906" y="0"/>
                      <a:pt x="85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3" name="Google Shape;2383;p38"/>
              <p:cNvSpPr/>
              <p:nvPr/>
            </p:nvSpPr>
            <p:spPr>
              <a:xfrm>
                <a:off x="3286700" y="3637450"/>
                <a:ext cx="156050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6242" h="4191" extrusionOk="0">
                    <a:moveTo>
                      <a:pt x="5646" y="1"/>
                    </a:moveTo>
                    <a:cubicBezTo>
                      <a:pt x="5147" y="1"/>
                      <a:pt x="4278" y="2258"/>
                      <a:pt x="3899" y="2498"/>
                    </a:cubicBezTo>
                    <a:cubicBezTo>
                      <a:pt x="3748" y="2619"/>
                      <a:pt x="3564" y="2691"/>
                      <a:pt x="3375" y="2708"/>
                    </a:cubicBezTo>
                    <a:cubicBezTo>
                      <a:pt x="3333" y="2712"/>
                      <a:pt x="3291" y="2716"/>
                      <a:pt x="3249" y="2720"/>
                    </a:cubicBezTo>
                    <a:cubicBezTo>
                      <a:pt x="3005" y="2717"/>
                      <a:pt x="2726" y="2714"/>
                      <a:pt x="2436" y="2714"/>
                    </a:cubicBezTo>
                    <a:cubicBezTo>
                      <a:pt x="1877" y="2714"/>
                      <a:pt x="1279" y="2726"/>
                      <a:pt x="823" y="2779"/>
                    </a:cubicBezTo>
                    <a:cubicBezTo>
                      <a:pt x="655" y="2770"/>
                      <a:pt x="483" y="2758"/>
                      <a:pt x="315" y="2754"/>
                    </a:cubicBezTo>
                    <a:cubicBezTo>
                      <a:pt x="287" y="2742"/>
                      <a:pt x="258" y="2736"/>
                      <a:pt x="229" y="2736"/>
                    </a:cubicBezTo>
                    <a:cubicBezTo>
                      <a:pt x="158" y="2736"/>
                      <a:pt x="89" y="2771"/>
                      <a:pt x="51" y="2833"/>
                    </a:cubicBezTo>
                    <a:cubicBezTo>
                      <a:pt x="0" y="2943"/>
                      <a:pt x="17" y="3022"/>
                      <a:pt x="84" y="3077"/>
                    </a:cubicBezTo>
                    <a:cubicBezTo>
                      <a:pt x="93" y="3131"/>
                      <a:pt x="139" y="3194"/>
                      <a:pt x="239" y="3270"/>
                    </a:cubicBezTo>
                    <a:cubicBezTo>
                      <a:pt x="219" y="3528"/>
                      <a:pt x="184" y="4041"/>
                      <a:pt x="537" y="4041"/>
                    </a:cubicBezTo>
                    <a:cubicBezTo>
                      <a:pt x="552" y="4041"/>
                      <a:pt x="567" y="4040"/>
                      <a:pt x="584" y="4038"/>
                    </a:cubicBezTo>
                    <a:cubicBezTo>
                      <a:pt x="1041" y="3965"/>
                      <a:pt x="1501" y="3934"/>
                      <a:pt x="1963" y="3934"/>
                    </a:cubicBezTo>
                    <a:cubicBezTo>
                      <a:pt x="2832" y="3934"/>
                      <a:pt x="3703" y="4044"/>
                      <a:pt x="4558" y="4189"/>
                    </a:cubicBezTo>
                    <a:cubicBezTo>
                      <a:pt x="4569" y="4190"/>
                      <a:pt x="4579" y="4191"/>
                      <a:pt x="4589" y="4191"/>
                    </a:cubicBezTo>
                    <a:cubicBezTo>
                      <a:pt x="4803" y="4191"/>
                      <a:pt x="4901" y="3983"/>
                      <a:pt x="4961" y="3803"/>
                    </a:cubicBezTo>
                    <a:cubicBezTo>
                      <a:pt x="5339" y="2829"/>
                      <a:pt x="5662" y="1872"/>
                      <a:pt x="6103" y="907"/>
                    </a:cubicBezTo>
                    <a:cubicBezTo>
                      <a:pt x="6242" y="668"/>
                      <a:pt x="6040" y="496"/>
                      <a:pt x="5910" y="311"/>
                    </a:cubicBezTo>
                    <a:cubicBezTo>
                      <a:pt x="5889" y="265"/>
                      <a:pt x="5860" y="223"/>
                      <a:pt x="5822" y="193"/>
                    </a:cubicBezTo>
                    <a:cubicBezTo>
                      <a:pt x="5822" y="143"/>
                      <a:pt x="5801" y="93"/>
                      <a:pt x="5767" y="55"/>
                    </a:cubicBezTo>
                    <a:cubicBezTo>
                      <a:pt x="5730" y="18"/>
                      <a:pt x="5689" y="1"/>
                      <a:pt x="564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4" name="Google Shape;2384;p38"/>
              <p:cNvSpPr/>
              <p:nvPr/>
            </p:nvSpPr>
            <p:spPr>
              <a:xfrm>
                <a:off x="3502125" y="4292125"/>
                <a:ext cx="100225" cy="96750"/>
              </a:xfrm>
              <a:custGeom>
                <a:avLst/>
                <a:gdLst/>
                <a:ahLst/>
                <a:cxnLst/>
                <a:rect l="l" t="t" r="r" b="b"/>
                <a:pathLst>
                  <a:path w="4009" h="3870" extrusionOk="0">
                    <a:moveTo>
                      <a:pt x="0" y="0"/>
                    </a:moveTo>
                    <a:cubicBezTo>
                      <a:pt x="651" y="810"/>
                      <a:pt x="1457" y="1482"/>
                      <a:pt x="2107" y="2288"/>
                    </a:cubicBezTo>
                    <a:cubicBezTo>
                      <a:pt x="2502" y="2753"/>
                      <a:pt x="2863" y="3240"/>
                      <a:pt x="3194" y="3748"/>
                    </a:cubicBezTo>
                    <a:cubicBezTo>
                      <a:pt x="3232" y="3815"/>
                      <a:pt x="3295" y="3857"/>
                      <a:pt x="3371" y="3870"/>
                    </a:cubicBezTo>
                    <a:lnTo>
                      <a:pt x="3404" y="3870"/>
                    </a:lnTo>
                    <a:cubicBezTo>
                      <a:pt x="3585" y="3866"/>
                      <a:pt x="3622" y="3643"/>
                      <a:pt x="3643" y="3496"/>
                    </a:cubicBezTo>
                    <a:cubicBezTo>
                      <a:pt x="3748" y="2951"/>
                      <a:pt x="4009" y="2426"/>
                      <a:pt x="4009" y="1864"/>
                    </a:cubicBezTo>
                    <a:cubicBezTo>
                      <a:pt x="3878" y="1200"/>
                      <a:pt x="2901" y="995"/>
                      <a:pt x="2359" y="735"/>
                    </a:cubicBezTo>
                    <a:cubicBezTo>
                      <a:pt x="2028" y="642"/>
                      <a:pt x="1717" y="470"/>
                      <a:pt x="1402" y="319"/>
                    </a:cubicBezTo>
                    <a:lnTo>
                      <a:pt x="1390" y="315"/>
                    </a:lnTo>
                    <a:cubicBezTo>
                      <a:pt x="1343" y="302"/>
                      <a:pt x="1301" y="290"/>
                      <a:pt x="1259" y="277"/>
                    </a:cubicBezTo>
                    <a:cubicBezTo>
                      <a:pt x="1243" y="273"/>
                      <a:pt x="1230" y="273"/>
                      <a:pt x="1213" y="264"/>
                    </a:cubicBezTo>
                    <a:cubicBezTo>
                      <a:pt x="1108" y="243"/>
                      <a:pt x="1008" y="222"/>
                      <a:pt x="907" y="197"/>
                    </a:cubicBezTo>
                    <a:cubicBezTo>
                      <a:pt x="814" y="176"/>
                      <a:pt x="726" y="155"/>
                      <a:pt x="638" y="134"/>
                    </a:cubicBezTo>
                    <a:cubicBezTo>
                      <a:pt x="546" y="109"/>
                      <a:pt x="458" y="97"/>
                      <a:pt x="374" y="80"/>
                    </a:cubicBezTo>
                    <a:cubicBezTo>
                      <a:pt x="248" y="55"/>
                      <a:pt x="126" y="29"/>
                      <a:pt x="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5" name="Google Shape;2385;p38"/>
              <p:cNvSpPr/>
              <p:nvPr/>
            </p:nvSpPr>
            <p:spPr>
              <a:xfrm>
                <a:off x="3438750" y="4565200"/>
                <a:ext cx="22375" cy="32725"/>
              </a:xfrm>
              <a:custGeom>
                <a:avLst/>
                <a:gdLst/>
                <a:ahLst/>
                <a:cxnLst/>
                <a:rect l="l" t="t" r="r" b="b"/>
                <a:pathLst>
                  <a:path w="895" h="1309" extrusionOk="0">
                    <a:moveTo>
                      <a:pt x="476" y="1"/>
                    </a:moveTo>
                    <a:cubicBezTo>
                      <a:pt x="447" y="1"/>
                      <a:pt x="414" y="4"/>
                      <a:pt x="378" y="11"/>
                    </a:cubicBezTo>
                    <a:cubicBezTo>
                      <a:pt x="29" y="242"/>
                      <a:pt x="34" y="729"/>
                      <a:pt x="0" y="1111"/>
                    </a:cubicBezTo>
                    <a:cubicBezTo>
                      <a:pt x="0" y="1243"/>
                      <a:pt x="105" y="1309"/>
                      <a:pt x="209" y="1309"/>
                    </a:cubicBezTo>
                    <a:cubicBezTo>
                      <a:pt x="314" y="1309"/>
                      <a:pt x="418" y="1243"/>
                      <a:pt x="416" y="1111"/>
                    </a:cubicBezTo>
                    <a:cubicBezTo>
                      <a:pt x="500" y="1090"/>
                      <a:pt x="558" y="1018"/>
                      <a:pt x="571" y="934"/>
                    </a:cubicBezTo>
                    <a:cubicBezTo>
                      <a:pt x="634" y="664"/>
                      <a:pt x="894" y="1"/>
                      <a:pt x="47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6" name="Google Shape;2386;p38"/>
              <p:cNvSpPr/>
              <p:nvPr/>
            </p:nvSpPr>
            <p:spPr>
              <a:xfrm>
                <a:off x="3459925" y="4568250"/>
                <a:ext cx="21550" cy="32850"/>
              </a:xfrm>
              <a:custGeom>
                <a:avLst/>
                <a:gdLst/>
                <a:ahLst/>
                <a:cxnLst/>
                <a:rect l="l" t="t" r="r" b="b"/>
                <a:pathLst>
                  <a:path w="862" h="1314" extrusionOk="0">
                    <a:moveTo>
                      <a:pt x="522" y="0"/>
                    </a:moveTo>
                    <a:cubicBezTo>
                      <a:pt x="394" y="0"/>
                      <a:pt x="279" y="115"/>
                      <a:pt x="240" y="241"/>
                    </a:cubicBezTo>
                    <a:cubicBezTo>
                      <a:pt x="152" y="502"/>
                      <a:pt x="1" y="1236"/>
                      <a:pt x="370" y="1312"/>
                    </a:cubicBezTo>
                    <a:cubicBezTo>
                      <a:pt x="378" y="1313"/>
                      <a:pt x="386" y="1313"/>
                      <a:pt x="394" y="1313"/>
                    </a:cubicBezTo>
                    <a:cubicBezTo>
                      <a:pt x="497" y="1313"/>
                      <a:pt x="585" y="1237"/>
                      <a:pt x="597" y="1135"/>
                    </a:cubicBezTo>
                    <a:cubicBezTo>
                      <a:pt x="714" y="1068"/>
                      <a:pt x="693" y="921"/>
                      <a:pt x="719" y="808"/>
                    </a:cubicBezTo>
                    <a:cubicBezTo>
                      <a:pt x="723" y="560"/>
                      <a:pt x="861" y="208"/>
                      <a:pt x="635" y="32"/>
                    </a:cubicBezTo>
                    <a:cubicBezTo>
                      <a:pt x="597" y="10"/>
                      <a:pt x="559" y="0"/>
                      <a:pt x="52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7" name="Google Shape;2387;p38"/>
              <p:cNvSpPr/>
              <p:nvPr/>
            </p:nvSpPr>
            <p:spPr>
              <a:xfrm>
                <a:off x="3645450" y="4583675"/>
                <a:ext cx="25000" cy="32250"/>
              </a:xfrm>
              <a:custGeom>
                <a:avLst/>
                <a:gdLst/>
                <a:ahLst/>
                <a:cxnLst/>
                <a:rect l="l" t="t" r="r" b="b"/>
                <a:pathLst>
                  <a:path w="1000" h="1290" extrusionOk="0">
                    <a:moveTo>
                      <a:pt x="656" y="1"/>
                    </a:moveTo>
                    <a:cubicBezTo>
                      <a:pt x="622" y="1"/>
                      <a:pt x="585" y="8"/>
                      <a:pt x="546" y="23"/>
                    </a:cubicBezTo>
                    <a:cubicBezTo>
                      <a:pt x="307" y="166"/>
                      <a:pt x="248" y="485"/>
                      <a:pt x="164" y="737"/>
                    </a:cubicBezTo>
                    <a:cubicBezTo>
                      <a:pt x="106" y="926"/>
                      <a:pt x="1" y="1261"/>
                      <a:pt x="295" y="1287"/>
                    </a:cubicBezTo>
                    <a:lnTo>
                      <a:pt x="286" y="1287"/>
                    </a:lnTo>
                    <a:cubicBezTo>
                      <a:pt x="292" y="1289"/>
                      <a:pt x="298" y="1290"/>
                      <a:pt x="303" y="1290"/>
                    </a:cubicBezTo>
                    <a:cubicBezTo>
                      <a:pt x="308" y="1290"/>
                      <a:pt x="313" y="1289"/>
                      <a:pt x="320" y="1287"/>
                    </a:cubicBezTo>
                    <a:cubicBezTo>
                      <a:pt x="387" y="1282"/>
                      <a:pt x="450" y="1249"/>
                      <a:pt x="483" y="1190"/>
                    </a:cubicBezTo>
                    <a:cubicBezTo>
                      <a:pt x="515" y="1199"/>
                      <a:pt x="544" y="1204"/>
                      <a:pt x="570" y="1204"/>
                    </a:cubicBezTo>
                    <a:cubicBezTo>
                      <a:pt x="837" y="1204"/>
                      <a:pt x="823" y="747"/>
                      <a:pt x="907" y="548"/>
                    </a:cubicBezTo>
                    <a:cubicBezTo>
                      <a:pt x="999" y="339"/>
                      <a:pt x="892" y="1"/>
                      <a:pt x="65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8" name="Google Shape;2388;p38"/>
              <p:cNvSpPr/>
              <p:nvPr/>
            </p:nvSpPr>
            <p:spPr>
              <a:xfrm>
                <a:off x="3676100" y="4586900"/>
                <a:ext cx="25100" cy="33700"/>
              </a:xfrm>
              <a:custGeom>
                <a:avLst/>
                <a:gdLst/>
                <a:ahLst/>
                <a:cxnLst/>
                <a:rect l="l" t="t" r="r" b="b"/>
                <a:pathLst>
                  <a:path w="1004" h="1348" extrusionOk="0">
                    <a:moveTo>
                      <a:pt x="668" y="1"/>
                    </a:moveTo>
                    <a:cubicBezTo>
                      <a:pt x="287" y="1"/>
                      <a:pt x="0" y="1174"/>
                      <a:pt x="273" y="1321"/>
                    </a:cubicBezTo>
                    <a:cubicBezTo>
                      <a:pt x="314" y="1340"/>
                      <a:pt x="351" y="1348"/>
                      <a:pt x="383" y="1348"/>
                    </a:cubicBezTo>
                    <a:cubicBezTo>
                      <a:pt x="542" y="1348"/>
                      <a:pt x="598" y="1150"/>
                      <a:pt x="588" y="990"/>
                    </a:cubicBezTo>
                    <a:lnTo>
                      <a:pt x="588" y="990"/>
                    </a:lnTo>
                    <a:cubicBezTo>
                      <a:pt x="603" y="994"/>
                      <a:pt x="618" y="996"/>
                      <a:pt x="633" y="996"/>
                    </a:cubicBezTo>
                    <a:cubicBezTo>
                      <a:pt x="924" y="996"/>
                      <a:pt x="1003" y="223"/>
                      <a:pt x="831" y="75"/>
                    </a:cubicBezTo>
                    <a:cubicBezTo>
                      <a:pt x="776" y="23"/>
                      <a:pt x="721" y="1"/>
                      <a:pt x="66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9" name="Google Shape;2389;p38"/>
              <p:cNvSpPr/>
              <p:nvPr/>
            </p:nvSpPr>
            <p:spPr>
              <a:xfrm>
                <a:off x="3797075" y="4152875"/>
                <a:ext cx="354700" cy="279225"/>
              </a:xfrm>
              <a:custGeom>
                <a:avLst/>
                <a:gdLst/>
                <a:ahLst/>
                <a:cxnLst/>
                <a:rect l="l" t="t" r="r" b="b"/>
                <a:pathLst>
                  <a:path w="14188" h="11169" extrusionOk="0">
                    <a:moveTo>
                      <a:pt x="14188" y="0"/>
                    </a:moveTo>
                    <a:lnTo>
                      <a:pt x="14188" y="0"/>
                    </a:lnTo>
                    <a:cubicBezTo>
                      <a:pt x="12815" y="1087"/>
                      <a:pt x="11732" y="2498"/>
                      <a:pt x="10872" y="4021"/>
                    </a:cubicBezTo>
                    <a:cubicBezTo>
                      <a:pt x="9822" y="5721"/>
                      <a:pt x="9571" y="5897"/>
                      <a:pt x="7552" y="6099"/>
                    </a:cubicBezTo>
                    <a:cubicBezTo>
                      <a:pt x="6551" y="6146"/>
                      <a:pt x="5541" y="6184"/>
                      <a:pt x="4533" y="6184"/>
                    </a:cubicBezTo>
                    <a:cubicBezTo>
                      <a:pt x="3664" y="6184"/>
                      <a:pt x="2796" y="6156"/>
                      <a:pt x="1936" y="6082"/>
                    </a:cubicBezTo>
                    <a:cubicBezTo>
                      <a:pt x="1298" y="5956"/>
                      <a:pt x="639" y="5902"/>
                      <a:pt x="1" y="5763"/>
                    </a:cubicBezTo>
                    <a:lnTo>
                      <a:pt x="1" y="5763"/>
                    </a:lnTo>
                    <a:cubicBezTo>
                      <a:pt x="18" y="5843"/>
                      <a:pt x="30" y="5923"/>
                      <a:pt x="47" y="6002"/>
                    </a:cubicBezTo>
                    <a:cubicBezTo>
                      <a:pt x="64" y="6078"/>
                      <a:pt x="76" y="6141"/>
                      <a:pt x="93" y="6212"/>
                    </a:cubicBezTo>
                    <a:cubicBezTo>
                      <a:pt x="97" y="6214"/>
                      <a:pt x="101" y="6215"/>
                      <a:pt x="106" y="6215"/>
                    </a:cubicBezTo>
                    <a:cubicBezTo>
                      <a:pt x="110" y="6215"/>
                      <a:pt x="114" y="6214"/>
                      <a:pt x="118" y="6212"/>
                    </a:cubicBezTo>
                    <a:cubicBezTo>
                      <a:pt x="122" y="6229"/>
                      <a:pt x="127" y="6242"/>
                      <a:pt x="135" y="6254"/>
                    </a:cubicBezTo>
                    <a:cubicBezTo>
                      <a:pt x="206" y="6628"/>
                      <a:pt x="269" y="6968"/>
                      <a:pt x="274" y="7358"/>
                    </a:cubicBezTo>
                    <a:cubicBezTo>
                      <a:pt x="274" y="7832"/>
                      <a:pt x="148" y="8315"/>
                      <a:pt x="198" y="8789"/>
                    </a:cubicBezTo>
                    <a:cubicBezTo>
                      <a:pt x="223" y="8861"/>
                      <a:pt x="269" y="8924"/>
                      <a:pt x="337" y="8961"/>
                    </a:cubicBezTo>
                    <a:cubicBezTo>
                      <a:pt x="1470" y="9327"/>
                      <a:pt x="2653" y="9536"/>
                      <a:pt x="3850" y="9667"/>
                    </a:cubicBezTo>
                    <a:cubicBezTo>
                      <a:pt x="4146" y="9678"/>
                      <a:pt x="4443" y="9683"/>
                      <a:pt x="4739" y="9683"/>
                    </a:cubicBezTo>
                    <a:cubicBezTo>
                      <a:pt x="5190" y="9683"/>
                      <a:pt x="5640" y="9672"/>
                      <a:pt x="6091" y="9662"/>
                    </a:cubicBezTo>
                    <a:cubicBezTo>
                      <a:pt x="6540" y="9649"/>
                      <a:pt x="6986" y="9639"/>
                      <a:pt x="7436" y="9639"/>
                    </a:cubicBezTo>
                    <a:cubicBezTo>
                      <a:pt x="7563" y="9639"/>
                      <a:pt x="7689" y="9640"/>
                      <a:pt x="7816" y="9641"/>
                    </a:cubicBezTo>
                    <a:cubicBezTo>
                      <a:pt x="7795" y="9910"/>
                      <a:pt x="7883" y="10149"/>
                      <a:pt x="8005" y="10380"/>
                    </a:cubicBezTo>
                    <a:cubicBezTo>
                      <a:pt x="8022" y="10514"/>
                      <a:pt x="8051" y="10653"/>
                      <a:pt x="8097" y="10783"/>
                    </a:cubicBezTo>
                    <a:cubicBezTo>
                      <a:pt x="8156" y="10888"/>
                      <a:pt x="8227" y="10930"/>
                      <a:pt x="8295" y="10934"/>
                    </a:cubicBezTo>
                    <a:cubicBezTo>
                      <a:pt x="8307" y="11064"/>
                      <a:pt x="8412" y="11165"/>
                      <a:pt x="8542" y="11165"/>
                    </a:cubicBezTo>
                    <a:cubicBezTo>
                      <a:pt x="8599" y="11167"/>
                      <a:pt x="8656" y="11168"/>
                      <a:pt x="8713" y="11168"/>
                    </a:cubicBezTo>
                    <a:cubicBezTo>
                      <a:pt x="8770" y="11168"/>
                      <a:pt x="8828" y="11167"/>
                      <a:pt x="8886" y="11165"/>
                    </a:cubicBezTo>
                    <a:cubicBezTo>
                      <a:pt x="10032" y="11144"/>
                      <a:pt x="11186" y="10875"/>
                      <a:pt x="12307" y="10640"/>
                    </a:cubicBezTo>
                    <a:cubicBezTo>
                      <a:pt x="12320" y="10640"/>
                      <a:pt x="12332" y="10645"/>
                      <a:pt x="12349" y="10645"/>
                    </a:cubicBezTo>
                    <a:cubicBezTo>
                      <a:pt x="12530" y="10624"/>
                      <a:pt x="12689" y="10506"/>
                      <a:pt x="12865" y="10447"/>
                    </a:cubicBezTo>
                    <a:cubicBezTo>
                      <a:pt x="13067" y="10363"/>
                      <a:pt x="13314" y="10321"/>
                      <a:pt x="13482" y="10166"/>
                    </a:cubicBezTo>
                    <a:cubicBezTo>
                      <a:pt x="13625" y="9935"/>
                      <a:pt x="13314" y="9797"/>
                      <a:pt x="13239" y="9599"/>
                    </a:cubicBezTo>
                    <a:cubicBezTo>
                      <a:pt x="13117" y="9369"/>
                      <a:pt x="13004" y="9092"/>
                      <a:pt x="12865" y="8861"/>
                    </a:cubicBezTo>
                    <a:cubicBezTo>
                      <a:pt x="12865" y="8848"/>
                      <a:pt x="12865" y="8835"/>
                      <a:pt x="12861" y="8823"/>
                    </a:cubicBezTo>
                    <a:cubicBezTo>
                      <a:pt x="12836" y="8672"/>
                      <a:pt x="12765" y="8537"/>
                      <a:pt x="12706" y="8403"/>
                    </a:cubicBezTo>
                    <a:cubicBezTo>
                      <a:pt x="11967" y="6074"/>
                      <a:pt x="12706" y="3543"/>
                      <a:pt x="13428" y="1285"/>
                    </a:cubicBezTo>
                    <a:cubicBezTo>
                      <a:pt x="13440" y="1264"/>
                      <a:pt x="13445" y="1247"/>
                      <a:pt x="13449" y="1226"/>
                    </a:cubicBezTo>
                    <a:cubicBezTo>
                      <a:pt x="13575" y="1100"/>
                      <a:pt x="13705" y="978"/>
                      <a:pt x="13835" y="856"/>
                    </a:cubicBezTo>
                    <a:lnTo>
                      <a:pt x="13860" y="802"/>
                    </a:lnTo>
                    <a:cubicBezTo>
                      <a:pt x="13894" y="710"/>
                      <a:pt x="13936" y="621"/>
                      <a:pt x="13973" y="533"/>
                    </a:cubicBezTo>
                    <a:cubicBezTo>
                      <a:pt x="13999" y="466"/>
                      <a:pt x="14024" y="399"/>
                      <a:pt x="14049" y="336"/>
                    </a:cubicBezTo>
                    <a:cubicBezTo>
                      <a:pt x="14087" y="235"/>
                      <a:pt x="14133" y="139"/>
                      <a:pt x="14175" y="38"/>
                    </a:cubicBezTo>
                    <a:lnTo>
                      <a:pt x="14188" y="0"/>
                    </a:ln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0" name="Google Shape;2390;p38"/>
              <p:cNvSpPr/>
              <p:nvPr/>
            </p:nvSpPr>
            <p:spPr>
              <a:xfrm>
                <a:off x="4530650" y="4084875"/>
                <a:ext cx="29950" cy="138325"/>
              </a:xfrm>
              <a:custGeom>
                <a:avLst/>
                <a:gdLst/>
                <a:ahLst/>
                <a:cxnLst/>
                <a:rect l="l" t="t" r="r" b="b"/>
                <a:pathLst>
                  <a:path w="1198" h="5533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22" y="76"/>
                      <a:pt x="43" y="152"/>
                      <a:pt x="60" y="227"/>
                    </a:cubicBezTo>
                    <a:cubicBezTo>
                      <a:pt x="106" y="357"/>
                      <a:pt x="135" y="496"/>
                      <a:pt x="144" y="638"/>
                    </a:cubicBezTo>
                    <a:cubicBezTo>
                      <a:pt x="148" y="655"/>
                      <a:pt x="144" y="672"/>
                      <a:pt x="139" y="689"/>
                    </a:cubicBezTo>
                    <a:cubicBezTo>
                      <a:pt x="139" y="701"/>
                      <a:pt x="139" y="710"/>
                      <a:pt x="139" y="722"/>
                    </a:cubicBezTo>
                    <a:cubicBezTo>
                      <a:pt x="144" y="739"/>
                      <a:pt x="144" y="756"/>
                      <a:pt x="139" y="769"/>
                    </a:cubicBezTo>
                    <a:cubicBezTo>
                      <a:pt x="144" y="777"/>
                      <a:pt x="144" y="781"/>
                      <a:pt x="144" y="789"/>
                    </a:cubicBezTo>
                    <a:cubicBezTo>
                      <a:pt x="165" y="857"/>
                      <a:pt x="173" y="928"/>
                      <a:pt x="173" y="999"/>
                    </a:cubicBezTo>
                    <a:lnTo>
                      <a:pt x="173" y="1004"/>
                    </a:lnTo>
                    <a:cubicBezTo>
                      <a:pt x="177" y="1058"/>
                      <a:pt x="181" y="1113"/>
                      <a:pt x="181" y="1163"/>
                    </a:cubicBezTo>
                    <a:cubicBezTo>
                      <a:pt x="181" y="1171"/>
                      <a:pt x="181" y="1180"/>
                      <a:pt x="181" y="1188"/>
                    </a:cubicBezTo>
                    <a:cubicBezTo>
                      <a:pt x="223" y="1314"/>
                      <a:pt x="257" y="1440"/>
                      <a:pt x="286" y="1566"/>
                    </a:cubicBezTo>
                    <a:cubicBezTo>
                      <a:pt x="601" y="2565"/>
                      <a:pt x="278" y="3602"/>
                      <a:pt x="76" y="4584"/>
                    </a:cubicBezTo>
                    <a:cubicBezTo>
                      <a:pt x="97" y="4743"/>
                      <a:pt x="253" y="4773"/>
                      <a:pt x="387" y="4794"/>
                    </a:cubicBezTo>
                    <a:cubicBezTo>
                      <a:pt x="496" y="4836"/>
                      <a:pt x="567" y="4932"/>
                      <a:pt x="681" y="4995"/>
                    </a:cubicBezTo>
                    <a:cubicBezTo>
                      <a:pt x="643" y="5163"/>
                      <a:pt x="479" y="5415"/>
                      <a:pt x="714" y="5520"/>
                    </a:cubicBezTo>
                    <a:cubicBezTo>
                      <a:pt x="744" y="5528"/>
                      <a:pt x="773" y="5532"/>
                      <a:pt x="798" y="5532"/>
                    </a:cubicBezTo>
                    <a:cubicBezTo>
                      <a:pt x="895" y="5532"/>
                      <a:pt x="958" y="5469"/>
                      <a:pt x="1000" y="5381"/>
                    </a:cubicBezTo>
                    <a:cubicBezTo>
                      <a:pt x="1084" y="4550"/>
                      <a:pt x="1197" y="3677"/>
                      <a:pt x="1059" y="2850"/>
                    </a:cubicBezTo>
                    <a:cubicBezTo>
                      <a:pt x="882" y="1847"/>
                      <a:pt x="526" y="878"/>
                      <a:pt x="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1" name="Google Shape;2391;p38"/>
              <p:cNvSpPr/>
              <p:nvPr/>
            </p:nvSpPr>
            <p:spPr>
              <a:xfrm>
                <a:off x="4001175" y="4545525"/>
                <a:ext cx="24125" cy="33750"/>
              </a:xfrm>
              <a:custGeom>
                <a:avLst/>
                <a:gdLst/>
                <a:ahLst/>
                <a:cxnLst/>
                <a:rect l="l" t="t" r="r" b="b"/>
                <a:pathLst>
                  <a:path w="965" h="1350" extrusionOk="0">
                    <a:moveTo>
                      <a:pt x="687" y="0"/>
                    </a:moveTo>
                    <a:cubicBezTo>
                      <a:pt x="683" y="0"/>
                      <a:pt x="680" y="0"/>
                      <a:pt x="676" y="0"/>
                    </a:cubicBezTo>
                    <a:cubicBezTo>
                      <a:pt x="399" y="55"/>
                      <a:pt x="248" y="378"/>
                      <a:pt x="152" y="617"/>
                    </a:cubicBezTo>
                    <a:cubicBezTo>
                      <a:pt x="122" y="815"/>
                      <a:pt x="0" y="1020"/>
                      <a:pt x="42" y="1222"/>
                    </a:cubicBezTo>
                    <a:cubicBezTo>
                      <a:pt x="98" y="1312"/>
                      <a:pt x="163" y="1349"/>
                      <a:pt x="225" y="1349"/>
                    </a:cubicBezTo>
                    <a:cubicBezTo>
                      <a:pt x="351" y="1349"/>
                      <a:pt x="468" y="1199"/>
                      <a:pt x="479" y="1033"/>
                    </a:cubicBezTo>
                    <a:cubicBezTo>
                      <a:pt x="710" y="978"/>
                      <a:pt x="731" y="664"/>
                      <a:pt x="848" y="483"/>
                    </a:cubicBezTo>
                    <a:cubicBezTo>
                      <a:pt x="964" y="309"/>
                      <a:pt x="949" y="0"/>
                      <a:pt x="68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2" name="Google Shape;2392;p38"/>
              <p:cNvSpPr/>
              <p:nvPr/>
            </p:nvSpPr>
            <p:spPr>
              <a:xfrm>
                <a:off x="4027925" y="4546425"/>
                <a:ext cx="22550" cy="33275"/>
              </a:xfrm>
              <a:custGeom>
                <a:avLst/>
                <a:gdLst/>
                <a:ahLst/>
                <a:cxnLst/>
                <a:rect l="l" t="t" r="r" b="b"/>
                <a:pathLst>
                  <a:path w="902" h="1331" extrusionOk="0">
                    <a:moveTo>
                      <a:pt x="639" y="0"/>
                    </a:moveTo>
                    <a:cubicBezTo>
                      <a:pt x="608" y="0"/>
                      <a:pt x="576" y="7"/>
                      <a:pt x="542" y="23"/>
                    </a:cubicBezTo>
                    <a:cubicBezTo>
                      <a:pt x="269" y="241"/>
                      <a:pt x="185" y="628"/>
                      <a:pt x="68" y="938"/>
                    </a:cubicBezTo>
                    <a:cubicBezTo>
                      <a:pt x="39" y="1043"/>
                      <a:pt x="1" y="1165"/>
                      <a:pt x="76" y="1253"/>
                    </a:cubicBezTo>
                    <a:cubicBezTo>
                      <a:pt x="118" y="1304"/>
                      <a:pt x="179" y="1331"/>
                      <a:pt x="241" y="1331"/>
                    </a:cubicBezTo>
                    <a:cubicBezTo>
                      <a:pt x="291" y="1331"/>
                      <a:pt x="342" y="1314"/>
                      <a:pt x="383" y="1278"/>
                    </a:cubicBezTo>
                    <a:cubicBezTo>
                      <a:pt x="492" y="1182"/>
                      <a:pt x="441" y="1047"/>
                      <a:pt x="513" y="917"/>
                    </a:cubicBezTo>
                    <a:cubicBezTo>
                      <a:pt x="702" y="812"/>
                      <a:pt x="739" y="548"/>
                      <a:pt x="828" y="359"/>
                    </a:cubicBezTo>
                    <a:cubicBezTo>
                      <a:pt x="902" y="203"/>
                      <a:pt x="800" y="0"/>
                      <a:pt x="63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3" name="Google Shape;2393;p38"/>
              <p:cNvSpPr/>
              <p:nvPr/>
            </p:nvSpPr>
            <p:spPr>
              <a:xfrm>
                <a:off x="4149650" y="4560800"/>
                <a:ext cx="26150" cy="31825"/>
              </a:xfrm>
              <a:custGeom>
                <a:avLst/>
                <a:gdLst/>
                <a:ahLst/>
                <a:cxnLst/>
                <a:rect l="l" t="t" r="r" b="b"/>
                <a:pathLst>
                  <a:path w="1046" h="1273" extrusionOk="0">
                    <a:moveTo>
                      <a:pt x="783" y="0"/>
                    </a:moveTo>
                    <a:cubicBezTo>
                      <a:pt x="717" y="0"/>
                      <a:pt x="650" y="23"/>
                      <a:pt x="601" y="69"/>
                    </a:cubicBezTo>
                    <a:cubicBezTo>
                      <a:pt x="299" y="292"/>
                      <a:pt x="181" y="644"/>
                      <a:pt x="47" y="980"/>
                    </a:cubicBezTo>
                    <a:cubicBezTo>
                      <a:pt x="1" y="1089"/>
                      <a:pt x="55" y="1211"/>
                      <a:pt x="164" y="1257"/>
                    </a:cubicBezTo>
                    <a:cubicBezTo>
                      <a:pt x="190" y="1268"/>
                      <a:pt x="214" y="1272"/>
                      <a:pt x="237" y="1272"/>
                    </a:cubicBezTo>
                    <a:cubicBezTo>
                      <a:pt x="356" y="1272"/>
                      <a:pt x="444" y="1151"/>
                      <a:pt x="479" y="1035"/>
                    </a:cubicBezTo>
                    <a:cubicBezTo>
                      <a:pt x="706" y="1022"/>
                      <a:pt x="748" y="720"/>
                      <a:pt x="878" y="573"/>
                    </a:cubicBezTo>
                    <a:cubicBezTo>
                      <a:pt x="949" y="460"/>
                      <a:pt x="1046" y="325"/>
                      <a:pt x="1025" y="187"/>
                    </a:cubicBezTo>
                    <a:cubicBezTo>
                      <a:pt x="1004" y="65"/>
                      <a:pt x="894" y="0"/>
                      <a:pt x="78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4" name="Google Shape;2394;p38"/>
              <p:cNvSpPr/>
              <p:nvPr/>
            </p:nvSpPr>
            <p:spPr>
              <a:xfrm>
                <a:off x="4170750" y="4564350"/>
                <a:ext cx="30025" cy="36075"/>
              </a:xfrm>
              <a:custGeom>
                <a:avLst/>
                <a:gdLst/>
                <a:ahLst/>
                <a:cxnLst/>
                <a:rect l="l" t="t" r="r" b="b"/>
                <a:pathLst>
                  <a:path w="1201" h="1443" extrusionOk="0">
                    <a:moveTo>
                      <a:pt x="959" y="0"/>
                    </a:moveTo>
                    <a:cubicBezTo>
                      <a:pt x="751" y="0"/>
                      <a:pt x="520" y="395"/>
                      <a:pt x="433" y="574"/>
                    </a:cubicBezTo>
                    <a:cubicBezTo>
                      <a:pt x="378" y="821"/>
                      <a:pt x="0" y="1300"/>
                      <a:pt x="361" y="1438"/>
                    </a:cubicBezTo>
                    <a:cubicBezTo>
                      <a:pt x="376" y="1441"/>
                      <a:pt x="391" y="1443"/>
                      <a:pt x="406" y="1443"/>
                    </a:cubicBezTo>
                    <a:cubicBezTo>
                      <a:pt x="494" y="1443"/>
                      <a:pt x="572" y="1391"/>
                      <a:pt x="605" y="1308"/>
                    </a:cubicBezTo>
                    <a:cubicBezTo>
                      <a:pt x="663" y="1283"/>
                      <a:pt x="710" y="1241"/>
                      <a:pt x="735" y="1182"/>
                    </a:cubicBezTo>
                    <a:cubicBezTo>
                      <a:pt x="865" y="842"/>
                      <a:pt x="1201" y="540"/>
                      <a:pt x="1154" y="158"/>
                    </a:cubicBezTo>
                    <a:cubicBezTo>
                      <a:pt x="1096" y="45"/>
                      <a:pt x="1029" y="0"/>
                      <a:pt x="95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5" name="Google Shape;2395;p38"/>
              <p:cNvSpPr/>
              <p:nvPr/>
            </p:nvSpPr>
            <p:spPr>
              <a:xfrm>
                <a:off x="2987525" y="4125800"/>
                <a:ext cx="10525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21" h="416" extrusionOk="0">
                    <a:moveTo>
                      <a:pt x="211" y="0"/>
                    </a:moveTo>
                    <a:cubicBezTo>
                      <a:pt x="97" y="0"/>
                      <a:pt x="5" y="93"/>
                      <a:pt x="1" y="206"/>
                    </a:cubicBezTo>
                    <a:cubicBezTo>
                      <a:pt x="1" y="319"/>
                      <a:pt x="93" y="412"/>
                      <a:pt x="206" y="416"/>
                    </a:cubicBezTo>
                    <a:cubicBezTo>
                      <a:pt x="320" y="416"/>
                      <a:pt x="416" y="328"/>
                      <a:pt x="421" y="210"/>
                    </a:cubicBezTo>
                    <a:cubicBezTo>
                      <a:pt x="421" y="97"/>
                      <a:pt x="328" y="5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6" name="Google Shape;2396;p38"/>
              <p:cNvSpPr/>
              <p:nvPr/>
            </p:nvSpPr>
            <p:spPr>
              <a:xfrm>
                <a:off x="3003700" y="4124425"/>
                <a:ext cx="10300" cy="1032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413" extrusionOk="0">
                    <a:moveTo>
                      <a:pt x="203" y="1"/>
                    </a:moveTo>
                    <a:cubicBezTo>
                      <a:pt x="93" y="1"/>
                      <a:pt x="0" y="91"/>
                      <a:pt x="0" y="202"/>
                    </a:cubicBezTo>
                    <a:cubicBezTo>
                      <a:pt x="0" y="316"/>
                      <a:pt x="88" y="408"/>
                      <a:pt x="202" y="412"/>
                    </a:cubicBezTo>
                    <a:cubicBezTo>
                      <a:pt x="315" y="412"/>
                      <a:pt x="412" y="324"/>
                      <a:pt x="412" y="211"/>
                    </a:cubicBezTo>
                    <a:cubicBezTo>
                      <a:pt x="412" y="93"/>
                      <a:pt x="323" y="1"/>
                      <a:pt x="210" y="1"/>
                    </a:cubicBezTo>
                    <a:cubicBezTo>
                      <a:pt x="208" y="1"/>
                      <a:pt x="205" y="1"/>
                      <a:pt x="20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7" name="Google Shape;2397;p38"/>
              <p:cNvSpPr/>
              <p:nvPr/>
            </p:nvSpPr>
            <p:spPr>
              <a:xfrm>
                <a:off x="2993725" y="4111725"/>
                <a:ext cx="104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7" extrusionOk="0">
                    <a:moveTo>
                      <a:pt x="210" y="1"/>
                    </a:moveTo>
                    <a:cubicBezTo>
                      <a:pt x="97" y="5"/>
                      <a:pt x="5" y="93"/>
                      <a:pt x="0" y="207"/>
                    </a:cubicBezTo>
                    <a:cubicBezTo>
                      <a:pt x="0" y="320"/>
                      <a:pt x="93" y="412"/>
                      <a:pt x="206" y="416"/>
                    </a:cubicBezTo>
                    <a:cubicBezTo>
                      <a:pt x="319" y="416"/>
                      <a:pt x="416" y="328"/>
                      <a:pt x="416" y="211"/>
                    </a:cubicBezTo>
                    <a:cubicBezTo>
                      <a:pt x="416" y="97"/>
                      <a:pt x="324" y="5"/>
                      <a:pt x="210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8" name="Google Shape;2398;p38"/>
              <p:cNvSpPr/>
              <p:nvPr/>
            </p:nvSpPr>
            <p:spPr>
              <a:xfrm>
                <a:off x="3059525" y="3959375"/>
                <a:ext cx="10400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6" extrusionOk="0">
                    <a:moveTo>
                      <a:pt x="210" y="0"/>
                    </a:moveTo>
                    <a:cubicBezTo>
                      <a:pt x="97" y="0"/>
                      <a:pt x="0" y="93"/>
                      <a:pt x="0" y="206"/>
                    </a:cubicBezTo>
                    <a:cubicBezTo>
                      <a:pt x="0" y="319"/>
                      <a:pt x="88" y="412"/>
                      <a:pt x="206" y="416"/>
                    </a:cubicBezTo>
                    <a:cubicBezTo>
                      <a:pt x="319" y="416"/>
                      <a:pt x="411" y="328"/>
                      <a:pt x="416" y="210"/>
                    </a:cubicBezTo>
                    <a:cubicBezTo>
                      <a:pt x="416" y="101"/>
                      <a:pt x="323" y="9"/>
                      <a:pt x="21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9" name="Google Shape;2399;p38"/>
              <p:cNvSpPr/>
              <p:nvPr/>
            </p:nvSpPr>
            <p:spPr>
              <a:xfrm>
                <a:off x="3262025" y="4007550"/>
                <a:ext cx="10425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6" extrusionOk="0">
                    <a:moveTo>
                      <a:pt x="215" y="0"/>
                    </a:moveTo>
                    <a:cubicBezTo>
                      <a:pt x="97" y="0"/>
                      <a:pt x="5" y="92"/>
                      <a:pt x="5" y="206"/>
                    </a:cubicBezTo>
                    <a:cubicBezTo>
                      <a:pt x="1" y="319"/>
                      <a:pt x="93" y="411"/>
                      <a:pt x="207" y="416"/>
                    </a:cubicBezTo>
                    <a:cubicBezTo>
                      <a:pt x="320" y="416"/>
                      <a:pt x="412" y="323"/>
                      <a:pt x="416" y="210"/>
                    </a:cubicBezTo>
                    <a:cubicBezTo>
                      <a:pt x="416" y="97"/>
                      <a:pt x="328" y="4"/>
                      <a:pt x="215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0" name="Google Shape;2400;p38"/>
              <p:cNvSpPr/>
              <p:nvPr/>
            </p:nvSpPr>
            <p:spPr>
              <a:xfrm>
                <a:off x="3276100" y="4008375"/>
                <a:ext cx="104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7" extrusionOk="0">
                    <a:moveTo>
                      <a:pt x="210" y="1"/>
                    </a:moveTo>
                    <a:cubicBezTo>
                      <a:pt x="97" y="1"/>
                      <a:pt x="5" y="93"/>
                      <a:pt x="0" y="206"/>
                    </a:cubicBezTo>
                    <a:cubicBezTo>
                      <a:pt x="0" y="320"/>
                      <a:pt x="88" y="412"/>
                      <a:pt x="206" y="416"/>
                    </a:cubicBezTo>
                    <a:cubicBezTo>
                      <a:pt x="319" y="416"/>
                      <a:pt x="412" y="324"/>
                      <a:pt x="416" y="210"/>
                    </a:cubicBezTo>
                    <a:cubicBezTo>
                      <a:pt x="416" y="97"/>
                      <a:pt x="323" y="1"/>
                      <a:pt x="210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1" name="Google Shape;2401;p38"/>
              <p:cNvSpPr/>
              <p:nvPr/>
            </p:nvSpPr>
            <p:spPr>
              <a:xfrm>
                <a:off x="3325300" y="3834500"/>
                <a:ext cx="10425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7" extrusionOk="0">
                    <a:moveTo>
                      <a:pt x="211" y="1"/>
                    </a:moveTo>
                    <a:cubicBezTo>
                      <a:pt x="97" y="1"/>
                      <a:pt x="5" y="93"/>
                      <a:pt x="1" y="206"/>
                    </a:cubicBezTo>
                    <a:cubicBezTo>
                      <a:pt x="1" y="320"/>
                      <a:pt x="93" y="412"/>
                      <a:pt x="206" y="416"/>
                    </a:cubicBezTo>
                    <a:cubicBezTo>
                      <a:pt x="320" y="416"/>
                      <a:pt x="412" y="324"/>
                      <a:pt x="416" y="211"/>
                    </a:cubicBezTo>
                    <a:cubicBezTo>
                      <a:pt x="416" y="97"/>
                      <a:pt x="324" y="5"/>
                      <a:pt x="21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2" name="Google Shape;2402;p38"/>
              <p:cNvSpPr/>
              <p:nvPr/>
            </p:nvSpPr>
            <p:spPr>
              <a:xfrm>
                <a:off x="3339675" y="3834200"/>
                <a:ext cx="10325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412" extrusionOk="0">
                    <a:moveTo>
                      <a:pt x="211" y="0"/>
                    </a:moveTo>
                    <a:cubicBezTo>
                      <a:pt x="97" y="0"/>
                      <a:pt x="1" y="88"/>
                      <a:pt x="1" y="202"/>
                    </a:cubicBezTo>
                    <a:cubicBezTo>
                      <a:pt x="1" y="319"/>
                      <a:pt x="89" y="411"/>
                      <a:pt x="202" y="411"/>
                    </a:cubicBezTo>
                    <a:cubicBezTo>
                      <a:pt x="316" y="411"/>
                      <a:pt x="412" y="323"/>
                      <a:pt x="412" y="210"/>
                    </a:cubicBezTo>
                    <a:cubicBezTo>
                      <a:pt x="412" y="97"/>
                      <a:pt x="324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3" name="Google Shape;2403;p38"/>
              <p:cNvSpPr/>
              <p:nvPr/>
            </p:nvSpPr>
            <p:spPr>
              <a:xfrm>
                <a:off x="3331400" y="3848675"/>
                <a:ext cx="10300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416" extrusionOk="0">
                    <a:moveTo>
                      <a:pt x="210" y="0"/>
                    </a:moveTo>
                    <a:cubicBezTo>
                      <a:pt x="97" y="0"/>
                      <a:pt x="0" y="93"/>
                      <a:pt x="0" y="206"/>
                    </a:cubicBezTo>
                    <a:cubicBezTo>
                      <a:pt x="0" y="319"/>
                      <a:pt x="88" y="412"/>
                      <a:pt x="202" y="416"/>
                    </a:cubicBezTo>
                    <a:cubicBezTo>
                      <a:pt x="315" y="416"/>
                      <a:pt x="412" y="324"/>
                      <a:pt x="412" y="210"/>
                    </a:cubicBezTo>
                    <a:cubicBezTo>
                      <a:pt x="412" y="97"/>
                      <a:pt x="323" y="5"/>
                      <a:pt x="21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4" name="Google Shape;2404;p38"/>
              <p:cNvSpPr/>
              <p:nvPr/>
            </p:nvSpPr>
            <p:spPr>
              <a:xfrm>
                <a:off x="3349650" y="4181000"/>
                <a:ext cx="10300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416" extrusionOk="0">
                    <a:moveTo>
                      <a:pt x="210" y="0"/>
                    </a:moveTo>
                    <a:cubicBezTo>
                      <a:pt x="97" y="0"/>
                      <a:pt x="1" y="92"/>
                      <a:pt x="1" y="206"/>
                    </a:cubicBezTo>
                    <a:cubicBezTo>
                      <a:pt x="1" y="319"/>
                      <a:pt x="89" y="411"/>
                      <a:pt x="202" y="416"/>
                    </a:cubicBezTo>
                    <a:cubicBezTo>
                      <a:pt x="315" y="416"/>
                      <a:pt x="412" y="323"/>
                      <a:pt x="412" y="210"/>
                    </a:cubicBezTo>
                    <a:cubicBezTo>
                      <a:pt x="412" y="97"/>
                      <a:pt x="324" y="4"/>
                      <a:pt x="21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5" name="Google Shape;2405;p38"/>
              <p:cNvSpPr/>
              <p:nvPr/>
            </p:nvSpPr>
            <p:spPr>
              <a:xfrm>
                <a:off x="3511675" y="4059050"/>
                <a:ext cx="105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20" h="417" extrusionOk="0">
                    <a:moveTo>
                      <a:pt x="214" y="1"/>
                    </a:moveTo>
                    <a:cubicBezTo>
                      <a:pt x="101" y="1"/>
                      <a:pt x="9" y="93"/>
                      <a:pt x="4" y="207"/>
                    </a:cubicBezTo>
                    <a:cubicBezTo>
                      <a:pt x="0" y="320"/>
                      <a:pt x="93" y="416"/>
                      <a:pt x="206" y="416"/>
                    </a:cubicBezTo>
                    <a:cubicBezTo>
                      <a:pt x="319" y="416"/>
                      <a:pt x="416" y="328"/>
                      <a:pt x="416" y="215"/>
                    </a:cubicBezTo>
                    <a:cubicBezTo>
                      <a:pt x="420" y="97"/>
                      <a:pt x="328" y="5"/>
                      <a:pt x="21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6" name="Google Shape;2406;p38"/>
              <p:cNvSpPr/>
              <p:nvPr/>
            </p:nvSpPr>
            <p:spPr>
              <a:xfrm>
                <a:off x="3525825" y="4050775"/>
                <a:ext cx="10425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6" extrusionOk="0">
                    <a:moveTo>
                      <a:pt x="211" y="0"/>
                    </a:moveTo>
                    <a:cubicBezTo>
                      <a:pt x="97" y="0"/>
                      <a:pt x="5" y="93"/>
                      <a:pt x="1" y="206"/>
                    </a:cubicBezTo>
                    <a:cubicBezTo>
                      <a:pt x="1" y="319"/>
                      <a:pt x="89" y="416"/>
                      <a:pt x="206" y="416"/>
                    </a:cubicBezTo>
                    <a:cubicBezTo>
                      <a:pt x="320" y="416"/>
                      <a:pt x="412" y="328"/>
                      <a:pt x="416" y="214"/>
                    </a:cubicBezTo>
                    <a:cubicBezTo>
                      <a:pt x="416" y="97"/>
                      <a:pt x="324" y="4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7" name="Google Shape;2407;p38"/>
              <p:cNvSpPr/>
              <p:nvPr/>
            </p:nvSpPr>
            <p:spPr>
              <a:xfrm>
                <a:off x="3571700" y="3895775"/>
                <a:ext cx="103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417" extrusionOk="0">
                    <a:moveTo>
                      <a:pt x="210" y="1"/>
                    </a:moveTo>
                    <a:cubicBezTo>
                      <a:pt x="92" y="1"/>
                      <a:pt x="0" y="93"/>
                      <a:pt x="0" y="207"/>
                    </a:cubicBezTo>
                    <a:cubicBezTo>
                      <a:pt x="0" y="320"/>
                      <a:pt x="88" y="412"/>
                      <a:pt x="201" y="416"/>
                    </a:cubicBezTo>
                    <a:cubicBezTo>
                      <a:pt x="315" y="416"/>
                      <a:pt x="411" y="324"/>
                      <a:pt x="411" y="211"/>
                    </a:cubicBezTo>
                    <a:cubicBezTo>
                      <a:pt x="411" y="97"/>
                      <a:pt x="323" y="5"/>
                      <a:pt x="210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8" name="Google Shape;2408;p38"/>
              <p:cNvSpPr/>
              <p:nvPr/>
            </p:nvSpPr>
            <p:spPr>
              <a:xfrm>
                <a:off x="3788050" y="3980775"/>
                <a:ext cx="10425" cy="10325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3" extrusionOk="0">
                    <a:moveTo>
                      <a:pt x="203" y="1"/>
                    </a:moveTo>
                    <a:cubicBezTo>
                      <a:pt x="93" y="1"/>
                      <a:pt x="5" y="91"/>
                      <a:pt x="1" y="202"/>
                    </a:cubicBezTo>
                    <a:cubicBezTo>
                      <a:pt x="1" y="316"/>
                      <a:pt x="93" y="412"/>
                      <a:pt x="206" y="412"/>
                    </a:cubicBezTo>
                    <a:cubicBezTo>
                      <a:pt x="320" y="412"/>
                      <a:pt x="412" y="324"/>
                      <a:pt x="416" y="211"/>
                    </a:cubicBezTo>
                    <a:cubicBezTo>
                      <a:pt x="416" y="93"/>
                      <a:pt x="324" y="1"/>
                      <a:pt x="211" y="1"/>
                    </a:cubicBezTo>
                    <a:cubicBezTo>
                      <a:pt x="208" y="1"/>
                      <a:pt x="206" y="1"/>
                      <a:pt x="20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9" name="Google Shape;2409;p38"/>
              <p:cNvSpPr/>
              <p:nvPr/>
            </p:nvSpPr>
            <p:spPr>
              <a:xfrm>
                <a:off x="3803375" y="3982350"/>
                <a:ext cx="10525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21" h="417" extrusionOk="0">
                    <a:moveTo>
                      <a:pt x="215" y="1"/>
                    </a:moveTo>
                    <a:cubicBezTo>
                      <a:pt x="101" y="1"/>
                      <a:pt x="5" y="89"/>
                      <a:pt x="1" y="206"/>
                    </a:cubicBezTo>
                    <a:cubicBezTo>
                      <a:pt x="1" y="320"/>
                      <a:pt x="93" y="412"/>
                      <a:pt x="210" y="416"/>
                    </a:cubicBezTo>
                    <a:cubicBezTo>
                      <a:pt x="324" y="416"/>
                      <a:pt x="416" y="324"/>
                      <a:pt x="420" y="211"/>
                    </a:cubicBezTo>
                    <a:cubicBezTo>
                      <a:pt x="420" y="97"/>
                      <a:pt x="328" y="5"/>
                      <a:pt x="21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0" name="Google Shape;2410;p38"/>
              <p:cNvSpPr/>
              <p:nvPr/>
            </p:nvSpPr>
            <p:spPr>
              <a:xfrm>
                <a:off x="3794775" y="3994950"/>
                <a:ext cx="10400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6" extrusionOk="0">
                    <a:moveTo>
                      <a:pt x="210" y="0"/>
                    </a:moveTo>
                    <a:cubicBezTo>
                      <a:pt x="97" y="0"/>
                      <a:pt x="5" y="93"/>
                      <a:pt x="0" y="206"/>
                    </a:cubicBezTo>
                    <a:cubicBezTo>
                      <a:pt x="0" y="319"/>
                      <a:pt x="93" y="412"/>
                      <a:pt x="206" y="416"/>
                    </a:cubicBezTo>
                    <a:cubicBezTo>
                      <a:pt x="319" y="416"/>
                      <a:pt x="412" y="324"/>
                      <a:pt x="416" y="210"/>
                    </a:cubicBezTo>
                    <a:cubicBezTo>
                      <a:pt x="416" y="97"/>
                      <a:pt x="324" y="5"/>
                      <a:pt x="21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1" name="Google Shape;2411;p38"/>
              <p:cNvSpPr/>
              <p:nvPr/>
            </p:nvSpPr>
            <p:spPr>
              <a:xfrm>
                <a:off x="3685750" y="4108475"/>
                <a:ext cx="10400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7" extrusionOk="0">
                    <a:moveTo>
                      <a:pt x="215" y="1"/>
                    </a:moveTo>
                    <a:cubicBezTo>
                      <a:pt x="101" y="1"/>
                      <a:pt x="5" y="89"/>
                      <a:pt x="0" y="206"/>
                    </a:cubicBezTo>
                    <a:cubicBezTo>
                      <a:pt x="0" y="320"/>
                      <a:pt x="93" y="412"/>
                      <a:pt x="206" y="416"/>
                    </a:cubicBezTo>
                    <a:cubicBezTo>
                      <a:pt x="319" y="416"/>
                      <a:pt x="412" y="324"/>
                      <a:pt x="416" y="211"/>
                    </a:cubicBezTo>
                    <a:cubicBezTo>
                      <a:pt x="416" y="97"/>
                      <a:pt x="328" y="5"/>
                      <a:pt x="21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2" name="Google Shape;2412;p38"/>
              <p:cNvSpPr/>
              <p:nvPr/>
            </p:nvSpPr>
            <p:spPr>
              <a:xfrm>
                <a:off x="3569075" y="4241650"/>
                <a:ext cx="10400" cy="10300"/>
              </a:xfrm>
              <a:custGeom>
                <a:avLst/>
                <a:gdLst/>
                <a:ahLst/>
                <a:cxnLst/>
                <a:rect l="l" t="t" r="r" b="b"/>
                <a:pathLst>
                  <a:path w="416" h="412" extrusionOk="0">
                    <a:moveTo>
                      <a:pt x="210" y="0"/>
                    </a:moveTo>
                    <a:cubicBezTo>
                      <a:pt x="97" y="0"/>
                      <a:pt x="4" y="88"/>
                      <a:pt x="0" y="202"/>
                    </a:cubicBezTo>
                    <a:cubicBezTo>
                      <a:pt x="0" y="319"/>
                      <a:pt x="88" y="411"/>
                      <a:pt x="206" y="411"/>
                    </a:cubicBezTo>
                    <a:cubicBezTo>
                      <a:pt x="319" y="411"/>
                      <a:pt x="411" y="323"/>
                      <a:pt x="416" y="210"/>
                    </a:cubicBezTo>
                    <a:cubicBezTo>
                      <a:pt x="416" y="97"/>
                      <a:pt x="323" y="0"/>
                      <a:pt x="210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3" name="Google Shape;2413;p38"/>
              <p:cNvSpPr/>
              <p:nvPr/>
            </p:nvSpPr>
            <p:spPr>
              <a:xfrm>
                <a:off x="3585950" y="4248050"/>
                <a:ext cx="10425" cy="10400"/>
              </a:xfrm>
              <a:custGeom>
                <a:avLst/>
                <a:gdLst/>
                <a:ahLst/>
                <a:cxnLst/>
                <a:rect l="l" t="t" r="r" b="b"/>
                <a:pathLst>
                  <a:path w="417" h="416" extrusionOk="0">
                    <a:moveTo>
                      <a:pt x="211" y="0"/>
                    </a:moveTo>
                    <a:cubicBezTo>
                      <a:pt x="97" y="0"/>
                      <a:pt x="5" y="92"/>
                      <a:pt x="1" y="206"/>
                    </a:cubicBezTo>
                    <a:cubicBezTo>
                      <a:pt x="1" y="319"/>
                      <a:pt x="93" y="411"/>
                      <a:pt x="207" y="416"/>
                    </a:cubicBezTo>
                    <a:cubicBezTo>
                      <a:pt x="320" y="416"/>
                      <a:pt x="412" y="328"/>
                      <a:pt x="416" y="214"/>
                    </a:cubicBezTo>
                    <a:cubicBezTo>
                      <a:pt x="416" y="97"/>
                      <a:pt x="328" y="4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4" name="Google Shape;2414;p38"/>
              <p:cNvSpPr/>
              <p:nvPr/>
            </p:nvSpPr>
            <p:spPr>
              <a:xfrm>
                <a:off x="3508425" y="4412350"/>
                <a:ext cx="10825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8" extrusionOk="0">
                    <a:moveTo>
                      <a:pt x="217" y="0"/>
                    </a:moveTo>
                    <a:cubicBezTo>
                      <a:pt x="212" y="0"/>
                      <a:pt x="207" y="1"/>
                      <a:pt x="202" y="1"/>
                    </a:cubicBezTo>
                    <a:cubicBezTo>
                      <a:pt x="84" y="9"/>
                      <a:pt x="0" y="110"/>
                      <a:pt x="8" y="228"/>
                    </a:cubicBezTo>
                    <a:cubicBezTo>
                      <a:pt x="20" y="336"/>
                      <a:pt x="113" y="417"/>
                      <a:pt x="219" y="417"/>
                    </a:cubicBezTo>
                    <a:cubicBezTo>
                      <a:pt x="225" y="417"/>
                      <a:pt x="230" y="417"/>
                      <a:pt x="235" y="417"/>
                    </a:cubicBezTo>
                    <a:cubicBezTo>
                      <a:pt x="348" y="408"/>
                      <a:pt x="432" y="307"/>
                      <a:pt x="424" y="194"/>
                    </a:cubicBezTo>
                    <a:cubicBezTo>
                      <a:pt x="412" y="82"/>
                      <a:pt x="324" y="0"/>
                      <a:pt x="21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5" name="Google Shape;2415;p38"/>
              <p:cNvSpPr/>
              <p:nvPr/>
            </p:nvSpPr>
            <p:spPr>
              <a:xfrm>
                <a:off x="3724775" y="4494400"/>
                <a:ext cx="108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34" h="418" extrusionOk="0">
                    <a:moveTo>
                      <a:pt x="218" y="1"/>
                    </a:moveTo>
                    <a:cubicBezTo>
                      <a:pt x="213" y="1"/>
                      <a:pt x="208" y="1"/>
                      <a:pt x="202" y="1"/>
                    </a:cubicBezTo>
                    <a:cubicBezTo>
                      <a:pt x="85" y="10"/>
                      <a:pt x="1" y="110"/>
                      <a:pt x="9" y="224"/>
                    </a:cubicBezTo>
                    <a:cubicBezTo>
                      <a:pt x="22" y="334"/>
                      <a:pt x="118" y="417"/>
                      <a:pt x="228" y="417"/>
                    </a:cubicBezTo>
                    <a:cubicBezTo>
                      <a:pt x="230" y="417"/>
                      <a:pt x="233" y="417"/>
                      <a:pt x="236" y="417"/>
                    </a:cubicBezTo>
                    <a:cubicBezTo>
                      <a:pt x="349" y="404"/>
                      <a:pt x="433" y="304"/>
                      <a:pt x="425" y="190"/>
                    </a:cubicBezTo>
                    <a:cubicBezTo>
                      <a:pt x="413" y="82"/>
                      <a:pt x="324" y="1"/>
                      <a:pt x="218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6" name="Google Shape;2416;p38"/>
              <p:cNvSpPr/>
              <p:nvPr/>
            </p:nvSpPr>
            <p:spPr>
              <a:xfrm>
                <a:off x="3728350" y="4478775"/>
                <a:ext cx="10825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213" y="0"/>
                    </a:moveTo>
                    <a:cubicBezTo>
                      <a:pt x="208" y="0"/>
                      <a:pt x="203" y="1"/>
                      <a:pt x="198" y="1"/>
                    </a:cubicBezTo>
                    <a:cubicBezTo>
                      <a:pt x="84" y="9"/>
                      <a:pt x="1" y="110"/>
                      <a:pt x="9" y="223"/>
                    </a:cubicBezTo>
                    <a:cubicBezTo>
                      <a:pt x="21" y="334"/>
                      <a:pt x="113" y="417"/>
                      <a:pt x="223" y="417"/>
                    </a:cubicBezTo>
                    <a:cubicBezTo>
                      <a:pt x="226" y="417"/>
                      <a:pt x="229" y="417"/>
                      <a:pt x="231" y="416"/>
                    </a:cubicBezTo>
                    <a:cubicBezTo>
                      <a:pt x="349" y="404"/>
                      <a:pt x="433" y="303"/>
                      <a:pt x="424" y="190"/>
                    </a:cubicBezTo>
                    <a:cubicBezTo>
                      <a:pt x="412" y="82"/>
                      <a:pt x="320" y="0"/>
                      <a:pt x="21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7" name="Google Shape;2417;p38"/>
              <p:cNvSpPr/>
              <p:nvPr/>
            </p:nvSpPr>
            <p:spPr>
              <a:xfrm>
                <a:off x="3729825" y="4296400"/>
                <a:ext cx="10825" cy="10425"/>
              </a:xfrm>
              <a:custGeom>
                <a:avLst/>
                <a:gdLst/>
                <a:ahLst/>
                <a:cxnLst/>
                <a:rect l="l" t="t" r="r" b="b"/>
                <a:pathLst>
                  <a:path w="433" h="417" extrusionOk="0">
                    <a:moveTo>
                      <a:pt x="213" y="1"/>
                    </a:moveTo>
                    <a:cubicBezTo>
                      <a:pt x="208" y="1"/>
                      <a:pt x="203" y="1"/>
                      <a:pt x="198" y="1"/>
                    </a:cubicBezTo>
                    <a:cubicBezTo>
                      <a:pt x="84" y="9"/>
                      <a:pt x="0" y="110"/>
                      <a:pt x="9" y="224"/>
                    </a:cubicBezTo>
                    <a:cubicBezTo>
                      <a:pt x="21" y="334"/>
                      <a:pt x="113" y="417"/>
                      <a:pt x="227" y="417"/>
                    </a:cubicBezTo>
                    <a:cubicBezTo>
                      <a:pt x="230" y="417"/>
                      <a:pt x="233" y="417"/>
                      <a:pt x="235" y="417"/>
                    </a:cubicBezTo>
                    <a:cubicBezTo>
                      <a:pt x="349" y="404"/>
                      <a:pt x="433" y="303"/>
                      <a:pt x="424" y="190"/>
                    </a:cubicBezTo>
                    <a:cubicBezTo>
                      <a:pt x="412" y="82"/>
                      <a:pt x="320" y="1"/>
                      <a:pt x="21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8" name="Google Shape;2418;p38"/>
              <p:cNvSpPr/>
              <p:nvPr/>
            </p:nvSpPr>
            <p:spPr>
              <a:xfrm>
                <a:off x="3938350" y="4226225"/>
                <a:ext cx="12375" cy="10625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5" extrusionOk="0">
                    <a:moveTo>
                      <a:pt x="217" y="0"/>
                    </a:moveTo>
                    <a:cubicBezTo>
                      <a:pt x="107" y="0"/>
                      <a:pt x="1" y="88"/>
                      <a:pt x="3" y="218"/>
                    </a:cubicBezTo>
                    <a:cubicBezTo>
                      <a:pt x="8" y="332"/>
                      <a:pt x="104" y="424"/>
                      <a:pt x="218" y="424"/>
                    </a:cubicBezTo>
                    <a:cubicBezTo>
                      <a:pt x="406" y="420"/>
                      <a:pt x="495" y="189"/>
                      <a:pt x="360" y="59"/>
                    </a:cubicBezTo>
                    <a:cubicBezTo>
                      <a:pt x="318" y="18"/>
                      <a:pt x="267" y="0"/>
                      <a:pt x="21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9" name="Google Shape;2419;p38"/>
              <p:cNvSpPr/>
              <p:nvPr/>
            </p:nvSpPr>
            <p:spPr>
              <a:xfrm>
                <a:off x="3955600" y="4225000"/>
                <a:ext cx="124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3" extrusionOk="0">
                    <a:moveTo>
                      <a:pt x="213" y="0"/>
                    </a:moveTo>
                    <a:cubicBezTo>
                      <a:pt x="104" y="0"/>
                      <a:pt x="0" y="88"/>
                      <a:pt x="6" y="217"/>
                    </a:cubicBezTo>
                    <a:cubicBezTo>
                      <a:pt x="6" y="330"/>
                      <a:pt x="98" y="423"/>
                      <a:pt x="216" y="423"/>
                    </a:cubicBezTo>
                    <a:cubicBezTo>
                      <a:pt x="401" y="418"/>
                      <a:pt x="497" y="192"/>
                      <a:pt x="359" y="62"/>
                    </a:cubicBezTo>
                    <a:cubicBezTo>
                      <a:pt x="316" y="19"/>
                      <a:pt x="264" y="0"/>
                      <a:pt x="21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0" name="Google Shape;2420;p38"/>
              <p:cNvSpPr/>
              <p:nvPr/>
            </p:nvSpPr>
            <p:spPr>
              <a:xfrm>
                <a:off x="4005050" y="4055075"/>
                <a:ext cx="12250" cy="10475"/>
              </a:xfrm>
              <a:custGeom>
                <a:avLst/>
                <a:gdLst/>
                <a:ahLst/>
                <a:cxnLst/>
                <a:rect l="l" t="t" r="r" b="b"/>
                <a:pathLst>
                  <a:path w="490" h="419" extrusionOk="0">
                    <a:moveTo>
                      <a:pt x="216" y="0"/>
                    </a:moveTo>
                    <a:cubicBezTo>
                      <a:pt x="213" y="0"/>
                      <a:pt x="210" y="0"/>
                      <a:pt x="206" y="0"/>
                    </a:cubicBezTo>
                    <a:cubicBezTo>
                      <a:pt x="89" y="0"/>
                      <a:pt x="1" y="93"/>
                      <a:pt x="1" y="210"/>
                    </a:cubicBezTo>
                    <a:cubicBezTo>
                      <a:pt x="1" y="334"/>
                      <a:pt x="105" y="419"/>
                      <a:pt x="213" y="419"/>
                    </a:cubicBezTo>
                    <a:cubicBezTo>
                      <a:pt x="265" y="419"/>
                      <a:pt x="319" y="398"/>
                      <a:pt x="362" y="353"/>
                    </a:cubicBezTo>
                    <a:cubicBezTo>
                      <a:pt x="489" y="221"/>
                      <a:pt x="395" y="0"/>
                      <a:pt x="21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1" name="Google Shape;2421;p38"/>
              <p:cNvSpPr/>
              <p:nvPr/>
            </p:nvSpPr>
            <p:spPr>
              <a:xfrm>
                <a:off x="3977950" y="3847500"/>
                <a:ext cx="1245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1" extrusionOk="0">
                    <a:moveTo>
                      <a:pt x="214" y="0"/>
                    </a:moveTo>
                    <a:cubicBezTo>
                      <a:pt x="104" y="0"/>
                      <a:pt x="0" y="86"/>
                      <a:pt x="6" y="215"/>
                    </a:cubicBezTo>
                    <a:cubicBezTo>
                      <a:pt x="6" y="329"/>
                      <a:pt x="103" y="421"/>
                      <a:pt x="216" y="421"/>
                    </a:cubicBezTo>
                    <a:cubicBezTo>
                      <a:pt x="405" y="421"/>
                      <a:pt x="497" y="190"/>
                      <a:pt x="359" y="60"/>
                    </a:cubicBezTo>
                    <a:cubicBezTo>
                      <a:pt x="316" y="19"/>
                      <a:pt x="264" y="0"/>
                      <a:pt x="21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2" name="Google Shape;2422;p38"/>
              <p:cNvSpPr/>
              <p:nvPr/>
            </p:nvSpPr>
            <p:spPr>
              <a:xfrm>
                <a:off x="3995050" y="3845525"/>
                <a:ext cx="1245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1" extrusionOk="0">
                    <a:moveTo>
                      <a:pt x="216" y="1"/>
                    </a:moveTo>
                    <a:cubicBezTo>
                      <a:pt x="106" y="1"/>
                      <a:pt x="0" y="89"/>
                      <a:pt x="6" y="219"/>
                    </a:cubicBezTo>
                    <a:cubicBezTo>
                      <a:pt x="6" y="332"/>
                      <a:pt x="103" y="420"/>
                      <a:pt x="216" y="420"/>
                    </a:cubicBezTo>
                    <a:cubicBezTo>
                      <a:pt x="405" y="420"/>
                      <a:pt x="497" y="189"/>
                      <a:pt x="359" y="59"/>
                    </a:cubicBezTo>
                    <a:cubicBezTo>
                      <a:pt x="317" y="19"/>
                      <a:pt x="266" y="1"/>
                      <a:pt x="21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3" name="Google Shape;2423;p38"/>
              <p:cNvSpPr/>
              <p:nvPr/>
            </p:nvSpPr>
            <p:spPr>
              <a:xfrm>
                <a:off x="4161150" y="4008375"/>
                <a:ext cx="1245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1" extrusionOk="0">
                    <a:moveTo>
                      <a:pt x="216" y="1"/>
                    </a:moveTo>
                    <a:cubicBezTo>
                      <a:pt x="106" y="1"/>
                      <a:pt x="1" y="88"/>
                      <a:pt x="6" y="215"/>
                    </a:cubicBezTo>
                    <a:cubicBezTo>
                      <a:pt x="6" y="328"/>
                      <a:pt x="99" y="420"/>
                      <a:pt x="216" y="420"/>
                    </a:cubicBezTo>
                    <a:cubicBezTo>
                      <a:pt x="401" y="420"/>
                      <a:pt x="498" y="189"/>
                      <a:pt x="359" y="59"/>
                    </a:cubicBezTo>
                    <a:cubicBezTo>
                      <a:pt x="317" y="19"/>
                      <a:pt x="266" y="1"/>
                      <a:pt x="21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4" name="Google Shape;2424;p38"/>
              <p:cNvSpPr/>
              <p:nvPr/>
            </p:nvSpPr>
            <p:spPr>
              <a:xfrm>
                <a:off x="4176100" y="4010375"/>
                <a:ext cx="12350" cy="10450"/>
              </a:xfrm>
              <a:custGeom>
                <a:avLst/>
                <a:gdLst/>
                <a:ahLst/>
                <a:cxnLst/>
                <a:rect l="l" t="t" r="r" b="b"/>
                <a:pathLst>
                  <a:path w="494" h="418" extrusionOk="0">
                    <a:moveTo>
                      <a:pt x="216" y="0"/>
                    </a:moveTo>
                    <a:cubicBezTo>
                      <a:pt x="213" y="0"/>
                      <a:pt x="209" y="0"/>
                      <a:pt x="206" y="0"/>
                    </a:cubicBezTo>
                    <a:cubicBezTo>
                      <a:pt x="93" y="0"/>
                      <a:pt x="0" y="97"/>
                      <a:pt x="4" y="210"/>
                    </a:cubicBezTo>
                    <a:cubicBezTo>
                      <a:pt x="4" y="336"/>
                      <a:pt x="107" y="418"/>
                      <a:pt x="215" y="418"/>
                    </a:cubicBezTo>
                    <a:cubicBezTo>
                      <a:pt x="268" y="418"/>
                      <a:pt x="322" y="398"/>
                      <a:pt x="365" y="353"/>
                    </a:cubicBezTo>
                    <a:cubicBezTo>
                      <a:pt x="493" y="221"/>
                      <a:pt x="398" y="0"/>
                      <a:pt x="21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5" name="Google Shape;2425;p38"/>
              <p:cNvSpPr/>
              <p:nvPr/>
            </p:nvSpPr>
            <p:spPr>
              <a:xfrm>
                <a:off x="4169400" y="3997475"/>
                <a:ext cx="123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0" extrusionOk="0">
                    <a:moveTo>
                      <a:pt x="217" y="0"/>
                    </a:moveTo>
                    <a:cubicBezTo>
                      <a:pt x="107" y="0"/>
                      <a:pt x="1" y="87"/>
                      <a:pt x="4" y="214"/>
                    </a:cubicBezTo>
                    <a:cubicBezTo>
                      <a:pt x="8" y="332"/>
                      <a:pt x="105" y="420"/>
                      <a:pt x="218" y="420"/>
                    </a:cubicBezTo>
                    <a:cubicBezTo>
                      <a:pt x="407" y="416"/>
                      <a:pt x="495" y="189"/>
                      <a:pt x="361" y="59"/>
                    </a:cubicBezTo>
                    <a:cubicBezTo>
                      <a:pt x="319" y="18"/>
                      <a:pt x="267" y="0"/>
                      <a:pt x="217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6" name="Google Shape;2426;p38"/>
              <p:cNvSpPr/>
              <p:nvPr/>
            </p:nvSpPr>
            <p:spPr>
              <a:xfrm>
                <a:off x="4371800" y="4048450"/>
                <a:ext cx="12375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1" extrusionOk="0">
                    <a:moveTo>
                      <a:pt x="281" y="1"/>
                    </a:moveTo>
                    <a:cubicBezTo>
                      <a:pt x="93" y="1"/>
                      <a:pt x="0" y="228"/>
                      <a:pt x="134" y="362"/>
                    </a:cubicBezTo>
                    <a:cubicBezTo>
                      <a:pt x="176" y="403"/>
                      <a:pt x="227" y="421"/>
                      <a:pt x="277" y="421"/>
                    </a:cubicBezTo>
                    <a:cubicBezTo>
                      <a:pt x="388" y="421"/>
                      <a:pt x="494" y="332"/>
                      <a:pt x="491" y="202"/>
                    </a:cubicBezTo>
                    <a:cubicBezTo>
                      <a:pt x="487" y="89"/>
                      <a:pt x="395" y="1"/>
                      <a:pt x="28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7" name="Google Shape;2427;p38"/>
              <p:cNvSpPr/>
              <p:nvPr/>
            </p:nvSpPr>
            <p:spPr>
              <a:xfrm>
                <a:off x="4389100" y="4054650"/>
                <a:ext cx="12375" cy="10600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4" extrusionOk="0">
                    <a:moveTo>
                      <a:pt x="282" y="1"/>
                    </a:moveTo>
                    <a:cubicBezTo>
                      <a:pt x="93" y="1"/>
                      <a:pt x="1" y="231"/>
                      <a:pt x="135" y="362"/>
                    </a:cubicBezTo>
                    <a:cubicBezTo>
                      <a:pt x="178" y="404"/>
                      <a:pt x="230" y="423"/>
                      <a:pt x="280" y="423"/>
                    </a:cubicBezTo>
                    <a:cubicBezTo>
                      <a:pt x="390" y="423"/>
                      <a:pt x="495" y="335"/>
                      <a:pt x="492" y="206"/>
                    </a:cubicBezTo>
                    <a:cubicBezTo>
                      <a:pt x="488" y="93"/>
                      <a:pt x="395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8" name="Google Shape;2428;p38"/>
              <p:cNvSpPr/>
              <p:nvPr/>
            </p:nvSpPr>
            <p:spPr>
              <a:xfrm>
                <a:off x="4264650" y="4173000"/>
                <a:ext cx="12375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1" extrusionOk="0">
                    <a:moveTo>
                      <a:pt x="285" y="1"/>
                    </a:moveTo>
                    <a:cubicBezTo>
                      <a:pt x="283" y="1"/>
                      <a:pt x="280" y="1"/>
                      <a:pt x="278" y="1"/>
                    </a:cubicBezTo>
                    <a:cubicBezTo>
                      <a:pt x="93" y="1"/>
                      <a:pt x="1" y="232"/>
                      <a:pt x="135" y="362"/>
                    </a:cubicBezTo>
                    <a:cubicBezTo>
                      <a:pt x="178" y="403"/>
                      <a:pt x="230" y="421"/>
                      <a:pt x="280" y="421"/>
                    </a:cubicBezTo>
                    <a:cubicBezTo>
                      <a:pt x="390" y="421"/>
                      <a:pt x="495" y="333"/>
                      <a:pt x="492" y="203"/>
                    </a:cubicBezTo>
                    <a:cubicBezTo>
                      <a:pt x="488" y="92"/>
                      <a:pt x="399" y="1"/>
                      <a:pt x="28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9" name="Google Shape;2429;p38"/>
              <p:cNvSpPr/>
              <p:nvPr/>
            </p:nvSpPr>
            <p:spPr>
              <a:xfrm>
                <a:off x="4339050" y="4357075"/>
                <a:ext cx="1245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98" h="420" extrusionOk="0">
                    <a:moveTo>
                      <a:pt x="282" y="0"/>
                    </a:moveTo>
                    <a:cubicBezTo>
                      <a:pt x="93" y="0"/>
                      <a:pt x="1" y="231"/>
                      <a:pt x="135" y="361"/>
                    </a:cubicBezTo>
                    <a:cubicBezTo>
                      <a:pt x="178" y="402"/>
                      <a:pt x="230" y="420"/>
                      <a:pt x="281" y="420"/>
                    </a:cubicBezTo>
                    <a:cubicBezTo>
                      <a:pt x="392" y="420"/>
                      <a:pt x="497" y="333"/>
                      <a:pt x="492" y="206"/>
                    </a:cubicBezTo>
                    <a:cubicBezTo>
                      <a:pt x="488" y="88"/>
                      <a:pt x="395" y="0"/>
                      <a:pt x="282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0" name="Google Shape;2430;p38"/>
              <p:cNvSpPr/>
              <p:nvPr/>
            </p:nvSpPr>
            <p:spPr>
              <a:xfrm>
                <a:off x="4349750" y="4342050"/>
                <a:ext cx="12375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1" extrusionOk="0">
                    <a:moveTo>
                      <a:pt x="278" y="1"/>
                    </a:moveTo>
                    <a:cubicBezTo>
                      <a:pt x="89" y="1"/>
                      <a:pt x="1" y="232"/>
                      <a:pt x="135" y="362"/>
                    </a:cubicBezTo>
                    <a:cubicBezTo>
                      <a:pt x="177" y="402"/>
                      <a:pt x="228" y="421"/>
                      <a:pt x="278" y="421"/>
                    </a:cubicBezTo>
                    <a:cubicBezTo>
                      <a:pt x="388" y="421"/>
                      <a:pt x="495" y="332"/>
                      <a:pt x="492" y="202"/>
                    </a:cubicBezTo>
                    <a:cubicBezTo>
                      <a:pt x="488" y="89"/>
                      <a:pt x="391" y="1"/>
                      <a:pt x="278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1" name="Google Shape;2431;p38"/>
              <p:cNvSpPr/>
              <p:nvPr/>
            </p:nvSpPr>
            <p:spPr>
              <a:xfrm>
                <a:off x="4332600" y="4343325"/>
                <a:ext cx="12350" cy="1052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421" extrusionOk="0">
                    <a:moveTo>
                      <a:pt x="279" y="1"/>
                    </a:moveTo>
                    <a:cubicBezTo>
                      <a:pt x="226" y="1"/>
                      <a:pt x="172" y="21"/>
                      <a:pt x="129" y="67"/>
                    </a:cubicBezTo>
                    <a:cubicBezTo>
                      <a:pt x="1" y="199"/>
                      <a:pt x="96" y="420"/>
                      <a:pt x="278" y="420"/>
                    </a:cubicBezTo>
                    <a:cubicBezTo>
                      <a:pt x="281" y="420"/>
                      <a:pt x="285" y="420"/>
                      <a:pt x="288" y="420"/>
                    </a:cubicBezTo>
                    <a:cubicBezTo>
                      <a:pt x="401" y="416"/>
                      <a:pt x="494" y="323"/>
                      <a:pt x="494" y="210"/>
                    </a:cubicBezTo>
                    <a:cubicBezTo>
                      <a:pt x="491" y="84"/>
                      <a:pt x="387" y="1"/>
                      <a:pt x="27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2" name="Google Shape;2432;p38"/>
              <p:cNvSpPr/>
              <p:nvPr/>
            </p:nvSpPr>
            <p:spPr>
              <a:xfrm>
                <a:off x="4256250" y="4478150"/>
                <a:ext cx="1237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95" h="420" extrusionOk="0">
                    <a:moveTo>
                      <a:pt x="282" y="1"/>
                    </a:moveTo>
                    <a:cubicBezTo>
                      <a:pt x="93" y="1"/>
                      <a:pt x="1" y="227"/>
                      <a:pt x="135" y="358"/>
                    </a:cubicBezTo>
                    <a:cubicBezTo>
                      <a:pt x="178" y="400"/>
                      <a:pt x="230" y="419"/>
                      <a:pt x="281" y="419"/>
                    </a:cubicBezTo>
                    <a:cubicBezTo>
                      <a:pt x="390" y="419"/>
                      <a:pt x="495" y="331"/>
                      <a:pt x="492" y="202"/>
                    </a:cubicBezTo>
                    <a:cubicBezTo>
                      <a:pt x="488" y="89"/>
                      <a:pt x="396" y="1"/>
                      <a:pt x="28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3" name="Google Shape;2433;p38"/>
              <p:cNvSpPr/>
              <p:nvPr/>
            </p:nvSpPr>
            <p:spPr>
              <a:xfrm>
                <a:off x="4085550" y="4484775"/>
                <a:ext cx="12350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94" h="420" extrusionOk="0">
                    <a:moveTo>
                      <a:pt x="281" y="0"/>
                    </a:moveTo>
                    <a:cubicBezTo>
                      <a:pt x="92" y="0"/>
                      <a:pt x="0" y="227"/>
                      <a:pt x="134" y="361"/>
                    </a:cubicBezTo>
                    <a:cubicBezTo>
                      <a:pt x="176" y="402"/>
                      <a:pt x="227" y="420"/>
                      <a:pt x="277" y="420"/>
                    </a:cubicBezTo>
                    <a:cubicBezTo>
                      <a:pt x="388" y="420"/>
                      <a:pt x="494" y="332"/>
                      <a:pt x="491" y="202"/>
                    </a:cubicBezTo>
                    <a:cubicBezTo>
                      <a:pt x="487" y="88"/>
                      <a:pt x="395" y="0"/>
                      <a:pt x="281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4" name="Google Shape;2434;p38"/>
              <p:cNvSpPr/>
              <p:nvPr/>
            </p:nvSpPr>
            <p:spPr>
              <a:xfrm>
                <a:off x="4092475" y="4473750"/>
                <a:ext cx="12350" cy="10475"/>
              </a:xfrm>
              <a:custGeom>
                <a:avLst/>
                <a:gdLst/>
                <a:ahLst/>
                <a:cxnLst/>
                <a:rect l="l" t="t" r="r" b="b"/>
                <a:pathLst>
                  <a:path w="494" h="419" extrusionOk="0">
                    <a:moveTo>
                      <a:pt x="289" y="0"/>
                    </a:moveTo>
                    <a:cubicBezTo>
                      <a:pt x="286" y="0"/>
                      <a:pt x="284" y="0"/>
                      <a:pt x="281" y="0"/>
                    </a:cubicBezTo>
                    <a:cubicBezTo>
                      <a:pt x="92" y="0"/>
                      <a:pt x="0" y="227"/>
                      <a:pt x="134" y="357"/>
                    </a:cubicBezTo>
                    <a:cubicBezTo>
                      <a:pt x="177" y="400"/>
                      <a:pt x="229" y="419"/>
                      <a:pt x="280" y="419"/>
                    </a:cubicBezTo>
                    <a:cubicBezTo>
                      <a:pt x="389" y="419"/>
                      <a:pt x="494" y="331"/>
                      <a:pt x="491" y="202"/>
                    </a:cubicBezTo>
                    <a:cubicBezTo>
                      <a:pt x="487" y="91"/>
                      <a:pt x="399" y="0"/>
                      <a:pt x="289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5" name="Google Shape;2435;p38"/>
              <p:cNvSpPr/>
              <p:nvPr/>
            </p:nvSpPr>
            <p:spPr>
              <a:xfrm>
                <a:off x="4078575" y="4471675"/>
                <a:ext cx="12225" cy="10500"/>
              </a:xfrm>
              <a:custGeom>
                <a:avLst/>
                <a:gdLst/>
                <a:ahLst/>
                <a:cxnLst/>
                <a:rect l="l" t="t" r="r" b="b"/>
                <a:pathLst>
                  <a:path w="489" h="420" extrusionOk="0">
                    <a:moveTo>
                      <a:pt x="278" y="0"/>
                    </a:moveTo>
                    <a:cubicBezTo>
                      <a:pt x="225" y="0"/>
                      <a:pt x="171" y="21"/>
                      <a:pt x="128" y="67"/>
                    </a:cubicBezTo>
                    <a:cubicBezTo>
                      <a:pt x="0" y="199"/>
                      <a:pt x="95" y="419"/>
                      <a:pt x="273" y="419"/>
                    </a:cubicBezTo>
                    <a:cubicBezTo>
                      <a:pt x="277" y="419"/>
                      <a:pt x="280" y="419"/>
                      <a:pt x="283" y="419"/>
                    </a:cubicBezTo>
                    <a:cubicBezTo>
                      <a:pt x="401" y="419"/>
                      <a:pt x="489" y="323"/>
                      <a:pt x="489" y="209"/>
                    </a:cubicBezTo>
                    <a:cubicBezTo>
                      <a:pt x="486" y="83"/>
                      <a:pt x="384" y="0"/>
                      <a:pt x="278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6" name="Google Shape;2436;p38"/>
              <p:cNvSpPr/>
              <p:nvPr/>
            </p:nvSpPr>
            <p:spPr>
              <a:xfrm>
                <a:off x="3359525" y="3941000"/>
                <a:ext cx="107200" cy="75050"/>
              </a:xfrm>
              <a:custGeom>
                <a:avLst/>
                <a:gdLst/>
                <a:ahLst/>
                <a:cxnLst/>
                <a:rect l="l" t="t" r="r" b="b"/>
                <a:pathLst>
                  <a:path w="4288" h="3002" extrusionOk="0">
                    <a:moveTo>
                      <a:pt x="3258" y="0"/>
                    </a:moveTo>
                    <a:cubicBezTo>
                      <a:pt x="3121" y="0"/>
                      <a:pt x="2976" y="28"/>
                      <a:pt x="2829" y="89"/>
                    </a:cubicBezTo>
                    <a:cubicBezTo>
                      <a:pt x="1666" y="584"/>
                      <a:pt x="1045" y="1814"/>
                      <a:pt x="223" y="2712"/>
                    </a:cubicBezTo>
                    <a:cubicBezTo>
                      <a:pt x="147" y="2809"/>
                      <a:pt x="71" y="2905"/>
                      <a:pt x="0" y="3002"/>
                    </a:cubicBezTo>
                    <a:cubicBezTo>
                      <a:pt x="147" y="2968"/>
                      <a:pt x="294" y="2939"/>
                      <a:pt x="441" y="2905"/>
                    </a:cubicBezTo>
                    <a:lnTo>
                      <a:pt x="441" y="2905"/>
                    </a:lnTo>
                    <a:lnTo>
                      <a:pt x="424" y="2910"/>
                    </a:lnTo>
                    <a:cubicBezTo>
                      <a:pt x="709" y="2843"/>
                      <a:pt x="991" y="2771"/>
                      <a:pt x="1276" y="2704"/>
                    </a:cubicBezTo>
                    <a:cubicBezTo>
                      <a:pt x="1560" y="2641"/>
                      <a:pt x="1836" y="2595"/>
                      <a:pt x="2116" y="2537"/>
                    </a:cubicBezTo>
                    <a:lnTo>
                      <a:pt x="2116" y="2537"/>
                    </a:lnTo>
                    <a:cubicBezTo>
                      <a:pt x="2112" y="2538"/>
                      <a:pt x="2107" y="2539"/>
                      <a:pt x="2103" y="2540"/>
                    </a:cubicBezTo>
                    <a:lnTo>
                      <a:pt x="2120" y="2536"/>
                    </a:lnTo>
                    <a:lnTo>
                      <a:pt x="2120" y="2536"/>
                    </a:lnTo>
                    <a:cubicBezTo>
                      <a:pt x="2119" y="2536"/>
                      <a:pt x="2118" y="2537"/>
                      <a:pt x="2116" y="2537"/>
                    </a:cubicBezTo>
                    <a:lnTo>
                      <a:pt x="2116" y="2537"/>
                    </a:lnTo>
                    <a:cubicBezTo>
                      <a:pt x="2338" y="2479"/>
                      <a:pt x="2557" y="2413"/>
                      <a:pt x="2779" y="2347"/>
                    </a:cubicBezTo>
                    <a:cubicBezTo>
                      <a:pt x="2783" y="2347"/>
                      <a:pt x="2783" y="2347"/>
                      <a:pt x="2787" y="2343"/>
                    </a:cubicBezTo>
                    <a:lnTo>
                      <a:pt x="2800" y="2339"/>
                    </a:lnTo>
                    <a:cubicBezTo>
                      <a:pt x="2884" y="2309"/>
                      <a:pt x="2968" y="2280"/>
                      <a:pt x="3052" y="2246"/>
                    </a:cubicBezTo>
                    <a:cubicBezTo>
                      <a:pt x="3219" y="2171"/>
                      <a:pt x="3383" y="2083"/>
                      <a:pt x="3543" y="1990"/>
                    </a:cubicBezTo>
                    <a:lnTo>
                      <a:pt x="3547" y="1990"/>
                    </a:lnTo>
                    <a:cubicBezTo>
                      <a:pt x="3547" y="1986"/>
                      <a:pt x="3551" y="1986"/>
                      <a:pt x="3555" y="1982"/>
                    </a:cubicBezTo>
                    <a:lnTo>
                      <a:pt x="3597" y="1957"/>
                    </a:lnTo>
                    <a:cubicBezTo>
                      <a:pt x="3849" y="1760"/>
                      <a:pt x="4038" y="1495"/>
                      <a:pt x="4134" y="1189"/>
                    </a:cubicBezTo>
                    <a:cubicBezTo>
                      <a:pt x="4288" y="521"/>
                      <a:pt x="3847" y="0"/>
                      <a:pt x="3258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7" name="Google Shape;2437;p38"/>
              <p:cNvSpPr/>
              <p:nvPr/>
            </p:nvSpPr>
            <p:spPr>
              <a:xfrm>
                <a:off x="3448300" y="3990550"/>
                <a:ext cx="2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9" h="5" extrusionOk="0">
                    <a:moveTo>
                      <a:pt x="4" y="0"/>
                    </a:moveTo>
                    <a:lnTo>
                      <a:pt x="0" y="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8" name="Google Shape;2438;p38"/>
              <p:cNvSpPr/>
              <p:nvPr/>
            </p:nvSpPr>
            <p:spPr>
              <a:xfrm>
                <a:off x="2805150" y="3736850"/>
                <a:ext cx="606425" cy="540175"/>
              </a:xfrm>
              <a:custGeom>
                <a:avLst/>
                <a:gdLst/>
                <a:ahLst/>
                <a:cxnLst/>
                <a:rect l="l" t="t" r="r" b="b"/>
                <a:pathLst>
                  <a:path w="24257" h="21607" extrusionOk="0">
                    <a:moveTo>
                      <a:pt x="22973" y="1"/>
                    </a:moveTo>
                    <a:cubicBezTo>
                      <a:pt x="22178" y="1"/>
                      <a:pt x="21220" y="126"/>
                      <a:pt x="20890" y="126"/>
                    </a:cubicBezTo>
                    <a:cubicBezTo>
                      <a:pt x="20873" y="126"/>
                      <a:pt x="20858" y="126"/>
                      <a:pt x="20845" y="125"/>
                    </a:cubicBezTo>
                    <a:cubicBezTo>
                      <a:pt x="20551" y="125"/>
                      <a:pt x="18070" y="289"/>
                      <a:pt x="17541" y="704"/>
                    </a:cubicBezTo>
                    <a:cubicBezTo>
                      <a:pt x="17180" y="784"/>
                      <a:pt x="16819" y="860"/>
                      <a:pt x="16458" y="952"/>
                    </a:cubicBezTo>
                    <a:cubicBezTo>
                      <a:pt x="14880" y="1300"/>
                      <a:pt x="13428" y="2001"/>
                      <a:pt x="11946" y="2627"/>
                    </a:cubicBezTo>
                    <a:cubicBezTo>
                      <a:pt x="11881" y="2553"/>
                      <a:pt x="11808" y="2524"/>
                      <a:pt x="11731" y="2524"/>
                    </a:cubicBezTo>
                    <a:cubicBezTo>
                      <a:pt x="11501" y="2524"/>
                      <a:pt x="11235" y="2784"/>
                      <a:pt x="11040" y="2891"/>
                    </a:cubicBezTo>
                    <a:cubicBezTo>
                      <a:pt x="10582" y="3206"/>
                      <a:pt x="10125" y="3516"/>
                      <a:pt x="9684" y="3856"/>
                    </a:cubicBezTo>
                    <a:cubicBezTo>
                      <a:pt x="9621" y="3911"/>
                      <a:pt x="9596" y="4003"/>
                      <a:pt x="9621" y="4083"/>
                    </a:cubicBezTo>
                    <a:cubicBezTo>
                      <a:pt x="7564" y="5447"/>
                      <a:pt x="5995" y="7424"/>
                      <a:pt x="4454" y="9351"/>
                    </a:cubicBezTo>
                    <a:cubicBezTo>
                      <a:pt x="3376" y="10711"/>
                      <a:pt x="2847" y="12389"/>
                      <a:pt x="2041" y="13909"/>
                    </a:cubicBezTo>
                    <a:cubicBezTo>
                      <a:pt x="1109" y="15760"/>
                      <a:pt x="324" y="17699"/>
                      <a:pt x="102" y="19777"/>
                    </a:cubicBezTo>
                    <a:cubicBezTo>
                      <a:pt x="64" y="20167"/>
                      <a:pt x="1" y="20566"/>
                      <a:pt x="56" y="20960"/>
                    </a:cubicBezTo>
                    <a:cubicBezTo>
                      <a:pt x="68" y="21044"/>
                      <a:pt x="135" y="21111"/>
                      <a:pt x="223" y="21128"/>
                    </a:cubicBezTo>
                    <a:lnTo>
                      <a:pt x="223" y="21141"/>
                    </a:lnTo>
                    <a:cubicBezTo>
                      <a:pt x="211" y="21199"/>
                      <a:pt x="211" y="21262"/>
                      <a:pt x="215" y="21325"/>
                    </a:cubicBezTo>
                    <a:cubicBezTo>
                      <a:pt x="234" y="21426"/>
                      <a:pt x="322" y="21497"/>
                      <a:pt x="420" y="21497"/>
                    </a:cubicBezTo>
                    <a:cubicBezTo>
                      <a:pt x="433" y="21497"/>
                      <a:pt x="446" y="21496"/>
                      <a:pt x="458" y="21493"/>
                    </a:cubicBezTo>
                    <a:lnTo>
                      <a:pt x="463" y="21493"/>
                    </a:lnTo>
                    <a:cubicBezTo>
                      <a:pt x="496" y="21570"/>
                      <a:pt x="572" y="21607"/>
                      <a:pt x="650" y="21607"/>
                    </a:cubicBezTo>
                    <a:cubicBezTo>
                      <a:pt x="759" y="21607"/>
                      <a:pt x="869" y="21534"/>
                      <a:pt x="861" y="21397"/>
                    </a:cubicBezTo>
                    <a:cubicBezTo>
                      <a:pt x="819" y="20893"/>
                      <a:pt x="870" y="20419"/>
                      <a:pt x="941" y="19903"/>
                    </a:cubicBezTo>
                    <a:cubicBezTo>
                      <a:pt x="1075" y="19013"/>
                      <a:pt x="1323" y="18131"/>
                      <a:pt x="1579" y="17258"/>
                    </a:cubicBezTo>
                    <a:cubicBezTo>
                      <a:pt x="1856" y="16532"/>
                      <a:pt x="2171" y="15814"/>
                      <a:pt x="2503" y="15109"/>
                    </a:cubicBezTo>
                    <a:cubicBezTo>
                      <a:pt x="3434" y="13183"/>
                      <a:pt x="4312" y="11231"/>
                      <a:pt x="5571" y="9485"/>
                    </a:cubicBezTo>
                    <a:cubicBezTo>
                      <a:pt x="6389" y="8360"/>
                      <a:pt x="7308" y="7307"/>
                      <a:pt x="8312" y="6337"/>
                    </a:cubicBezTo>
                    <a:cubicBezTo>
                      <a:pt x="9478" y="5300"/>
                      <a:pt x="10691" y="4305"/>
                      <a:pt x="12114" y="3642"/>
                    </a:cubicBezTo>
                    <a:cubicBezTo>
                      <a:pt x="13415" y="2946"/>
                      <a:pt x="14796" y="2450"/>
                      <a:pt x="16190" y="1984"/>
                    </a:cubicBezTo>
                    <a:cubicBezTo>
                      <a:pt x="16479" y="1921"/>
                      <a:pt x="16765" y="1825"/>
                      <a:pt x="17054" y="1766"/>
                    </a:cubicBezTo>
                    <a:cubicBezTo>
                      <a:pt x="18996" y="1296"/>
                      <a:pt x="21000" y="1123"/>
                      <a:pt x="23006" y="1123"/>
                    </a:cubicBezTo>
                    <a:cubicBezTo>
                      <a:pt x="23077" y="1123"/>
                      <a:pt x="23149" y="1124"/>
                      <a:pt x="23220" y="1124"/>
                    </a:cubicBezTo>
                    <a:cubicBezTo>
                      <a:pt x="23661" y="1107"/>
                      <a:pt x="24118" y="864"/>
                      <a:pt x="24215" y="402"/>
                    </a:cubicBezTo>
                    <a:cubicBezTo>
                      <a:pt x="24257" y="310"/>
                      <a:pt x="24232" y="201"/>
                      <a:pt x="24152" y="142"/>
                    </a:cubicBezTo>
                    <a:cubicBezTo>
                      <a:pt x="24116" y="116"/>
                      <a:pt x="24075" y="103"/>
                      <a:pt x="24034" y="103"/>
                    </a:cubicBezTo>
                    <a:cubicBezTo>
                      <a:pt x="24003" y="103"/>
                      <a:pt x="23971" y="110"/>
                      <a:pt x="23942" y="125"/>
                    </a:cubicBezTo>
                    <a:cubicBezTo>
                      <a:pt x="23725" y="32"/>
                      <a:pt x="23369" y="1"/>
                      <a:pt x="22973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9" name="Google Shape;2439;p38"/>
              <p:cNvSpPr/>
              <p:nvPr/>
            </p:nvSpPr>
            <p:spPr>
              <a:xfrm>
                <a:off x="3470225" y="3628500"/>
                <a:ext cx="102225" cy="53350"/>
              </a:xfrm>
              <a:custGeom>
                <a:avLst/>
                <a:gdLst/>
                <a:ahLst/>
                <a:cxnLst/>
                <a:rect l="l" t="t" r="r" b="b"/>
                <a:pathLst>
                  <a:path w="4089" h="2134" extrusionOk="0">
                    <a:moveTo>
                      <a:pt x="512" y="1"/>
                    </a:moveTo>
                    <a:cubicBezTo>
                      <a:pt x="472" y="1"/>
                      <a:pt x="431" y="12"/>
                      <a:pt x="395" y="35"/>
                    </a:cubicBezTo>
                    <a:cubicBezTo>
                      <a:pt x="386" y="48"/>
                      <a:pt x="382" y="60"/>
                      <a:pt x="374" y="69"/>
                    </a:cubicBezTo>
                    <a:cubicBezTo>
                      <a:pt x="357" y="64"/>
                      <a:pt x="340" y="61"/>
                      <a:pt x="322" y="61"/>
                    </a:cubicBezTo>
                    <a:cubicBezTo>
                      <a:pt x="282" y="61"/>
                      <a:pt x="242" y="73"/>
                      <a:pt x="210" y="94"/>
                    </a:cubicBezTo>
                    <a:cubicBezTo>
                      <a:pt x="0" y="249"/>
                      <a:pt x="202" y="467"/>
                      <a:pt x="319" y="606"/>
                    </a:cubicBezTo>
                    <a:cubicBezTo>
                      <a:pt x="995" y="1412"/>
                      <a:pt x="1994" y="2054"/>
                      <a:pt x="3056" y="2134"/>
                    </a:cubicBezTo>
                    <a:cubicBezTo>
                      <a:pt x="3337" y="2121"/>
                      <a:pt x="3622" y="2088"/>
                      <a:pt x="3904" y="2041"/>
                    </a:cubicBezTo>
                    <a:cubicBezTo>
                      <a:pt x="4017" y="2016"/>
                      <a:pt x="4088" y="1911"/>
                      <a:pt x="4067" y="1798"/>
                    </a:cubicBezTo>
                    <a:cubicBezTo>
                      <a:pt x="4046" y="1710"/>
                      <a:pt x="3975" y="1643"/>
                      <a:pt x="3883" y="1634"/>
                    </a:cubicBezTo>
                    <a:cubicBezTo>
                      <a:pt x="3921" y="1534"/>
                      <a:pt x="3883" y="1403"/>
                      <a:pt x="3723" y="1236"/>
                    </a:cubicBezTo>
                    <a:cubicBezTo>
                      <a:pt x="3166" y="471"/>
                      <a:pt x="2213" y="78"/>
                      <a:pt x="1281" y="78"/>
                    </a:cubicBezTo>
                    <a:cubicBezTo>
                      <a:pt x="1174" y="78"/>
                      <a:pt x="1067" y="83"/>
                      <a:pt x="961" y="94"/>
                    </a:cubicBezTo>
                    <a:cubicBezTo>
                      <a:pt x="920" y="89"/>
                      <a:pt x="867" y="76"/>
                      <a:pt x="815" y="76"/>
                    </a:cubicBezTo>
                    <a:cubicBezTo>
                      <a:pt x="774" y="76"/>
                      <a:pt x="733" y="85"/>
                      <a:pt x="701" y="115"/>
                    </a:cubicBezTo>
                    <a:cubicBezTo>
                      <a:pt x="663" y="41"/>
                      <a:pt x="588" y="1"/>
                      <a:pt x="512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0" name="Google Shape;2440;p38"/>
              <p:cNvSpPr/>
              <p:nvPr/>
            </p:nvSpPr>
            <p:spPr>
              <a:xfrm>
                <a:off x="3511775" y="3729125"/>
                <a:ext cx="1072475" cy="515675"/>
              </a:xfrm>
              <a:custGeom>
                <a:avLst/>
                <a:gdLst/>
                <a:ahLst/>
                <a:cxnLst/>
                <a:rect l="l" t="t" r="r" b="b"/>
                <a:pathLst>
                  <a:path w="42899" h="20627" extrusionOk="0">
                    <a:moveTo>
                      <a:pt x="13470" y="0"/>
                    </a:moveTo>
                    <a:cubicBezTo>
                      <a:pt x="13312" y="0"/>
                      <a:pt x="13131" y="49"/>
                      <a:pt x="12987" y="49"/>
                    </a:cubicBezTo>
                    <a:cubicBezTo>
                      <a:pt x="12972" y="49"/>
                      <a:pt x="12958" y="49"/>
                      <a:pt x="12945" y="48"/>
                    </a:cubicBezTo>
                    <a:cubicBezTo>
                      <a:pt x="11287" y="233"/>
                      <a:pt x="9646" y="552"/>
                      <a:pt x="8038" y="1001"/>
                    </a:cubicBezTo>
                    <a:cubicBezTo>
                      <a:pt x="7329" y="1190"/>
                      <a:pt x="6716" y="1563"/>
                      <a:pt x="6028" y="1819"/>
                    </a:cubicBezTo>
                    <a:cubicBezTo>
                      <a:pt x="5898" y="1861"/>
                      <a:pt x="5713" y="1924"/>
                      <a:pt x="5675" y="2050"/>
                    </a:cubicBezTo>
                    <a:cubicBezTo>
                      <a:pt x="5465" y="2146"/>
                      <a:pt x="5281" y="2239"/>
                      <a:pt x="5171" y="2264"/>
                    </a:cubicBezTo>
                    <a:cubicBezTo>
                      <a:pt x="4483" y="2524"/>
                      <a:pt x="3904" y="2990"/>
                      <a:pt x="3257" y="3322"/>
                    </a:cubicBezTo>
                    <a:cubicBezTo>
                      <a:pt x="3115" y="3443"/>
                      <a:pt x="2779" y="3553"/>
                      <a:pt x="2619" y="3716"/>
                    </a:cubicBezTo>
                    <a:lnTo>
                      <a:pt x="2615" y="3716"/>
                    </a:lnTo>
                    <a:cubicBezTo>
                      <a:pt x="1981" y="3292"/>
                      <a:pt x="1469" y="2696"/>
                      <a:pt x="777" y="2356"/>
                    </a:cubicBezTo>
                    <a:cubicBezTo>
                      <a:pt x="785" y="2187"/>
                      <a:pt x="697" y="2127"/>
                      <a:pt x="585" y="2127"/>
                    </a:cubicBezTo>
                    <a:cubicBezTo>
                      <a:pt x="472" y="2127"/>
                      <a:pt x="334" y="2188"/>
                      <a:pt x="248" y="2260"/>
                    </a:cubicBezTo>
                    <a:cubicBezTo>
                      <a:pt x="0" y="2491"/>
                      <a:pt x="63" y="2713"/>
                      <a:pt x="231" y="2902"/>
                    </a:cubicBezTo>
                    <a:cubicBezTo>
                      <a:pt x="408" y="3154"/>
                      <a:pt x="848" y="3397"/>
                      <a:pt x="995" y="3544"/>
                    </a:cubicBezTo>
                    <a:cubicBezTo>
                      <a:pt x="1549" y="3964"/>
                      <a:pt x="2074" y="4438"/>
                      <a:pt x="2729" y="4715"/>
                    </a:cubicBezTo>
                    <a:cubicBezTo>
                      <a:pt x="2766" y="4721"/>
                      <a:pt x="2804" y="4724"/>
                      <a:pt x="2842" y="4724"/>
                    </a:cubicBezTo>
                    <a:cubicBezTo>
                      <a:pt x="2917" y="4724"/>
                      <a:pt x="2993" y="4712"/>
                      <a:pt x="3069" y="4690"/>
                    </a:cubicBezTo>
                    <a:cubicBezTo>
                      <a:pt x="3105" y="4720"/>
                      <a:pt x="3149" y="4734"/>
                      <a:pt x="3193" y="4734"/>
                    </a:cubicBezTo>
                    <a:cubicBezTo>
                      <a:pt x="3230" y="4734"/>
                      <a:pt x="3267" y="4724"/>
                      <a:pt x="3299" y="4703"/>
                    </a:cubicBezTo>
                    <a:cubicBezTo>
                      <a:pt x="3963" y="4400"/>
                      <a:pt x="4584" y="4002"/>
                      <a:pt x="5222" y="3653"/>
                    </a:cubicBezTo>
                    <a:cubicBezTo>
                      <a:pt x="6670" y="2839"/>
                      <a:pt x="8164" y="2214"/>
                      <a:pt x="9793" y="1823"/>
                    </a:cubicBezTo>
                    <a:cubicBezTo>
                      <a:pt x="11563" y="1381"/>
                      <a:pt x="13372" y="1196"/>
                      <a:pt x="15187" y="1196"/>
                    </a:cubicBezTo>
                    <a:cubicBezTo>
                      <a:pt x="17873" y="1196"/>
                      <a:pt x="20572" y="1602"/>
                      <a:pt x="23182" y="2188"/>
                    </a:cubicBezTo>
                    <a:cubicBezTo>
                      <a:pt x="30023" y="3741"/>
                      <a:pt x="36286" y="7695"/>
                      <a:pt x="40282" y="13500"/>
                    </a:cubicBezTo>
                    <a:cubicBezTo>
                      <a:pt x="40374" y="13660"/>
                      <a:pt x="40496" y="13819"/>
                      <a:pt x="40588" y="13958"/>
                    </a:cubicBezTo>
                    <a:cubicBezTo>
                      <a:pt x="40605" y="13979"/>
                      <a:pt x="40617" y="14000"/>
                      <a:pt x="40630" y="14021"/>
                    </a:cubicBezTo>
                    <a:cubicBezTo>
                      <a:pt x="40630" y="14021"/>
                      <a:pt x="40634" y="14021"/>
                      <a:pt x="40634" y="14025"/>
                    </a:cubicBezTo>
                    <a:cubicBezTo>
                      <a:pt x="40672" y="14075"/>
                      <a:pt x="40705" y="14134"/>
                      <a:pt x="40735" y="14197"/>
                    </a:cubicBezTo>
                    <a:lnTo>
                      <a:pt x="40760" y="14239"/>
                    </a:lnTo>
                    <a:cubicBezTo>
                      <a:pt x="41285" y="15116"/>
                      <a:pt x="41641" y="16081"/>
                      <a:pt x="41814" y="17089"/>
                    </a:cubicBezTo>
                    <a:cubicBezTo>
                      <a:pt x="41956" y="17916"/>
                      <a:pt x="41843" y="18784"/>
                      <a:pt x="41759" y="19616"/>
                    </a:cubicBezTo>
                    <a:cubicBezTo>
                      <a:pt x="41751" y="19666"/>
                      <a:pt x="41746" y="19720"/>
                      <a:pt x="41742" y="19771"/>
                    </a:cubicBezTo>
                    <a:cubicBezTo>
                      <a:pt x="41923" y="20052"/>
                      <a:pt x="42175" y="20308"/>
                      <a:pt x="42359" y="20589"/>
                    </a:cubicBezTo>
                    <a:cubicBezTo>
                      <a:pt x="42415" y="20615"/>
                      <a:pt x="42464" y="20627"/>
                      <a:pt x="42505" y="20627"/>
                    </a:cubicBezTo>
                    <a:cubicBezTo>
                      <a:pt x="42898" y="20627"/>
                      <a:pt x="42640" y="19540"/>
                      <a:pt x="42678" y="19263"/>
                    </a:cubicBezTo>
                    <a:cubicBezTo>
                      <a:pt x="42796" y="18675"/>
                      <a:pt x="42716" y="18088"/>
                      <a:pt x="42590" y="17508"/>
                    </a:cubicBezTo>
                    <a:cubicBezTo>
                      <a:pt x="42632" y="16870"/>
                      <a:pt x="42086" y="15322"/>
                      <a:pt x="41579" y="14340"/>
                    </a:cubicBezTo>
                    <a:cubicBezTo>
                      <a:pt x="41541" y="14125"/>
                      <a:pt x="41427" y="13920"/>
                      <a:pt x="41360" y="13710"/>
                    </a:cubicBezTo>
                    <a:cubicBezTo>
                      <a:pt x="41394" y="13647"/>
                      <a:pt x="41394" y="13576"/>
                      <a:pt x="41364" y="13513"/>
                    </a:cubicBezTo>
                    <a:cubicBezTo>
                      <a:pt x="41087" y="12933"/>
                      <a:pt x="40768" y="12375"/>
                      <a:pt x="40416" y="11838"/>
                    </a:cubicBezTo>
                    <a:cubicBezTo>
                      <a:pt x="39832" y="10990"/>
                      <a:pt x="39228" y="10079"/>
                      <a:pt x="38506" y="9362"/>
                    </a:cubicBezTo>
                    <a:cubicBezTo>
                      <a:pt x="37436" y="8249"/>
                      <a:pt x="36349" y="7154"/>
                      <a:pt x="35165" y="6155"/>
                    </a:cubicBezTo>
                    <a:cubicBezTo>
                      <a:pt x="35129" y="6121"/>
                      <a:pt x="35083" y="6104"/>
                      <a:pt x="35038" y="6104"/>
                    </a:cubicBezTo>
                    <a:cubicBezTo>
                      <a:pt x="34998" y="6104"/>
                      <a:pt x="34959" y="6117"/>
                      <a:pt x="34926" y="6142"/>
                    </a:cubicBezTo>
                    <a:cubicBezTo>
                      <a:pt x="34464" y="5781"/>
                      <a:pt x="33994" y="5441"/>
                      <a:pt x="33474" y="5164"/>
                    </a:cubicBezTo>
                    <a:cubicBezTo>
                      <a:pt x="30741" y="3532"/>
                      <a:pt x="27673" y="2482"/>
                      <a:pt x="24689" y="1399"/>
                    </a:cubicBezTo>
                    <a:cubicBezTo>
                      <a:pt x="22943" y="871"/>
                      <a:pt x="21117" y="656"/>
                      <a:pt x="19346" y="233"/>
                    </a:cubicBezTo>
                    <a:cubicBezTo>
                      <a:pt x="19325" y="220"/>
                      <a:pt x="19304" y="212"/>
                      <a:pt x="19278" y="207"/>
                    </a:cubicBezTo>
                    <a:lnTo>
                      <a:pt x="19220" y="203"/>
                    </a:lnTo>
                    <a:cubicBezTo>
                      <a:pt x="19165" y="191"/>
                      <a:pt x="19115" y="178"/>
                      <a:pt x="19064" y="165"/>
                    </a:cubicBezTo>
                    <a:cubicBezTo>
                      <a:pt x="19050" y="163"/>
                      <a:pt x="19036" y="161"/>
                      <a:pt x="19021" y="161"/>
                    </a:cubicBezTo>
                    <a:cubicBezTo>
                      <a:pt x="18993" y="161"/>
                      <a:pt x="18964" y="167"/>
                      <a:pt x="18938" y="178"/>
                    </a:cubicBezTo>
                    <a:cubicBezTo>
                      <a:pt x="17956" y="94"/>
                      <a:pt x="16971" y="32"/>
                      <a:pt x="15986" y="32"/>
                    </a:cubicBezTo>
                    <a:cubicBezTo>
                      <a:pt x="15249" y="32"/>
                      <a:pt x="14512" y="67"/>
                      <a:pt x="13776" y="153"/>
                    </a:cubicBezTo>
                    <a:cubicBezTo>
                      <a:pt x="13711" y="33"/>
                      <a:pt x="13598" y="0"/>
                      <a:pt x="13470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1" name="Google Shape;2441;p38"/>
              <p:cNvSpPr/>
              <p:nvPr/>
            </p:nvSpPr>
            <p:spPr>
              <a:xfrm>
                <a:off x="3286075" y="4200600"/>
                <a:ext cx="178700" cy="391750"/>
              </a:xfrm>
              <a:custGeom>
                <a:avLst/>
                <a:gdLst/>
                <a:ahLst/>
                <a:cxnLst/>
                <a:rect l="l" t="t" r="r" b="b"/>
                <a:pathLst>
                  <a:path w="7148" h="15670" extrusionOk="0">
                    <a:moveTo>
                      <a:pt x="361" y="0"/>
                    </a:moveTo>
                    <a:cubicBezTo>
                      <a:pt x="291" y="0"/>
                      <a:pt x="225" y="21"/>
                      <a:pt x="168" y="77"/>
                    </a:cubicBezTo>
                    <a:cubicBezTo>
                      <a:pt x="0" y="379"/>
                      <a:pt x="416" y="438"/>
                      <a:pt x="613" y="513"/>
                    </a:cubicBezTo>
                    <a:cubicBezTo>
                      <a:pt x="1427" y="828"/>
                      <a:pt x="2191" y="1252"/>
                      <a:pt x="2888" y="1776"/>
                    </a:cubicBezTo>
                    <a:cubicBezTo>
                      <a:pt x="2858" y="1856"/>
                      <a:pt x="2879" y="1944"/>
                      <a:pt x="2938" y="1999"/>
                    </a:cubicBezTo>
                    <a:cubicBezTo>
                      <a:pt x="3505" y="2566"/>
                      <a:pt x="4088" y="3111"/>
                      <a:pt x="4546" y="3774"/>
                    </a:cubicBezTo>
                    <a:cubicBezTo>
                      <a:pt x="5175" y="4715"/>
                      <a:pt x="5578" y="5772"/>
                      <a:pt x="5822" y="6876"/>
                    </a:cubicBezTo>
                    <a:cubicBezTo>
                      <a:pt x="5780" y="6922"/>
                      <a:pt x="5763" y="6981"/>
                      <a:pt x="5771" y="7044"/>
                    </a:cubicBezTo>
                    <a:cubicBezTo>
                      <a:pt x="6006" y="9470"/>
                      <a:pt x="5876" y="11925"/>
                      <a:pt x="5822" y="14351"/>
                    </a:cubicBezTo>
                    <a:cubicBezTo>
                      <a:pt x="5826" y="14351"/>
                      <a:pt x="5826" y="14356"/>
                      <a:pt x="5826" y="14356"/>
                    </a:cubicBezTo>
                    <a:cubicBezTo>
                      <a:pt x="5801" y="14717"/>
                      <a:pt x="5784" y="15078"/>
                      <a:pt x="5771" y="15439"/>
                    </a:cubicBezTo>
                    <a:cubicBezTo>
                      <a:pt x="5759" y="15556"/>
                      <a:pt x="5843" y="15657"/>
                      <a:pt x="5956" y="15669"/>
                    </a:cubicBezTo>
                    <a:cubicBezTo>
                      <a:pt x="5961" y="15670"/>
                      <a:pt x="5967" y="15670"/>
                      <a:pt x="5972" y="15670"/>
                    </a:cubicBezTo>
                    <a:cubicBezTo>
                      <a:pt x="6082" y="15670"/>
                      <a:pt x="6171" y="15589"/>
                      <a:pt x="6183" y="15481"/>
                    </a:cubicBezTo>
                    <a:cubicBezTo>
                      <a:pt x="6283" y="14738"/>
                      <a:pt x="6439" y="14003"/>
                      <a:pt x="6539" y="13260"/>
                    </a:cubicBezTo>
                    <a:cubicBezTo>
                      <a:pt x="6724" y="10381"/>
                      <a:pt x="7148" y="7174"/>
                      <a:pt x="5771" y="4517"/>
                    </a:cubicBezTo>
                    <a:cubicBezTo>
                      <a:pt x="4768" y="2561"/>
                      <a:pt x="3005" y="1055"/>
                      <a:pt x="986" y="215"/>
                    </a:cubicBezTo>
                    <a:cubicBezTo>
                      <a:pt x="800" y="175"/>
                      <a:pt x="562" y="0"/>
                      <a:pt x="361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2" name="Google Shape;2442;p38"/>
              <p:cNvSpPr/>
              <p:nvPr/>
            </p:nvSpPr>
            <p:spPr>
              <a:xfrm>
                <a:off x="3558150" y="4304100"/>
                <a:ext cx="140525" cy="313825"/>
              </a:xfrm>
              <a:custGeom>
                <a:avLst/>
                <a:gdLst/>
                <a:ahLst/>
                <a:cxnLst/>
                <a:rect l="l" t="t" r="r" b="b"/>
                <a:pathLst>
                  <a:path w="5621" h="12553" extrusionOk="0">
                    <a:moveTo>
                      <a:pt x="238" y="1"/>
                    </a:moveTo>
                    <a:cubicBezTo>
                      <a:pt x="151" y="1"/>
                      <a:pt x="68" y="55"/>
                      <a:pt x="38" y="138"/>
                    </a:cubicBezTo>
                    <a:cubicBezTo>
                      <a:pt x="1" y="247"/>
                      <a:pt x="59" y="365"/>
                      <a:pt x="168" y="407"/>
                    </a:cubicBezTo>
                    <a:cubicBezTo>
                      <a:pt x="987" y="696"/>
                      <a:pt x="1780" y="1087"/>
                      <a:pt x="2376" y="1741"/>
                    </a:cubicBezTo>
                    <a:cubicBezTo>
                      <a:pt x="3392" y="3735"/>
                      <a:pt x="4009" y="6048"/>
                      <a:pt x="3644" y="8323"/>
                    </a:cubicBezTo>
                    <a:cubicBezTo>
                      <a:pt x="3522" y="9322"/>
                      <a:pt x="3350" y="10316"/>
                      <a:pt x="3237" y="11320"/>
                    </a:cubicBezTo>
                    <a:cubicBezTo>
                      <a:pt x="3165" y="11693"/>
                      <a:pt x="3203" y="12079"/>
                      <a:pt x="3333" y="12436"/>
                    </a:cubicBezTo>
                    <a:cubicBezTo>
                      <a:pt x="3373" y="12518"/>
                      <a:pt x="3441" y="12552"/>
                      <a:pt x="3510" y="12552"/>
                    </a:cubicBezTo>
                    <a:cubicBezTo>
                      <a:pt x="3652" y="12552"/>
                      <a:pt x="3797" y="12408"/>
                      <a:pt x="3707" y="12247"/>
                    </a:cubicBezTo>
                    <a:cubicBezTo>
                      <a:pt x="4748" y="8327"/>
                      <a:pt x="5621" y="2870"/>
                      <a:pt x="1423" y="482"/>
                    </a:cubicBezTo>
                    <a:cubicBezTo>
                      <a:pt x="1067" y="293"/>
                      <a:pt x="676" y="176"/>
                      <a:pt x="307" y="12"/>
                    </a:cubicBezTo>
                    <a:cubicBezTo>
                      <a:pt x="284" y="4"/>
                      <a:pt x="261" y="1"/>
                      <a:pt x="238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3" name="Google Shape;2443;p38"/>
              <p:cNvSpPr/>
              <p:nvPr/>
            </p:nvSpPr>
            <p:spPr>
              <a:xfrm>
                <a:off x="3985850" y="4392300"/>
                <a:ext cx="61425" cy="184125"/>
              </a:xfrm>
              <a:custGeom>
                <a:avLst/>
                <a:gdLst/>
                <a:ahLst/>
                <a:cxnLst/>
                <a:rect l="l" t="t" r="r" b="b"/>
                <a:pathLst>
                  <a:path w="2457" h="7365" extrusionOk="0">
                    <a:moveTo>
                      <a:pt x="983" y="0"/>
                    </a:moveTo>
                    <a:cubicBezTo>
                      <a:pt x="901" y="0"/>
                      <a:pt x="818" y="50"/>
                      <a:pt x="781" y="123"/>
                    </a:cubicBezTo>
                    <a:cubicBezTo>
                      <a:pt x="752" y="127"/>
                      <a:pt x="723" y="140"/>
                      <a:pt x="697" y="161"/>
                    </a:cubicBezTo>
                    <a:cubicBezTo>
                      <a:pt x="655" y="165"/>
                      <a:pt x="613" y="186"/>
                      <a:pt x="584" y="220"/>
                    </a:cubicBezTo>
                    <a:cubicBezTo>
                      <a:pt x="574" y="218"/>
                      <a:pt x="565" y="218"/>
                      <a:pt x="556" y="218"/>
                    </a:cubicBezTo>
                    <a:cubicBezTo>
                      <a:pt x="407" y="218"/>
                      <a:pt x="303" y="371"/>
                      <a:pt x="366" y="513"/>
                    </a:cubicBezTo>
                    <a:cubicBezTo>
                      <a:pt x="760" y="1286"/>
                      <a:pt x="949" y="2150"/>
                      <a:pt x="1361" y="2914"/>
                    </a:cubicBezTo>
                    <a:cubicBezTo>
                      <a:pt x="1486" y="4043"/>
                      <a:pt x="865" y="5067"/>
                      <a:pt x="521" y="6117"/>
                    </a:cubicBezTo>
                    <a:cubicBezTo>
                      <a:pt x="488" y="6440"/>
                      <a:pt x="1" y="7208"/>
                      <a:pt x="446" y="7359"/>
                    </a:cubicBezTo>
                    <a:cubicBezTo>
                      <a:pt x="462" y="7363"/>
                      <a:pt x="477" y="7365"/>
                      <a:pt x="492" y="7365"/>
                    </a:cubicBezTo>
                    <a:cubicBezTo>
                      <a:pt x="622" y="7365"/>
                      <a:pt x="710" y="7227"/>
                      <a:pt x="706" y="7103"/>
                    </a:cubicBezTo>
                    <a:cubicBezTo>
                      <a:pt x="861" y="6709"/>
                      <a:pt x="1042" y="6310"/>
                      <a:pt x="1214" y="5903"/>
                    </a:cubicBezTo>
                    <a:lnTo>
                      <a:pt x="1243" y="5852"/>
                    </a:lnTo>
                    <a:cubicBezTo>
                      <a:pt x="2456" y="4123"/>
                      <a:pt x="1978" y="1911"/>
                      <a:pt x="1159" y="119"/>
                    </a:cubicBezTo>
                    <a:cubicBezTo>
                      <a:pt x="1119" y="35"/>
                      <a:pt x="1051" y="0"/>
                      <a:pt x="983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4" name="Google Shape;2444;p38"/>
              <p:cNvSpPr/>
              <p:nvPr/>
            </p:nvSpPr>
            <p:spPr>
              <a:xfrm>
                <a:off x="4101500" y="4228000"/>
                <a:ext cx="122575" cy="359750"/>
              </a:xfrm>
              <a:custGeom>
                <a:avLst/>
                <a:gdLst/>
                <a:ahLst/>
                <a:cxnLst/>
                <a:rect l="l" t="t" r="r" b="b"/>
                <a:pathLst>
                  <a:path w="4903" h="14390" extrusionOk="0">
                    <a:moveTo>
                      <a:pt x="676" y="0"/>
                    </a:moveTo>
                    <a:cubicBezTo>
                      <a:pt x="236" y="0"/>
                      <a:pt x="463" y="2092"/>
                      <a:pt x="512" y="2389"/>
                    </a:cubicBezTo>
                    <a:cubicBezTo>
                      <a:pt x="0" y="2531"/>
                      <a:pt x="378" y="3493"/>
                      <a:pt x="432" y="3866"/>
                    </a:cubicBezTo>
                    <a:cubicBezTo>
                      <a:pt x="344" y="4089"/>
                      <a:pt x="432" y="4349"/>
                      <a:pt x="449" y="4584"/>
                    </a:cubicBezTo>
                    <a:cubicBezTo>
                      <a:pt x="395" y="4638"/>
                      <a:pt x="378" y="4722"/>
                      <a:pt x="403" y="4794"/>
                    </a:cubicBezTo>
                    <a:cubicBezTo>
                      <a:pt x="562" y="5281"/>
                      <a:pt x="764" y="5751"/>
                      <a:pt x="1012" y="6200"/>
                    </a:cubicBezTo>
                    <a:cubicBezTo>
                      <a:pt x="1268" y="6632"/>
                      <a:pt x="1435" y="7228"/>
                      <a:pt x="1885" y="7497"/>
                    </a:cubicBezTo>
                    <a:cubicBezTo>
                      <a:pt x="2317" y="8370"/>
                      <a:pt x="2669" y="9285"/>
                      <a:pt x="2791" y="10263"/>
                    </a:cubicBezTo>
                    <a:cubicBezTo>
                      <a:pt x="2884" y="10594"/>
                      <a:pt x="2800" y="11022"/>
                      <a:pt x="3009" y="11300"/>
                    </a:cubicBezTo>
                    <a:cubicBezTo>
                      <a:pt x="2762" y="12005"/>
                      <a:pt x="2195" y="12689"/>
                      <a:pt x="1885" y="13407"/>
                    </a:cubicBezTo>
                    <a:cubicBezTo>
                      <a:pt x="1784" y="13541"/>
                      <a:pt x="1717" y="13675"/>
                      <a:pt x="1746" y="13793"/>
                    </a:cubicBezTo>
                    <a:cubicBezTo>
                      <a:pt x="1700" y="13948"/>
                      <a:pt x="1675" y="14112"/>
                      <a:pt x="1666" y="14271"/>
                    </a:cubicBezTo>
                    <a:cubicBezTo>
                      <a:pt x="1700" y="14350"/>
                      <a:pt x="1777" y="14389"/>
                      <a:pt x="1854" y="14389"/>
                    </a:cubicBezTo>
                    <a:cubicBezTo>
                      <a:pt x="1912" y="14389"/>
                      <a:pt x="1971" y="14367"/>
                      <a:pt x="2011" y="14322"/>
                    </a:cubicBezTo>
                    <a:cubicBezTo>
                      <a:pt x="2078" y="14242"/>
                      <a:pt x="2078" y="14120"/>
                      <a:pt x="2099" y="14019"/>
                    </a:cubicBezTo>
                    <a:cubicBezTo>
                      <a:pt x="2157" y="13860"/>
                      <a:pt x="2225" y="13709"/>
                      <a:pt x="2300" y="13558"/>
                    </a:cubicBezTo>
                    <a:cubicBezTo>
                      <a:pt x="2380" y="13444"/>
                      <a:pt x="2464" y="13335"/>
                      <a:pt x="2544" y="13222"/>
                    </a:cubicBezTo>
                    <a:cubicBezTo>
                      <a:pt x="4902" y="10611"/>
                      <a:pt x="2837" y="7400"/>
                      <a:pt x="1490" y="4701"/>
                    </a:cubicBezTo>
                    <a:cubicBezTo>
                      <a:pt x="1293" y="4173"/>
                      <a:pt x="1150" y="3623"/>
                      <a:pt x="1066" y="3064"/>
                    </a:cubicBezTo>
                    <a:cubicBezTo>
                      <a:pt x="785" y="2091"/>
                      <a:pt x="856" y="1071"/>
                      <a:pt x="860" y="93"/>
                    </a:cubicBezTo>
                    <a:cubicBezTo>
                      <a:pt x="789" y="29"/>
                      <a:pt x="728" y="0"/>
                      <a:pt x="676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5" name="Google Shape;2445;p38"/>
              <p:cNvSpPr/>
              <p:nvPr/>
            </p:nvSpPr>
            <p:spPr>
              <a:xfrm>
                <a:off x="3560350" y="4305550"/>
                <a:ext cx="6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9" extrusionOk="0">
                    <a:moveTo>
                      <a:pt x="1" y="0"/>
                    </a:moveTo>
                    <a:lnTo>
                      <a:pt x="17" y="9"/>
                    </a:lnTo>
                    <a:lnTo>
                      <a:pt x="26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6" name="Google Shape;2446;p38"/>
              <p:cNvSpPr/>
              <p:nvPr/>
            </p:nvSpPr>
            <p:spPr>
              <a:xfrm>
                <a:off x="3437575" y="3663500"/>
                <a:ext cx="100675" cy="115950"/>
              </a:xfrm>
              <a:custGeom>
                <a:avLst/>
                <a:gdLst/>
                <a:ahLst/>
                <a:cxnLst/>
                <a:rect l="l" t="t" r="r" b="b"/>
                <a:pathLst>
                  <a:path w="4027" h="4638" extrusionOk="0">
                    <a:moveTo>
                      <a:pt x="2687" y="415"/>
                    </a:moveTo>
                    <a:cubicBezTo>
                      <a:pt x="3140" y="419"/>
                      <a:pt x="3401" y="658"/>
                      <a:pt x="3350" y="1120"/>
                    </a:cubicBezTo>
                    <a:lnTo>
                      <a:pt x="3346" y="1120"/>
                    </a:lnTo>
                    <a:cubicBezTo>
                      <a:pt x="3271" y="2215"/>
                      <a:pt x="2662" y="3156"/>
                      <a:pt x="2154" y="4121"/>
                    </a:cubicBezTo>
                    <a:cubicBezTo>
                      <a:pt x="1613" y="3869"/>
                      <a:pt x="1054" y="3651"/>
                      <a:pt x="484" y="3466"/>
                    </a:cubicBezTo>
                    <a:cubicBezTo>
                      <a:pt x="782" y="2199"/>
                      <a:pt x="1298" y="616"/>
                      <a:pt x="2687" y="415"/>
                    </a:cubicBezTo>
                    <a:close/>
                    <a:moveTo>
                      <a:pt x="2776" y="1"/>
                    </a:moveTo>
                    <a:cubicBezTo>
                      <a:pt x="2580" y="1"/>
                      <a:pt x="2352" y="38"/>
                      <a:pt x="2087" y="121"/>
                    </a:cubicBezTo>
                    <a:cubicBezTo>
                      <a:pt x="765" y="784"/>
                      <a:pt x="274" y="2366"/>
                      <a:pt x="1" y="3735"/>
                    </a:cubicBezTo>
                    <a:cubicBezTo>
                      <a:pt x="64" y="3752"/>
                      <a:pt x="123" y="3768"/>
                      <a:pt x="177" y="3789"/>
                    </a:cubicBezTo>
                    <a:lnTo>
                      <a:pt x="190" y="3798"/>
                    </a:lnTo>
                    <a:lnTo>
                      <a:pt x="236" y="3815"/>
                    </a:lnTo>
                    <a:cubicBezTo>
                      <a:pt x="286" y="3835"/>
                      <a:pt x="341" y="3856"/>
                      <a:pt x="391" y="3882"/>
                    </a:cubicBezTo>
                    <a:cubicBezTo>
                      <a:pt x="391" y="3877"/>
                      <a:pt x="391" y="3873"/>
                      <a:pt x="395" y="3869"/>
                    </a:cubicBezTo>
                    <a:cubicBezTo>
                      <a:pt x="828" y="4020"/>
                      <a:pt x="1260" y="4171"/>
                      <a:pt x="1684" y="4352"/>
                    </a:cubicBezTo>
                    <a:cubicBezTo>
                      <a:pt x="1709" y="4352"/>
                      <a:pt x="1734" y="4360"/>
                      <a:pt x="1755" y="4369"/>
                    </a:cubicBezTo>
                    <a:cubicBezTo>
                      <a:pt x="1823" y="4394"/>
                      <a:pt x="1890" y="4427"/>
                      <a:pt x="1957" y="4457"/>
                    </a:cubicBezTo>
                    <a:cubicBezTo>
                      <a:pt x="1974" y="4465"/>
                      <a:pt x="1995" y="4478"/>
                      <a:pt x="2020" y="4486"/>
                    </a:cubicBezTo>
                    <a:cubicBezTo>
                      <a:pt x="2066" y="4503"/>
                      <a:pt x="2108" y="4524"/>
                      <a:pt x="2154" y="4545"/>
                    </a:cubicBezTo>
                    <a:cubicBezTo>
                      <a:pt x="2183" y="4557"/>
                      <a:pt x="2213" y="4570"/>
                      <a:pt x="2238" y="4587"/>
                    </a:cubicBezTo>
                    <a:cubicBezTo>
                      <a:pt x="2267" y="4599"/>
                      <a:pt x="2314" y="4620"/>
                      <a:pt x="2347" y="4637"/>
                    </a:cubicBezTo>
                    <a:lnTo>
                      <a:pt x="2372" y="4591"/>
                    </a:lnTo>
                    <a:lnTo>
                      <a:pt x="2402" y="4536"/>
                    </a:lnTo>
                    <a:cubicBezTo>
                      <a:pt x="2419" y="4499"/>
                      <a:pt x="2435" y="4465"/>
                      <a:pt x="2456" y="4427"/>
                    </a:cubicBezTo>
                    <a:cubicBezTo>
                      <a:pt x="2486" y="4369"/>
                      <a:pt x="2515" y="4314"/>
                      <a:pt x="2549" y="4259"/>
                    </a:cubicBezTo>
                    <a:cubicBezTo>
                      <a:pt x="2830" y="3726"/>
                      <a:pt x="3140" y="3206"/>
                      <a:pt x="3367" y="2652"/>
                    </a:cubicBezTo>
                    <a:cubicBezTo>
                      <a:pt x="3912" y="1545"/>
                      <a:pt x="4026" y="1"/>
                      <a:pt x="2776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7" name="Google Shape;2447;p38"/>
              <p:cNvSpPr/>
              <p:nvPr/>
            </p:nvSpPr>
            <p:spPr>
              <a:xfrm>
                <a:off x="2890050" y="4081925"/>
                <a:ext cx="450" cy="45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8" extrusionOk="0">
                    <a:moveTo>
                      <a:pt x="1" y="1"/>
                    </a:moveTo>
                    <a:cubicBezTo>
                      <a:pt x="5" y="5"/>
                      <a:pt x="9" y="9"/>
                      <a:pt x="17" y="18"/>
                    </a:cubicBezTo>
                    <a:cubicBezTo>
                      <a:pt x="13" y="9"/>
                      <a:pt x="5" y="5"/>
                      <a:pt x="1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8" name="Google Shape;2448;p38"/>
              <p:cNvSpPr/>
              <p:nvPr/>
            </p:nvSpPr>
            <p:spPr>
              <a:xfrm>
                <a:off x="2896975" y="4089500"/>
                <a:ext cx="450" cy="425"/>
              </a:xfrm>
              <a:custGeom>
                <a:avLst/>
                <a:gdLst/>
                <a:ahLst/>
                <a:cxnLst/>
                <a:rect l="l" t="t" r="r" b="b"/>
                <a:pathLst>
                  <a:path w="18" h="17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2" y="4"/>
                      <a:pt x="5" y="7"/>
                      <a:pt x="8" y="9"/>
                    </a:cubicBezTo>
                    <a:lnTo>
                      <a:pt x="8" y="9"/>
                    </a:lnTo>
                    <a:cubicBezTo>
                      <a:pt x="5" y="6"/>
                      <a:pt x="3" y="2"/>
                      <a:pt x="1" y="0"/>
                    </a:cubicBezTo>
                    <a:close/>
                    <a:moveTo>
                      <a:pt x="8" y="9"/>
                    </a:moveTo>
                    <a:cubicBezTo>
                      <a:pt x="11" y="12"/>
                      <a:pt x="14" y="15"/>
                      <a:pt x="17" y="17"/>
                    </a:cubicBezTo>
                    <a:cubicBezTo>
                      <a:pt x="15" y="15"/>
                      <a:pt x="12" y="12"/>
                      <a:pt x="8" y="9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9" name="Google Shape;2449;p38"/>
              <p:cNvSpPr/>
              <p:nvPr/>
            </p:nvSpPr>
            <p:spPr>
              <a:xfrm>
                <a:off x="2955850" y="3984025"/>
                <a:ext cx="550" cy="450"/>
              </a:xfrm>
              <a:custGeom>
                <a:avLst/>
                <a:gdLst/>
                <a:ahLst/>
                <a:cxnLst/>
                <a:rect l="l" t="t" r="r" b="b"/>
                <a:pathLst>
                  <a:path w="22" h="18" extrusionOk="0">
                    <a:moveTo>
                      <a:pt x="0" y="1"/>
                    </a:moveTo>
                    <a:lnTo>
                      <a:pt x="4" y="5"/>
                    </a:lnTo>
                    <a:lnTo>
                      <a:pt x="21" y="18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0" name="Google Shape;2450;p38"/>
              <p:cNvSpPr/>
              <p:nvPr/>
            </p:nvSpPr>
            <p:spPr>
              <a:xfrm>
                <a:off x="2794775" y="3604125"/>
                <a:ext cx="1800025" cy="1023900"/>
              </a:xfrm>
              <a:custGeom>
                <a:avLst/>
                <a:gdLst/>
                <a:ahLst/>
                <a:cxnLst/>
                <a:rect l="l" t="t" r="r" b="b"/>
                <a:pathLst>
                  <a:path w="72001" h="40956" extrusionOk="0">
                    <a:moveTo>
                      <a:pt x="23201" y="417"/>
                    </a:moveTo>
                    <a:cubicBezTo>
                      <a:pt x="24189" y="417"/>
                      <a:pt x="25149" y="986"/>
                      <a:pt x="25612" y="2265"/>
                    </a:cubicBezTo>
                    <a:cubicBezTo>
                      <a:pt x="25608" y="2303"/>
                      <a:pt x="25612" y="2345"/>
                      <a:pt x="25621" y="2383"/>
                    </a:cubicBezTo>
                    <a:cubicBezTo>
                      <a:pt x="25088" y="3121"/>
                      <a:pt x="24735" y="3982"/>
                      <a:pt x="24529" y="4876"/>
                    </a:cubicBezTo>
                    <a:cubicBezTo>
                      <a:pt x="24521" y="5002"/>
                      <a:pt x="24437" y="5191"/>
                      <a:pt x="24395" y="5358"/>
                    </a:cubicBezTo>
                    <a:cubicBezTo>
                      <a:pt x="23537" y="5186"/>
                      <a:pt x="22656" y="5106"/>
                      <a:pt x="21765" y="5106"/>
                    </a:cubicBezTo>
                    <a:cubicBezTo>
                      <a:pt x="21226" y="5106"/>
                      <a:pt x="20683" y="5135"/>
                      <a:pt x="20139" y="5191"/>
                    </a:cubicBezTo>
                    <a:cubicBezTo>
                      <a:pt x="20114" y="5132"/>
                      <a:pt x="20089" y="5073"/>
                      <a:pt x="20068" y="5014"/>
                    </a:cubicBezTo>
                    <a:cubicBezTo>
                      <a:pt x="19971" y="4259"/>
                      <a:pt x="20101" y="3474"/>
                      <a:pt x="20294" y="2731"/>
                    </a:cubicBezTo>
                    <a:cubicBezTo>
                      <a:pt x="20729" y="1276"/>
                      <a:pt x="21987" y="417"/>
                      <a:pt x="23201" y="417"/>
                    </a:cubicBezTo>
                    <a:close/>
                    <a:moveTo>
                      <a:pt x="69537" y="19424"/>
                    </a:moveTo>
                    <a:lnTo>
                      <a:pt x="69537" y="19424"/>
                    </a:lnTo>
                    <a:cubicBezTo>
                      <a:pt x="69540" y="19427"/>
                      <a:pt x="69541" y="19432"/>
                      <a:pt x="69542" y="19439"/>
                    </a:cubicBezTo>
                    <a:lnTo>
                      <a:pt x="69542" y="19439"/>
                    </a:lnTo>
                    <a:cubicBezTo>
                      <a:pt x="69542" y="19439"/>
                      <a:pt x="69542" y="19438"/>
                      <a:pt x="69542" y="19438"/>
                    </a:cubicBezTo>
                    <a:lnTo>
                      <a:pt x="69542" y="19438"/>
                    </a:lnTo>
                    <a:cubicBezTo>
                      <a:pt x="69540" y="19433"/>
                      <a:pt x="69538" y="19428"/>
                      <a:pt x="69537" y="19424"/>
                    </a:cubicBezTo>
                    <a:close/>
                    <a:moveTo>
                      <a:pt x="69723" y="19949"/>
                    </a:moveTo>
                    <a:lnTo>
                      <a:pt x="69723" y="19949"/>
                    </a:lnTo>
                    <a:cubicBezTo>
                      <a:pt x="69724" y="19953"/>
                      <a:pt x="69725" y="19957"/>
                      <a:pt x="69725" y="19961"/>
                    </a:cubicBezTo>
                    <a:cubicBezTo>
                      <a:pt x="69725" y="19957"/>
                      <a:pt x="69725" y="19953"/>
                      <a:pt x="69723" y="19949"/>
                    </a:cubicBezTo>
                    <a:close/>
                    <a:moveTo>
                      <a:pt x="50007" y="38240"/>
                    </a:moveTo>
                    <a:lnTo>
                      <a:pt x="49998" y="38248"/>
                    </a:lnTo>
                    <a:cubicBezTo>
                      <a:pt x="50002" y="38248"/>
                      <a:pt x="50002" y="38244"/>
                      <a:pt x="50007" y="38240"/>
                    </a:cubicBezTo>
                    <a:close/>
                    <a:moveTo>
                      <a:pt x="56172" y="38714"/>
                    </a:moveTo>
                    <a:lnTo>
                      <a:pt x="56169" y="38719"/>
                    </a:lnTo>
                    <a:lnTo>
                      <a:pt x="56169" y="38719"/>
                    </a:lnTo>
                    <a:cubicBezTo>
                      <a:pt x="56170" y="38719"/>
                      <a:pt x="56171" y="38718"/>
                      <a:pt x="56172" y="38718"/>
                    </a:cubicBezTo>
                    <a:lnTo>
                      <a:pt x="56172" y="38718"/>
                    </a:lnTo>
                    <a:cubicBezTo>
                      <a:pt x="56172" y="38719"/>
                      <a:pt x="56172" y="38719"/>
                      <a:pt x="56171" y="38719"/>
                    </a:cubicBezTo>
                    <a:lnTo>
                      <a:pt x="56171" y="38719"/>
                    </a:lnTo>
                    <a:cubicBezTo>
                      <a:pt x="56172" y="38719"/>
                      <a:pt x="56172" y="38719"/>
                      <a:pt x="56172" y="38718"/>
                    </a:cubicBezTo>
                    <a:cubicBezTo>
                      <a:pt x="56172" y="38718"/>
                      <a:pt x="56172" y="38718"/>
                      <a:pt x="56172" y="38718"/>
                    </a:cubicBezTo>
                    <a:lnTo>
                      <a:pt x="56172" y="38718"/>
                    </a:lnTo>
                    <a:cubicBezTo>
                      <a:pt x="56172" y="38717"/>
                      <a:pt x="56172" y="38716"/>
                      <a:pt x="56172" y="38714"/>
                    </a:cubicBezTo>
                    <a:close/>
                    <a:moveTo>
                      <a:pt x="50185" y="38774"/>
                    </a:moveTo>
                    <a:cubicBezTo>
                      <a:pt x="50185" y="38774"/>
                      <a:pt x="50185" y="38774"/>
                      <a:pt x="50185" y="38774"/>
                    </a:cubicBezTo>
                    <a:lnTo>
                      <a:pt x="50185" y="38774"/>
                    </a:lnTo>
                    <a:cubicBezTo>
                      <a:pt x="50185" y="38774"/>
                      <a:pt x="50185" y="38774"/>
                      <a:pt x="50185" y="38774"/>
                    </a:cubicBezTo>
                    <a:close/>
                    <a:moveTo>
                      <a:pt x="56159" y="38769"/>
                    </a:moveTo>
                    <a:cubicBezTo>
                      <a:pt x="56158" y="38772"/>
                      <a:pt x="56157" y="38774"/>
                      <a:pt x="56156" y="38777"/>
                    </a:cubicBezTo>
                    <a:cubicBezTo>
                      <a:pt x="56157" y="38774"/>
                      <a:pt x="56158" y="38772"/>
                      <a:pt x="56159" y="38769"/>
                    </a:cubicBezTo>
                    <a:close/>
                    <a:moveTo>
                      <a:pt x="52899" y="31121"/>
                    </a:moveTo>
                    <a:cubicBezTo>
                      <a:pt x="53398" y="32137"/>
                      <a:pt x="54107" y="33039"/>
                      <a:pt x="54561" y="34080"/>
                    </a:cubicBezTo>
                    <a:cubicBezTo>
                      <a:pt x="54494" y="34189"/>
                      <a:pt x="54468" y="34336"/>
                      <a:pt x="54401" y="34441"/>
                    </a:cubicBezTo>
                    <a:cubicBezTo>
                      <a:pt x="53898" y="35516"/>
                      <a:pt x="53192" y="36481"/>
                      <a:pt x="52563" y="37480"/>
                    </a:cubicBezTo>
                    <a:cubicBezTo>
                      <a:pt x="52084" y="38022"/>
                      <a:pt x="51736" y="38827"/>
                      <a:pt x="51048" y="39130"/>
                    </a:cubicBezTo>
                    <a:cubicBezTo>
                      <a:pt x="51018" y="39138"/>
                      <a:pt x="50989" y="39146"/>
                      <a:pt x="50959" y="39151"/>
                    </a:cubicBezTo>
                    <a:cubicBezTo>
                      <a:pt x="50477" y="39142"/>
                      <a:pt x="50292" y="39025"/>
                      <a:pt x="50242" y="38861"/>
                    </a:cubicBezTo>
                    <a:cubicBezTo>
                      <a:pt x="50229" y="38848"/>
                      <a:pt x="50217" y="38832"/>
                      <a:pt x="50208" y="38819"/>
                    </a:cubicBezTo>
                    <a:cubicBezTo>
                      <a:pt x="50202" y="38803"/>
                      <a:pt x="50193" y="38789"/>
                      <a:pt x="50185" y="38774"/>
                    </a:cubicBezTo>
                    <a:lnTo>
                      <a:pt x="50185" y="38774"/>
                    </a:lnTo>
                    <a:cubicBezTo>
                      <a:pt x="50186" y="38775"/>
                      <a:pt x="50186" y="38776"/>
                      <a:pt x="50187" y="38777"/>
                    </a:cubicBezTo>
                    <a:cubicBezTo>
                      <a:pt x="50187" y="38775"/>
                      <a:pt x="50185" y="38772"/>
                      <a:pt x="50183" y="38769"/>
                    </a:cubicBezTo>
                    <a:lnTo>
                      <a:pt x="50183" y="38769"/>
                    </a:lnTo>
                    <a:cubicBezTo>
                      <a:pt x="50184" y="38770"/>
                      <a:pt x="50184" y="38772"/>
                      <a:pt x="50185" y="38774"/>
                    </a:cubicBezTo>
                    <a:lnTo>
                      <a:pt x="50185" y="38774"/>
                    </a:lnTo>
                    <a:cubicBezTo>
                      <a:pt x="50184" y="38771"/>
                      <a:pt x="50182" y="38769"/>
                      <a:pt x="50181" y="38766"/>
                    </a:cubicBezTo>
                    <a:lnTo>
                      <a:pt x="50181" y="38766"/>
                    </a:lnTo>
                    <a:cubicBezTo>
                      <a:pt x="50182" y="38767"/>
                      <a:pt x="50182" y="38768"/>
                      <a:pt x="50183" y="38769"/>
                    </a:cubicBezTo>
                    <a:lnTo>
                      <a:pt x="50183" y="38769"/>
                    </a:lnTo>
                    <a:cubicBezTo>
                      <a:pt x="50182" y="38766"/>
                      <a:pt x="50181" y="38762"/>
                      <a:pt x="50179" y="38760"/>
                    </a:cubicBezTo>
                    <a:lnTo>
                      <a:pt x="50179" y="38760"/>
                    </a:lnTo>
                    <a:cubicBezTo>
                      <a:pt x="50179" y="38760"/>
                      <a:pt x="50179" y="38760"/>
                      <a:pt x="50179" y="38760"/>
                    </a:cubicBezTo>
                    <a:cubicBezTo>
                      <a:pt x="50166" y="38731"/>
                      <a:pt x="50158" y="38706"/>
                      <a:pt x="50149" y="38676"/>
                    </a:cubicBezTo>
                    <a:cubicBezTo>
                      <a:pt x="50149" y="38676"/>
                      <a:pt x="50149" y="38672"/>
                      <a:pt x="50149" y="38668"/>
                    </a:cubicBezTo>
                    <a:cubicBezTo>
                      <a:pt x="50149" y="38668"/>
                      <a:pt x="50149" y="38668"/>
                      <a:pt x="50149" y="38664"/>
                    </a:cubicBezTo>
                    <a:cubicBezTo>
                      <a:pt x="50149" y="38660"/>
                      <a:pt x="50149" y="38655"/>
                      <a:pt x="50145" y="38651"/>
                    </a:cubicBezTo>
                    <a:cubicBezTo>
                      <a:pt x="50133" y="38592"/>
                      <a:pt x="50124" y="38534"/>
                      <a:pt x="50112" y="38471"/>
                    </a:cubicBezTo>
                    <a:cubicBezTo>
                      <a:pt x="50099" y="38324"/>
                      <a:pt x="50107" y="38177"/>
                      <a:pt x="50141" y="38034"/>
                    </a:cubicBezTo>
                    <a:lnTo>
                      <a:pt x="50141" y="38034"/>
                    </a:lnTo>
                    <a:cubicBezTo>
                      <a:pt x="50116" y="38068"/>
                      <a:pt x="50086" y="38101"/>
                      <a:pt x="50061" y="38139"/>
                    </a:cubicBezTo>
                    <a:lnTo>
                      <a:pt x="50061" y="38143"/>
                    </a:lnTo>
                    <a:cubicBezTo>
                      <a:pt x="50044" y="38173"/>
                      <a:pt x="50023" y="38206"/>
                      <a:pt x="50007" y="38236"/>
                    </a:cubicBezTo>
                    <a:lnTo>
                      <a:pt x="50007" y="38240"/>
                    </a:lnTo>
                    <a:cubicBezTo>
                      <a:pt x="49914" y="38425"/>
                      <a:pt x="49797" y="38618"/>
                      <a:pt x="49625" y="38735"/>
                    </a:cubicBezTo>
                    <a:cubicBezTo>
                      <a:pt x="49551" y="38805"/>
                      <a:pt x="49452" y="38842"/>
                      <a:pt x="49350" y="38842"/>
                    </a:cubicBezTo>
                    <a:cubicBezTo>
                      <a:pt x="49335" y="38842"/>
                      <a:pt x="49321" y="38842"/>
                      <a:pt x="49306" y="38840"/>
                    </a:cubicBezTo>
                    <a:cubicBezTo>
                      <a:pt x="49281" y="38836"/>
                      <a:pt x="49251" y="38832"/>
                      <a:pt x="49226" y="38823"/>
                    </a:cubicBezTo>
                    <a:cubicBezTo>
                      <a:pt x="49205" y="38815"/>
                      <a:pt x="49184" y="38811"/>
                      <a:pt x="49163" y="38802"/>
                    </a:cubicBezTo>
                    <a:cubicBezTo>
                      <a:pt x="49159" y="38794"/>
                      <a:pt x="49150" y="38785"/>
                      <a:pt x="49146" y="38781"/>
                    </a:cubicBezTo>
                    <a:cubicBezTo>
                      <a:pt x="49142" y="38773"/>
                      <a:pt x="49134" y="38769"/>
                      <a:pt x="49129" y="38760"/>
                    </a:cubicBezTo>
                    <a:cubicBezTo>
                      <a:pt x="49037" y="38668"/>
                      <a:pt x="48995" y="38538"/>
                      <a:pt x="49016" y="38408"/>
                    </a:cubicBezTo>
                    <a:cubicBezTo>
                      <a:pt x="49029" y="38332"/>
                      <a:pt x="49050" y="38257"/>
                      <a:pt x="49079" y="38185"/>
                    </a:cubicBezTo>
                    <a:cubicBezTo>
                      <a:pt x="49104" y="38118"/>
                      <a:pt x="49129" y="38055"/>
                      <a:pt x="49155" y="37988"/>
                    </a:cubicBezTo>
                    <a:lnTo>
                      <a:pt x="49155" y="37988"/>
                    </a:lnTo>
                    <a:cubicBezTo>
                      <a:pt x="49125" y="38009"/>
                      <a:pt x="49100" y="38030"/>
                      <a:pt x="49071" y="38051"/>
                    </a:cubicBezTo>
                    <a:cubicBezTo>
                      <a:pt x="49046" y="38072"/>
                      <a:pt x="49012" y="38101"/>
                      <a:pt x="48983" y="38131"/>
                    </a:cubicBezTo>
                    <a:cubicBezTo>
                      <a:pt x="48962" y="38156"/>
                      <a:pt x="48945" y="38177"/>
                      <a:pt x="48924" y="38198"/>
                    </a:cubicBezTo>
                    <a:lnTo>
                      <a:pt x="48924" y="38194"/>
                    </a:lnTo>
                    <a:cubicBezTo>
                      <a:pt x="48924" y="38194"/>
                      <a:pt x="48920" y="38202"/>
                      <a:pt x="48920" y="38202"/>
                    </a:cubicBezTo>
                    <a:lnTo>
                      <a:pt x="48907" y="38219"/>
                    </a:lnTo>
                    <a:lnTo>
                      <a:pt x="48907" y="38219"/>
                    </a:lnTo>
                    <a:lnTo>
                      <a:pt x="48911" y="38210"/>
                    </a:lnTo>
                    <a:lnTo>
                      <a:pt x="48911" y="38210"/>
                    </a:lnTo>
                    <a:cubicBezTo>
                      <a:pt x="48886" y="38244"/>
                      <a:pt x="48861" y="38278"/>
                      <a:pt x="48836" y="38311"/>
                    </a:cubicBezTo>
                    <a:cubicBezTo>
                      <a:pt x="48836" y="38311"/>
                      <a:pt x="48836" y="38315"/>
                      <a:pt x="48836" y="38315"/>
                    </a:cubicBezTo>
                    <a:cubicBezTo>
                      <a:pt x="48827" y="38332"/>
                      <a:pt x="48819" y="38345"/>
                      <a:pt x="48810" y="38357"/>
                    </a:cubicBezTo>
                    <a:cubicBezTo>
                      <a:pt x="48789" y="38408"/>
                      <a:pt x="48764" y="38458"/>
                      <a:pt x="48748" y="38504"/>
                    </a:cubicBezTo>
                    <a:cubicBezTo>
                      <a:pt x="48731" y="38555"/>
                      <a:pt x="48718" y="38592"/>
                      <a:pt x="48701" y="38634"/>
                    </a:cubicBezTo>
                    <a:cubicBezTo>
                      <a:pt x="48676" y="38693"/>
                      <a:pt x="48622" y="38735"/>
                      <a:pt x="48559" y="38748"/>
                    </a:cubicBezTo>
                    <a:cubicBezTo>
                      <a:pt x="48550" y="38760"/>
                      <a:pt x="48542" y="38773"/>
                      <a:pt x="48529" y="38781"/>
                    </a:cubicBezTo>
                    <a:cubicBezTo>
                      <a:pt x="48496" y="38773"/>
                      <a:pt x="48462" y="38760"/>
                      <a:pt x="48433" y="38743"/>
                    </a:cubicBezTo>
                    <a:cubicBezTo>
                      <a:pt x="48395" y="38731"/>
                      <a:pt x="48361" y="38706"/>
                      <a:pt x="48336" y="38672"/>
                    </a:cubicBezTo>
                    <a:cubicBezTo>
                      <a:pt x="48185" y="38542"/>
                      <a:pt x="48118" y="38336"/>
                      <a:pt x="48164" y="38139"/>
                    </a:cubicBezTo>
                    <a:cubicBezTo>
                      <a:pt x="48433" y="37107"/>
                      <a:pt x="49188" y="36162"/>
                      <a:pt x="49129" y="35062"/>
                    </a:cubicBezTo>
                    <a:cubicBezTo>
                      <a:pt x="49008" y="33921"/>
                      <a:pt x="48508" y="32851"/>
                      <a:pt x="48097" y="31789"/>
                    </a:cubicBezTo>
                    <a:cubicBezTo>
                      <a:pt x="49675" y="31730"/>
                      <a:pt x="51249" y="31554"/>
                      <a:pt x="52777" y="31146"/>
                    </a:cubicBezTo>
                    <a:cubicBezTo>
                      <a:pt x="52819" y="31142"/>
                      <a:pt x="52857" y="31134"/>
                      <a:pt x="52899" y="31121"/>
                    </a:cubicBezTo>
                    <a:close/>
                    <a:moveTo>
                      <a:pt x="35889" y="40048"/>
                    </a:moveTo>
                    <a:cubicBezTo>
                      <a:pt x="35885" y="40054"/>
                      <a:pt x="35882" y="40060"/>
                      <a:pt x="35879" y="40066"/>
                    </a:cubicBezTo>
                    <a:cubicBezTo>
                      <a:pt x="35882" y="40060"/>
                      <a:pt x="35885" y="40054"/>
                      <a:pt x="35889" y="40048"/>
                    </a:cubicBezTo>
                    <a:close/>
                    <a:moveTo>
                      <a:pt x="28608" y="1081"/>
                    </a:moveTo>
                    <a:cubicBezTo>
                      <a:pt x="30162" y="1081"/>
                      <a:pt x="31164" y="2499"/>
                      <a:pt x="30905" y="4200"/>
                    </a:cubicBezTo>
                    <a:cubicBezTo>
                      <a:pt x="30670" y="5212"/>
                      <a:pt x="29982" y="6059"/>
                      <a:pt x="29255" y="6798"/>
                    </a:cubicBezTo>
                    <a:cubicBezTo>
                      <a:pt x="29226" y="6840"/>
                      <a:pt x="29192" y="6886"/>
                      <a:pt x="29163" y="6932"/>
                    </a:cubicBezTo>
                    <a:cubicBezTo>
                      <a:pt x="29142" y="6958"/>
                      <a:pt x="29125" y="6987"/>
                      <a:pt x="29108" y="7016"/>
                    </a:cubicBezTo>
                    <a:cubicBezTo>
                      <a:pt x="29075" y="7067"/>
                      <a:pt x="29033" y="7121"/>
                      <a:pt x="28995" y="7167"/>
                    </a:cubicBezTo>
                    <a:cubicBezTo>
                      <a:pt x="29046" y="7201"/>
                      <a:pt x="29096" y="7243"/>
                      <a:pt x="29138" y="7277"/>
                    </a:cubicBezTo>
                    <a:lnTo>
                      <a:pt x="29146" y="7281"/>
                    </a:lnTo>
                    <a:cubicBezTo>
                      <a:pt x="29159" y="7289"/>
                      <a:pt x="29167" y="7298"/>
                      <a:pt x="29180" y="7306"/>
                    </a:cubicBezTo>
                    <a:lnTo>
                      <a:pt x="29205" y="7323"/>
                    </a:lnTo>
                    <a:cubicBezTo>
                      <a:pt x="29213" y="7323"/>
                      <a:pt x="29222" y="7327"/>
                      <a:pt x="29226" y="7331"/>
                    </a:cubicBezTo>
                    <a:cubicBezTo>
                      <a:pt x="29230" y="7331"/>
                      <a:pt x="29234" y="7327"/>
                      <a:pt x="29239" y="7327"/>
                    </a:cubicBezTo>
                    <a:cubicBezTo>
                      <a:pt x="29935" y="7759"/>
                      <a:pt x="30603" y="8309"/>
                      <a:pt x="31232" y="8859"/>
                    </a:cubicBezTo>
                    <a:lnTo>
                      <a:pt x="31270" y="8830"/>
                    </a:lnTo>
                    <a:cubicBezTo>
                      <a:pt x="31371" y="8754"/>
                      <a:pt x="31476" y="8683"/>
                      <a:pt x="31585" y="8611"/>
                    </a:cubicBezTo>
                    <a:lnTo>
                      <a:pt x="31572" y="8603"/>
                    </a:lnTo>
                    <a:cubicBezTo>
                      <a:pt x="31597" y="8595"/>
                      <a:pt x="31623" y="8578"/>
                      <a:pt x="31644" y="8561"/>
                    </a:cubicBezTo>
                    <a:cubicBezTo>
                      <a:pt x="31988" y="8309"/>
                      <a:pt x="32349" y="8082"/>
                      <a:pt x="32727" y="7877"/>
                    </a:cubicBezTo>
                    <a:cubicBezTo>
                      <a:pt x="35593" y="6366"/>
                      <a:pt x="38691" y="5350"/>
                      <a:pt x="41956" y="5241"/>
                    </a:cubicBezTo>
                    <a:cubicBezTo>
                      <a:pt x="42821" y="5137"/>
                      <a:pt x="43687" y="5089"/>
                      <a:pt x="44552" y="5089"/>
                    </a:cubicBezTo>
                    <a:cubicBezTo>
                      <a:pt x="47810" y="5089"/>
                      <a:pt x="51050" y="5775"/>
                      <a:pt x="54162" y="6760"/>
                    </a:cubicBezTo>
                    <a:cubicBezTo>
                      <a:pt x="58766" y="8150"/>
                      <a:pt x="63232" y="10349"/>
                      <a:pt x="66557" y="13904"/>
                    </a:cubicBezTo>
                    <a:cubicBezTo>
                      <a:pt x="67493" y="14974"/>
                      <a:pt x="68538" y="15965"/>
                      <a:pt x="69293" y="17174"/>
                    </a:cubicBezTo>
                    <a:cubicBezTo>
                      <a:pt x="70489" y="19344"/>
                      <a:pt x="71308" y="21829"/>
                      <a:pt x="71295" y="24330"/>
                    </a:cubicBezTo>
                    <a:cubicBezTo>
                      <a:pt x="71232" y="24783"/>
                      <a:pt x="71228" y="25220"/>
                      <a:pt x="71182" y="25652"/>
                    </a:cubicBezTo>
                    <a:cubicBezTo>
                      <a:pt x="71127" y="25598"/>
                      <a:pt x="71077" y="25531"/>
                      <a:pt x="71039" y="25463"/>
                    </a:cubicBezTo>
                    <a:cubicBezTo>
                      <a:pt x="70489" y="24809"/>
                      <a:pt x="70049" y="24078"/>
                      <a:pt x="69646" y="23323"/>
                    </a:cubicBezTo>
                    <a:cubicBezTo>
                      <a:pt x="69793" y="22794"/>
                      <a:pt x="69893" y="22252"/>
                      <a:pt x="69948" y="21703"/>
                    </a:cubicBezTo>
                    <a:cubicBezTo>
                      <a:pt x="69948" y="21614"/>
                      <a:pt x="69956" y="21522"/>
                      <a:pt x="69956" y="21434"/>
                    </a:cubicBezTo>
                    <a:lnTo>
                      <a:pt x="69956" y="21384"/>
                    </a:lnTo>
                    <a:cubicBezTo>
                      <a:pt x="69948" y="21153"/>
                      <a:pt x="69923" y="20922"/>
                      <a:pt x="69898" y="20691"/>
                    </a:cubicBezTo>
                    <a:cubicBezTo>
                      <a:pt x="69856" y="20435"/>
                      <a:pt x="69797" y="20183"/>
                      <a:pt x="69717" y="19936"/>
                    </a:cubicBezTo>
                    <a:lnTo>
                      <a:pt x="69717" y="19936"/>
                    </a:lnTo>
                    <a:cubicBezTo>
                      <a:pt x="69719" y="19940"/>
                      <a:pt x="69722" y="19945"/>
                      <a:pt x="69723" y="19949"/>
                    </a:cubicBezTo>
                    <a:lnTo>
                      <a:pt x="69723" y="19949"/>
                    </a:lnTo>
                    <a:cubicBezTo>
                      <a:pt x="69719" y="19928"/>
                      <a:pt x="69712" y="19907"/>
                      <a:pt x="69704" y="19889"/>
                    </a:cubicBezTo>
                    <a:cubicBezTo>
                      <a:pt x="69704" y="19874"/>
                      <a:pt x="69697" y="19862"/>
                      <a:pt x="69693" y="19847"/>
                    </a:cubicBezTo>
                    <a:lnTo>
                      <a:pt x="69693" y="19847"/>
                    </a:lnTo>
                    <a:cubicBezTo>
                      <a:pt x="69696" y="19843"/>
                      <a:pt x="69696" y="19843"/>
                      <a:pt x="69692" y="19839"/>
                    </a:cubicBezTo>
                    <a:lnTo>
                      <a:pt x="69692" y="19835"/>
                    </a:lnTo>
                    <a:cubicBezTo>
                      <a:pt x="69654" y="19717"/>
                      <a:pt x="69608" y="19600"/>
                      <a:pt x="69562" y="19486"/>
                    </a:cubicBezTo>
                    <a:lnTo>
                      <a:pt x="69562" y="19482"/>
                    </a:lnTo>
                    <a:cubicBezTo>
                      <a:pt x="69562" y="19474"/>
                      <a:pt x="69558" y="19465"/>
                      <a:pt x="69553" y="19457"/>
                    </a:cubicBezTo>
                    <a:lnTo>
                      <a:pt x="69553" y="19461"/>
                    </a:lnTo>
                    <a:cubicBezTo>
                      <a:pt x="69551" y="19456"/>
                      <a:pt x="69548" y="19450"/>
                      <a:pt x="69545" y="19444"/>
                    </a:cubicBezTo>
                    <a:cubicBezTo>
                      <a:pt x="69545" y="19436"/>
                      <a:pt x="69541" y="19428"/>
                      <a:pt x="69537" y="19424"/>
                    </a:cubicBezTo>
                    <a:lnTo>
                      <a:pt x="69537" y="19424"/>
                    </a:lnTo>
                    <a:cubicBezTo>
                      <a:pt x="69526" y="19391"/>
                      <a:pt x="69512" y="19361"/>
                      <a:pt x="69499" y="19331"/>
                    </a:cubicBezTo>
                    <a:lnTo>
                      <a:pt x="69499" y="19331"/>
                    </a:lnTo>
                    <a:cubicBezTo>
                      <a:pt x="69524" y="19491"/>
                      <a:pt x="69549" y="19650"/>
                      <a:pt x="69566" y="19814"/>
                    </a:cubicBezTo>
                    <a:cubicBezTo>
                      <a:pt x="69646" y="20792"/>
                      <a:pt x="69574" y="21774"/>
                      <a:pt x="69348" y="22731"/>
                    </a:cubicBezTo>
                    <a:cubicBezTo>
                      <a:pt x="69344" y="22727"/>
                      <a:pt x="69344" y="22723"/>
                      <a:pt x="69339" y="22714"/>
                    </a:cubicBezTo>
                    <a:cubicBezTo>
                      <a:pt x="69327" y="22790"/>
                      <a:pt x="69314" y="22865"/>
                      <a:pt x="69302" y="22941"/>
                    </a:cubicBezTo>
                    <a:cubicBezTo>
                      <a:pt x="69281" y="23054"/>
                      <a:pt x="69255" y="23167"/>
                      <a:pt x="69226" y="23285"/>
                    </a:cubicBezTo>
                    <a:cubicBezTo>
                      <a:pt x="69218" y="23310"/>
                      <a:pt x="69209" y="23335"/>
                      <a:pt x="69201" y="23369"/>
                    </a:cubicBezTo>
                    <a:cubicBezTo>
                      <a:pt x="69192" y="23390"/>
                      <a:pt x="69184" y="23415"/>
                      <a:pt x="69180" y="23436"/>
                    </a:cubicBezTo>
                    <a:cubicBezTo>
                      <a:pt x="69159" y="23499"/>
                      <a:pt x="69138" y="23562"/>
                      <a:pt x="69108" y="23621"/>
                    </a:cubicBezTo>
                    <a:cubicBezTo>
                      <a:pt x="68672" y="24972"/>
                      <a:pt x="67988" y="26257"/>
                      <a:pt x="67186" y="27444"/>
                    </a:cubicBezTo>
                    <a:cubicBezTo>
                      <a:pt x="66699" y="28469"/>
                      <a:pt x="66321" y="29531"/>
                      <a:pt x="65713" y="30496"/>
                    </a:cubicBezTo>
                    <a:cubicBezTo>
                      <a:pt x="64055" y="33652"/>
                      <a:pt x="62313" y="36872"/>
                      <a:pt x="59593" y="39247"/>
                    </a:cubicBezTo>
                    <a:cubicBezTo>
                      <a:pt x="59001" y="39772"/>
                      <a:pt x="58200" y="39797"/>
                      <a:pt x="57448" y="39864"/>
                    </a:cubicBezTo>
                    <a:cubicBezTo>
                      <a:pt x="57349" y="39867"/>
                      <a:pt x="57243" y="39870"/>
                      <a:pt x="57134" y="39870"/>
                    </a:cubicBezTo>
                    <a:cubicBezTo>
                      <a:pt x="56877" y="39870"/>
                      <a:pt x="56606" y="39850"/>
                      <a:pt x="56378" y="39747"/>
                    </a:cubicBezTo>
                    <a:lnTo>
                      <a:pt x="56357" y="39747"/>
                    </a:lnTo>
                    <a:cubicBezTo>
                      <a:pt x="56336" y="39742"/>
                      <a:pt x="56311" y="39738"/>
                      <a:pt x="56286" y="39730"/>
                    </a:cubicBezTo>
                    <a:cubicBezTo>
                      <a:pt x="56231" y="39709"/>
                      <a:pt x="56189" y="39667"/>
                      <a:pt x="56164" y="39612"/>
                    </a:cubicBezTo>
                    <a:cubicBezTo>
                      <a:pt x="56160" y="39604"/>
                      <a:pt x="56156" y="39596"/>
                      <a:pt x="56151" y="39583"/>
                    </a:cubicBezTo>
                    <a:cubicBezTo>
                      <a:pt x="56135" y="39537"/>
                      <a:pt x="56118" y="39491"/>
                      <a:pt x="56105" y="39440"/>
                    </a:cubicBezTo>
                    <a:cubicBezTo>
                      <a:pt x="56097" y="39390"/>
                      <a:pt x="56093" y="39340"/>
                      <a:pt x="56093" y="39289"/>
                    </a:cubicBezTo>
                    <a:cubicBezTo>
                      <a:pt x="56093" y="39201"/>
                      <a:pt x="56097" y="39113"/>
                      <a:pt x="56110" y="39029"/>
                    </a:cubicBezTo>
                    <a:cubicBezTo>
                      <a:pt x="56118" y="38937"/>
                      <a:pt x="56139" y="38844"/>
                      <a:pt x="56164" y="38752"/>
                    </a:cubicBezTo>
                    <a:lnTo>
                      <a:pt x="56164" y="38752"/>
                    </a:lnTo>
                    <a:cubicBezTo>
                      <a:pt x="56164" y="38752"/>
                      <a:pt x="56164" y="38752"/>
                      <a:pt x="56164" y="38752"/>
                    </a:cubicBezTo>
                    <a:lnTo>
                      <a:pt x="56164" y="38752"/>
                    </a:lnTo>
                    <a:cubicBezTo>
                      <a:pt x="56167" y="38741"/>
                      <a:pt x="56169" y="38730"/>
                      <a:pt x="56171" y="38719"/>
                    </a:cubicBezTo>
                    <a:lnTo>
                      <a:pt x="56171" y="38719"/>
                    </a:lnTo>
                    <a:cubicBezTo>
                      <a:pt x="56170" y="38721"/>
                      <a:pt x="56168" y="38723"/>
                      <a:pt x="56166" y="38724"/>
                    </a:cubicBezTo>
                    <a:lnTo>
                      <a:pt x="56166" y="38724"/>
                    </a:lnTo>
                    <a:lnTo>
                      <a:pt x="56169" y="38719"/>
                    </a:lnTo>
                    <a:lnTo>
                      <a:pt x="56169" y="38719"/>
                    </a:lnTo>
                    <a:cubicBezTo>
                      <a:pt x="56167" y="38720"/>
                      <a:pt x="56165" y="38723"/>
                      <a:pt x="56164" y="38726"/>
                    </a:cubicBezTo>
                    <a:lnTo>
                      <a:pt x="56164" y="38726"/>
                    </a:lnTo>
                    <a:cubicBezTo>
                      <a:pt x="56165" y="38725"/>
                      <a:pt x="56165" y="38725"/>
                      <a:pt x="56166" y="38724"/>
                    </a:cubicBezTo>
                    <a:lnTo>
                      <a:pt x="56166" y="38724"/>
                    </a:lnTo>
                    <a:lnTo>
                      <a:pt x="56164" y="38727"/>
                    </a:lnTo>
                    <a:cubicBezTo>
                      <a:pt x="56164" y="38726"/>
                      <a:pt x="56164" y="38726"/>
                      <a:pt x="56164" y="38726"/>
                    </a:cubicBezTo>
                    <a:lnTo>
                      <a:pt x="56164" y="38726"/>
                    </a:lnTo>
                    <a:cubicBezTo>
                      <a:pt x="56138" y="38749"/>
                      <a:pt x="56116" y="38775"/>
                      <a:pt x="56097" y="38798"/>
                    </a:cubicBezTo>
                    <a:cubicBezTo>
                      <a:pt x="56097" y="38798"/>
                      <a:pt x="56093" y="38802"/>
                      <a:pt x="56093" y="38802"/>
                    </a:cubicBezTo>
                    <a:cubicBezTo>
                      <a:pt x="56093" y="38806"/>
                      <a:pt x="56089" y="38806"/>
                      <a:pt x="56084" y="38811"/>
                    </a:cubicBezTo>
                    <a:cubicBezTo>
                      <a:pt x="56059" y="38848"/>
                      <a:pt x="56034" y="38886"/>
                      <a:pt x="56009" y="38924"/>
                    </a:cubicBezTo>
                    <a:lnTo>
                      <a:pt x="56013" y="38920"/>
                    </a:lnTo>
                    <a:lnTo>
                      <a:pt x="56013" y="38920"/>
                    </a:lnTo>
                    <a:cubicBezTo>
                      <a:pt x="55992" y="38953"/>
                      <a:pt x="55975" y="38987"/>
                      <a:pt x="55954" y="39016"/>
                    </a:cubicBezTo>
                    <a:cubicBezTo>
                      <a:pt x="55929" y="39071"/>
                      <a:pt x="55904" y="39125"/>
                      <a:pt x="55874" y="39180"/>
                    </a:cubicBezTo>
                    <a:cubicBezTo>
                      <a:pt x="55858" y="39214"/>
                      <a:pt x="55832" y="39251"/>
                      <a:pt x="55812" y="39281"/>
                    </a:cubicBezTo>
                    <a:cubicBezTo>
                      <a:pt x="55812" y="39285"/>
                      <a:pt x="55807" y="39285"/>
                      <a:pt x="55807" y="39285"/>
                    </a:cubicBezTo>
                    <a:cubicBezTo>
                      <a:pt x="55807" y="39285"/>
                      <a:pt x="55807" y="39289"/>
                      <a:pt x="55803" y="39293"/>
                    </a:cubicBezTo>
                    <a:cubicBezTo>
                      <a:pt x="55765" y="39352"/>
                      <a:pt x="55723" y="39411"/>
                      <a:pt x="55677" y="39465"/>
                    </a:cubicBezTo>
                    <a:cubicBezTo>
                      <a:pt x="55631" y="39524"/>
                      <a:pt x="55568" y="39570"/>
                      <a:pt x="55501" y="39604"/>
                    </a:cubicBezTo>
                    <a:cubicBezTo>
                      <a:pt x="55446" y="39625"/>
                      <a:pt x="55392" y="39638"/>
                      <a:pt x="55333" y="39638"/>
                    </a:cubicBezTo>
                    <a:cubicBezTo>
                      <a:pt x="55257" y="39638"/>
                      <a:pt x="55186" y="39608"/>
                      <a:pt x="55132" y="39558"/>
                    </a:cubicBezTo>
                    <a:cubicBezTo>
                      <a:pt x="55115" y="39541"/>
                      <a:pt x="55098" y="39524"/>
                      <a:pt x="55081" y="39503"/>
                    </a:cubicBezTo>
                    <a:lnTo>
                      <a:pt x="55060" y="39491"/>
                    </a:lnTo>
                    <a:cubicBezTo>
                      <a:pt x="55031" y="39444"/>
                      <a:pt x="55018" y="39394"/>
                      <a:pt x="55022" y="39340"/>
                    </a:cubicBezTo>
                    <a:cubicBezTo>
                      <a:pt x="55014" y="39293"/>
                      <a:pt x="55014" y="39251"/>
                      <a:pt x="55022" y="39205"/>
                    </a:cubicBezTo>
                    <a:cubicBezTo>
                      <a:pt x="55039" y="39067"/>
                      <a:pt x="55073" y="38928"/>
                      <a:pt x="55127" y="38802"/>
                    </a:cubicBezTo>
                    <a:cubicBezTo>
                      <a:pt x="55144" y="38752"/>
                      <a:pt x="55165" y="38706"/>
                      <a:pt x="55182" y="38660"/>
                    </a:cubicBezTo>
                    <a:lnTo>
                      <a:pt x="55182" y="38660"/>
                    </a:lnTo>
                    <a:cubicBezTo>
                      <a:pt x="55157" y="38672"/>
                      <a:pt x="55136" y="38685"/>
                      <a:pt x="55111" y="38702"/>
                    </a:cubicBezTo>
                    <a:lnTo>
                      <a:pt x="55035" y="38760"/>
                    </a:lnTo>
                    <a:cubicBezTo>
                      <a:pt x="55034" y="38761"/>
                      <a:pt x="55033" y="38762"/>
                      <a:pt x="55031" y="38764"/>
                    </a:cubicBezTo>
                    <a:cubicBezTo>
                      <a:pt x="54989" y="38802"/>
                      <a:pt x="54943" y="38840"/>
                      <a:pt x="54901" y="38882"/>
                    </a:cubicBezTo>
                    <a:lnTo>
                      <a:pt x="54783" y="39008"/>
                    </a:lnTo>
                    <a:lnTo>
                      <a:pt x="54804" y="38991"/>
                    </a:lnTo>
                    <a:lnTo>
                      <a:pt x="54804" y="38991"/>
                    </a:lnTo>
                    <a:cubicBezTo>
                      <a:pt x="54783" y="39012"/>
                      <a:pt x="54766" y="39037"/>
                      <a:pt x="54750" y="39062"/>
                    </a:cubicBezTo>
                    <a:lnTo>
                      <a:pt x="54762" y="39042"/>
                    </a:lnTo>
                    <a:lnTo>
                      <a:pt x="54762" y="39042"/>
                    </a:lnTo>
                    <a:cubicBezTo>
                      <a:pt x="54716" y="39113"/>
                      <a:pt x="54661" y="39180"/>
                      <a:pt x="54603" y="39239"/>
                    </a:cubicBezTo>
                    <a:cubicBezTo>
                      <a:pt x="54561" y="39277"/>
                      <a:pt x="54506" y="39298"/>
                      <a:pt x="54452" y="39302"/>
                    </a:cubicBezTo>
                    <a:cubicBezTo>
                      <a:pt x="54429" y="39307"/>
                      <a:pt x="54408" y="39310"/>
                      <a:pt x="54388" y="39310"/>
                    </a:cubicBezTo>
                    <a:cubicBezTo>
                      <a:pt x="54112" y="39310"/>
                      <a:pt x="54062" y="38803"/>
                      <a:pt x="54128" y="38580"/>
                    </a:cubicBezTo>
                    <a:cubicBezTo>
                      <a:pt x="54242" y="37950"/>
                      <a:pt x="54863" y="37560"/>
                      <a:pt x="55056" y="36955"/>
                    </a:cubicBezTo>
                    <a:cubicBezTo>
                      <a:pt x="56227" y="34290"/>
                      <a:pt x="53495" y="32250"/>
                      <a:pt x="52857" y="29858"/>
                    </a:cubicBezTo>
                    <a:cubicBezTo>
                      <a:pt x="52634" y="28259"/>
                      <a:pt x="52701" y="26618"/>
                      <a:pt x="53184" y="25081"/>
                    </a:cubicBezTo>
                    <a:cubicBezTo>
                      <a:pt x="53218" y="24926"/>
                      <a:pt x="53251" y="24771"/>
                      <a:pt x="53285" y="24616"/>
                    </a:cubicBezTo>
                    <a:cubicBezTo>
                      <a:pt x="53327" y="24435"/>
                      <a:pt x="53377" y="24255"/>
                      <a:pt x="53436" y="24078"/>
                    </a:cubicBezTo>
                    <a:cubicBezTo>
                      <a:pt x="53497" y="23902"/>
                      <a:pt x="53567" y="23725"/>
                      <a:pt x="53633" y="23552"/>
                    </a:cubicBezTo>
                    <a:lnTo>
                      <a:pt x="53633" y="23552"/>
                    </a:lnTo>
                    <a:cubicBezTo>
                      <a:pt x="53644" y="23525"/>
                      <a:pt x="53655" y="23495"/>
                      <a:pt x="53667" y="23465"/>
                    </a:cubicBezTo>
                    <a:cubicBezTo>
                      <a:pt x="53679" y="23432"/>
                      <a:pt x="53688" y="23407"/>
                      <a:pt x="53696" y="23373"/>
                    </a:cubicBezTo>
                    <a:lnTo>
                      <a:pt x="53704" y="23361"/>
                    </a:lnTo>
                    <a:lnTo>
                      <a:pt x="53704" y="23352"/>
                    </a:lnTo>
                    <a:cubicBezTo>
                      <a:pt x="53772" y="23163"/>
                      <a:pt x="53839" y="22970"/>
                      <a:pt x="53919" y="22785"/>
                    </a:cubicBezTo>
                    <a:cubicBezTo>
                      <a:pt x="53914" y="22781"/>
                      <a:pt x="53914" y="22781"/>
                      <a:pt x="53919" y="22777"/>
                    </a:cubicBezTo>
                    <a:lnTo>
                      <a:pt x="53927" y="22760"/>
                    </a:lnTo>
                    <a:cubicBezTo>
                      <a:pt x="53994" y="22597"/>
                      <a:pt x="54061" y="22429"/>
                      <a:pt x="54128" y="22265"/>
                    </a:cubicBezTo>
                    <a:lnTo>
                      <a:pt x="54128" y="22265"/>
                    </a:lnTo>
                    <a:lnTo>
                      <a:pt x="54120" y="22269"/>
                    </a:lnTo>
                    <a:cubicBezTo>
                      <a:pt x="52487" y="24582"/>
                      <a:pt x="51879" y="27688"/>
                      <a:pt x="52596" y="30433"/>
                    </a:cubicBezTo>
                    <a:cubicBezTo>
                      <a:pt x="52634" y="30534"/>
                      <a:pt x="52676" y="30634"/>
                      <a:pt x="52718" y="30731"/>
                    </a:cubicBezTo>
                    <a:cubicBezTo>
                      <a:pt x="52668" y="30744"/>
                      <a:pt x="52622" y="30760"/>
                      <a:pt x="52575" y="30769"/>
                    </a:cubicBezTo>
                    <a:cubicBezTo>
                      <a:pt x="50855" y="31212"/>
                      <a:pt x="49083" y="31388"/>
                      <a:pt x="47309" y="31388"/>
                    </a:cubicBezTo>
                    <a:cubicBezTo>
                      <a:pt x="46076" y="31388"/>
                      <a:pt x="44842" y="31303"/>
                      <a:pt x="43623" y="31163"/>
                    </a:cubicBezTo>
                    <a:cubicBezTo>
                      <a:pt x="42729" y="31067"/>
                      <a:pt x="41826" y="31004"/>
                      <a:pt x="40945" y="30815"/>
                    </a:cubicBezTo>
                    <a:cubicBezTo>
                      <a:pt x="40810" y="30773"/>
                      <a:pt x="40655" y="30748"/>
                      <a:pt x="40542" y="30639"/>
                    </a:cubicBezTo>
                    <a:cubicBezTo>
                      <a:pt x="40571" y="30341"/>
                      <a:pt x="40596" y="30038"/>
                      <a:pt x="40609" y="29736"/>
                    </a:cubicBezTo>
                    <a:lnTo>
                      <a:pt x="40609" y="29703"/>
                    </a:lnTo>
                    <a:cubicBezTo>
                      <a:pt x="40596" y="29564"/>
                      <a:pt x="40596" y="29426"/>
                      <a:pt x="40588" y="29287"/>
                    </a:cubicBezTo>
                    <a:lnTo>
                      <a:pt x="40588" y="29274"/>
                    </a:lnTo>
                    <a:cubicBezTo>
                      <a:pt x="40554" y="28989"/>
                      <a:pt x="40487" y="28704"/>
                      <a:pt x="40382" y="28435"/>
                    </a:cubicBezTo>
                    <a:cubicBezTo>
                      <a:pt x="40382" y="28435"/>
                      <a:pt x="40382" y="28439"/>
                      <a:pt x="40382" y="28439"/>
                    </a:cubicBezTo>
                    <a:cubicBezTo>
                      <a:pt x="40382" y="28431"/>
                      <a:pt x="40378" y="28427"/>
                      <a:pt x="40374" y="28418"/>
                    </a:cubicBezTo>
                    <a:cubicBezTo>
                      <a:pt x="40370" y="28414"/>
                      <a:pt x="40370" y="28406"/>
                      <a:pt x="40366" y="28397"/>
                    </a:cubicBezTo>
                    <a:cubicBezTo>
                      <a:pt x="40324" y="28301"/>
                      <a:pt x="40282" y="28200"/>
                      <a:pt x="40244" y="28095"/>
                    </a:cubicBezTo>
                    <a:lnTo>
                      <a:pt x="40244" y="28095"/>
                    </a:lnTo>
                    <a:lnTo>
                      <a:pt x="40248" y="28108"/>
                    </a:lnTo>
                    <a:cubicBezTo>
                      <a:pt x="40231" y="28061"/>
                      <a:pt x="40214" y="28015"/>
                      <a:pt x="40198" y="27965"/>
                    </a:cubicBezTo>
                    <a:lnTo>
                      <a:pt x="40198" y="27965"/>
                    </a:lnTo>
                    <a:cubicBezTo>
                      <a:pt x="40185" y="28061"/>
                      <a:pt x="40202" y="28171"/>
                      <a:pt x="40198" y="28259"/>
                    </a:cubicBezTo>
                    <a:cubicBezTo>
                      <a:pt x="40277" y="30210"/>
                      <a:pt x="40030" y="32112"/>
                      <a:pt x="39560" y="34005"/>
                    </a:cubicBezTo>
                    <a:cubicBezTo>
                      <a:pt x="39286" y="35122"/>
                      <a:pt x="38362" y="40550"/>
                      <a:pt x="36770" y="40550"/>
                    </a:cubicBezTo>
                    <a:cubicBezTo>
                      <a:pt x="36652" y="40550"/>
                      <a:pt x="36529" y="40520"/>
                      <a:pt x="36403" y="40456"/>
                    </a:cubicBezTo>
                    <a:cubicBezTo>
                      <a:pt x="36370" y="40431"/>
                      <a:pt x="36336" y="40401"/>
                      <a:pt x="36307" y="40368"/>
                    </a:cubicBezTo>
                    <a:cubicBezTo>
                      <a:pt x="36282" y="40343"/>
                      <a:pt x="36265" y="40313"/>
                      <a:pt x="36252" y="40280"/>
                    </a:cubicBezTo>
                    <a:cubicBezTo>
                      <a:pt x="36214" y="40221"/>
                      <a:pt x="36193" y="40154"/>
                      <a:pt x="36189" y="40087"/>
                    </a:cubicBezTo>
                    <a:lnTo>
                      <a:pt x="36189" y="40070"/>
                    </a:lnTo>
                    <a:cubicBezTo>
                      <a:pt x="36185" y="39982"/>
                      <a:pt x="36185" y="39898"/>
                      <a:pt x="36189" y="39810"/>
                    </a:cubicBezTo>
                    <a:cubicBezTo>
                      <a:pt x="36189" y="39793"/>
                      <a:pt x="36189" y="39776"/>
                      <a:pt x="36193" y="39759"/>
                    </a:cubicBezTo>
                    <a:lnTo>
                      <a:pt x="36193" y="39759"/>
                    </a:lnTo>
                    <a:cubicBezTo>
                      <a:pt x="36177" y="39772"/>
                      <a:pt x="36156" y="39784"/>
                      <a:pt x="36143" y="39797"/>
                    </a:cubicBezTo>
                    <a:cubicBezTo>
                      <a:pt x="36126" y="39810"/>
                      <a:pt x="36097" y="39831"/>
                      <a:pt x="36072" y="39847"/>
                    </a:cubicBezTo>
                    <a:cubicBezTo>
                      <a:pt x="36072" y="39847"/>
                      <a:pt x="36072" y="39852"/>
                      <a:pt x="36068" y="39852"/>
                    </a:cubicBezTo>
                    <a:cubicBezTo>
                      <a:pt x="36063" y="39856"/>
                      <a:pt x="36055" y="39860"/>
                      <a:pt x="36047" y="39864"/>
                    </a:cubicBezTo>
                    <a:cubicBezTo>
                      <a:pt x="36042" y="39868"/>
                      <a:pt x="36034" y="39873"/>
                      <a:pt x="36030" y="39877"/>
                    </a:cubicBezTo>
                    <a:lnTo>
                      <a:pt x="36026" y="39885"/>
                    </a:lnTo>
                    <a:cubicBezTo>
                      <a:pt x="36000" y="39910"/>
                      <a:pt x="35975" y="39936"/>
                      <a:pt x="35954" y="39961"/>
                    </a:cubicBezTo>
                    <a:cubicBezTo>
                      <a:pt x="35930" y="39989"/>
                      <a:pt x="35908" y="40017"/>
                      <a:pt x="35889" y="40048"/>
                    </a:cubicBezTo>
                    <a:lnTo>
                      <a:pt x="35889" y="40048"/>
                    </a:lnTo>
                    <a:cubicBezTo>
                      <a:pt x="35891" y="40045"/>
                      <a:pt x="35893" y="40043"/>
                      <a:pt x="35895" y="40040"/>
                    </a:cubicBezTo>
                    <a:lnTo>
                      <a:pt x="35895" y="40040"/>
                    </a:lnTo>
                    <a:cubicBezTo>
                      <a:pt x="35849" y="40112"/>
                      <a:pt x="35812" y="40183"/>
                      <a:pt x="35761" y="40250"/>
                    </a:cubicBezTo>
                    <a:cubicBezTo>
                      <a:pt x="35723" y="40301"/>
                      <a:pt x="35677" y="40351"/>
                      <a:pt x="35627" y="40397"/>
                    </a:cubicBezTo>
                    <a:cubicBezTo>
                      <a:pt x="35560" y="40460"/>
                      <a:pt x="35472" y="40498"/>
                      <a:pt x="35379" y="40502"/>
                    </a:cubicBezTo>
                    <a:cubicBezTo>
                      <a:pt x="35377" y="40504"/>
                      <a:pt x="35376" y="40505"/>
                      <a:pt x="35375" y="40505"/>
                    </a:cubicBezTo>
                    <a:cubicBezTo>
                      <a:pt x="35374" y="40505"/>
                      <a:pt x="35373" y="40504"/>
                      <a:pt x="35371" y="40502"/>
                    </a:cubicBezTo>
                    <a:cubicBezTo>
                      <a:pt x="35363" y="40503"/>
                      <a:pt x="35355" y="40503"/>
                      <a:pt x="35347" y="40503"/>
                    </a:cubicBezTo>
                    <a:cubicBezTo>
                      <a:pt x="35309" y="40503"/>
                      <a:pt x="35271" y="40495"/>
                      <a:pt x="35237" y="40481"/>
                    </a:cubicBezTo>
                    <a:cubicBezTo>
                      <a:pt x="35195" y="40469"/>
                      <a:pt x="35161" y="40448"/>
                      <a:pt x="35132" y="40418"/>
                    </a:cubicBezTo>
                    <a:lnTo>
                      <a:pt x="35132" y="40418"/>
                    </a:lnTo>
                    <a:cubicBezTo>
                      <a:pt x="35132" y="40418"/>
                      <a:pt x="35132" y="40421"/>
                      <a:pt x="35134" y="40422"/>
                    </a:cubicBezTo>
                    <a:lnTo>
                      <a:pt x="35134" y="40422"/>
                    </a:lnTo>
                    <a:cubicBezTo>
                      <a:pt x="35133" y="40422"/>
                      <a:pt x="35130" y="40421"/>
                      <a:pt x="35127" y="40418"/>
                    </a:cubicBezTo>
                    <a:cubicBezTo>
                      <a:pt x="35127" y="40414"/>
                      <a:pt x="35123" y="40410"/>
                      <a:pt x="35119" y="40410"/>
                    </a:cubicBezTo>
                    <a:cubicBezTo>
                      <a:pt x="35098" y="40389"/>
                      <a:pt x="35077" y="40368"/>
                      <a:pt x="35060" y="40343"/>
                    </a:cubicBezTo>
                    <a:cubicBezTo>
                      <a:pt x="35048" y="40317"/>
                      <a:pt x="35031" y="40288"/>
                      <a:pt x="35018" y="40263"/>
                    </a:cubicBezTo>
                    <a:cubicBezTo>
                      <a:pt x="35006" y="40238"/>
                      <a:pt x="34993" y="40208"/>
                      <a:pt x="34980" y="40179"/>
                    </a:cubicBezTo>
                    <a:cubicBezTo>
                      <a:pt x="34968" y="40145"/>
                      <a:pt x="34964" y="40112"/>
                      <a:pt x="34959" y="40074"/>
                    </a:cubicBezTo>
                    <a:lnTo>
                      <a:pt x="34959" y="40066"/>
                    </a:lnTo>
                    <a:cubicBezTo>
                      <a:pt x="34959" y="40061"/>
                      <a:pt x="34959" y="40057"/>
                      <a:pt x="34959" y="40057"/>
                    </a:cubicBezTo>
                    <a:cubicBezTo>
                      <a:pt x="34955" y="40003"/>
                      <a:pt x="34951" y="39948"/>
                      <a:pt x="34951" y="39894"/>
                    </a:cubicBezTo>
                    <a:cubicBezTo>
                      <a:pt x="34955" y="39822"/>
                      <a:pt x="34964" y="39747"/>
                      <a:pt x="34980" y="39675"/>
                    </a:cubicBezTo>
                    <a:lnTo>
                      <a:pt x="34980" y="39675"/>
                    </a:lnTo>
                    <a:cubicBezTo>
                      <a:pt x="34968" y="39684"/>
                      <a:pt x="34955" y="39688"/>
                      <a:pt x="34938" y="39700"/>
                    </a:cubicBezTo>
                    <a:lnTo>
                      <a:pt x="34930" y="39700"/>
                    </a:lnTo>
                    <a:lnTo>
                      <a:pt x="34855" y="39755"/>
                    </a:lnTo>
                    <a:lnTo>
                      <a:pt x="34863" y="39751"/>
                    </a:lnTo>
                    <a:lnTo>
                      <a:pt x="34863" y="39751"/>
                    </a:lnTo>
                    <a:cubicBezTo>
                      <a:pt x="34846" y="39759"/>
                      <a:pt x="34838" y="39772"/>
                      <a:pt x="34825" y="39780"/>
                    </a:cubicBezTo>
                    <a:cubicBezTo>
                      <a:pt x="34792" y="39818"/>
                      <a:pt x="34758" y="39852"/>
                      <a:pt x="34724" y="39885"/>
                    </a:cubicBezTo>
                    <a:cubicBezTo>
                      <a:pt x="34716" y="39894"/>
                      <a:pt x="34712" y="39902"/>
                      <a:pt x="34703" y="39906"/>
                    </a:cubicBezTo>
                    <a:cubicBezTo>
                      <a:pt x="34687" y="39927"/>
                      <a:pt x="34670" y="39952"/>
                      <a:pt x="34657" y="39973"/>
                    </a:cubicBezTo>
                    <a:cubicBezTo>
                      <a:pt x="34653" y="39982"/>
                      <a:pt x="34645" y="39994"/>
                      <a:pt x="34640" y="40003"/>
                    </a:cubicBezTo>
                    <a:cubicBezTo>
                      <a:pt x="34611" y="40066"/>
                      <a:pt x="34582" y="40133"/>
                      <a:pt x="34548" y="40192"/>
                    </a:cubicBezTo>
                    <a:cubicBezTo>
                      <a:pt x="34548" y="40196"/>
                      <a:pt x="34544" y="40200"/>
                      <a:pt x="34544" y="40204"/>
                    </a:cubicBezTo>
                    <a:lnTo>
                      <a:pt x="34544" y="40208"/>
                    </a:lnTo>
                    <a:cubicBezTo>
                      <a:pt x="34536" y="40234"/>
                      <a:pt x="34519" y="40255"/>
                      <a:pt x="34502" y="40271"/>
                    </a:cubicBezTo>
                    <a:cubicBezTo>
                      <a:pt x="34455" y="40332"/>
                      <a:pt x="34398" y="40372"/>
                      <a:pt x="34324" y="40372"/>
                    </a:cubicBezTo>
                    <a:cubicBezTo>
                      <a:pt x="34259" y="40372"/>
                      <a:pt x="34180" y="40341"/>
                      <a:pt x="34082" y="40267"/>
                    </a:cubicBezTo>
                    <a:cubicBezTo>
                      <a:pt x="33948" y="40120"/>
                      <a:pt x="33868" y="39927"/>
                      <a:pt x="33868" y="39726"/>
                    </a:cubicBezTo>
                    <a:cubicBezTo>
                      <a:pt x="33965" y="38433"/>
                      <a:pt x="34267" y="37161"/>
                      <a:pt x="34342" y="35860"/>
                    </a:cubicBezTo>
                    <a:cubicBezTo>
                      <a:pt x="34624" y="33665"/>
                      <a:pt x="34196" y="31356"/>
                      <a:pt x="32907" y="29531"/>
                    </a:cubicBezTo>
                    <a:cubicBezTo>
                      <a:pt x="32609" y="29212"/>
                      <a:pt x="32282" y="28922"/>
                      <a:pt x="31925" y="28674"/>
                    </a:cubicBezTo>
                    <a:cubicBezTo>
                      <a:pt x="31694" y="28548"/>
                      <a:pt x="31463" y="28435"/>
                      <a:pt x="31237" y="28305"/>
                    </a:cubicBezTo>
                    <a:lnTo>
                      <a:pt x="31207" y="28292"/>
                    </a:lnTo>
                    <a:lnTo>
                      <a:pt x="31203" y="28288"/>
                    </a:lnTo>
                    <a:lnTo>
                      <a:pt x="31195" y="28284"/>
                    </a:lnTo>
                    <a:lnTo>
                      <a:pt x="31186" y="28280"/>
                    </a:lnTo>
                    <a:cubicBezTo>
                      <a:pt x="31161" y="28267"/>
                      <a:pt x="31132" y="28250"/>
                      <a:pt x="31102" y="28238"/>
                    </a:cubicBezTo>
                    <a:cubicBezTo>
                      <a:pt x="31111" y="28238"/>
                      <a:pt x="31119" y="28246"/>
                      <a:pt x="31127" y="28246"/>
                    </a:cubicBezTo>
                    <a:cubicBezTo>
                      <a:pt x="31094" y="28234"/>
                      <a:pt x="31060" y="28217"/>
                      <a:pt x="31027" y="28204"/>
                    </a:cubicBezTo>
                    <a:cubicBezTo>
                      <a:pt x="30905" y="28150"/>
                      <a:pt x="30783" y="28103"/>
                      <a:pt x="30661" y="28057"/>
                    </a:cubicBezTo>
                    <a:cubicBezTo>
                      <a:pt x="30557" y="28024"/>
                      <a:pt x="30452" y="27994"/>
                      <a:pt x="30347" y="27961"/>
                    </a:cubicBezTo>
                    <a:cubicBezTo>
                      <a:pt x="30242" y="27927"/>
                      <a:pt x="30145" y="27894"/>
                      <a:pt x="30040" y="27868"/>
                    </a:cubicBezTo>
                    <a:cubicBezTo>
                      <a:pt x="29843" y="27822"/>
                      <a:pt x="29646" y="27776"/>
                      <a:pt x="29448" y="27734"/>
                    </a:cubicBezTo>
                    <a:lnTo>
                      <a:pt x="29415" y="27734"/>
                    </a:lnTo>
                    <a:lnTo>
                      <a:pt x="29327" y="27717"/>
                    </a:lnTo>
                    <a:cubicBezTo>
                      <a:pt x="29117" y="27680"/>
                      <a:pt x="28894" y="27654"/>
                      <a:pt x="28680" y="27629"/>
                    </a:cubicBezTo>
                    <a:lnTo>
                      <a:pt x="28680" y="27629"/>
                    </a:lnTo>
                    <a:cubicBezTo>
                      <a:pt x="28857" y="27713"/>
                      <a:pt x="29092" y="27755"/>
                      <a:pt x="29230" y="27826"/>
                    </a:cubicBezTo>
                    <a:cubicBezTo>
                      <a:pt x="30217" y="28145"/>
                      <a:pt x="31203" y="28611"/>
                      <a:pt x="32017" y="29283"/>
                    </a:cubicBezTo>
                    <a:cubicBezTo>
                      <a:pt x="31963" y="29455"/>
                      <a:pt x="32013" y="29715"/>
                      <a:pt x="31963" y="29866"/>
                    </a:cubicBezTo>
                    <a:cubicBezTo>
                      <a:pt x="31350" y="32788"/>
                      <a:pt x="30389" y="35633"/>
                      <a:pt x="29423" y="38454"/>
                    </a:cubicBezTo>
                    <a:cubicBezTo>
                      <a:pt x="29239" y="39009"/>
                      <a:pt x="28827" y="39830"/>
                      <a:pt x="28223" y="39830"/>
                    </a:cubicBezTo>
                    <a:cubicBezTo>
                      <a:pt x="28069" y="39830"/>
                      <a:pt x="27902" y="39776"/>
                      <a:pt x="27723" y="39650"/>
                    </a:cubicBezTo>
                    <a:cubicBezTo>
                      <a:pt x="27694" y="39629"/>
                      <a:pt x="27669" y="39604"/>
                      <a:pt x="27652" y="39575"/>
                    </a:cubicBezTo>
                    <a:lnTo>
                      <a:pt x="27635" y="39558"/>
                    </a:lnTo>
                    <a:cubicBezTo>
                      <a:pt x="27585" y="39503"/>
                      <a:pt x="27551" y="39436"/>
                      <a:pt x="27539" y="39365"/>
                    </a:cubicBezTo>
                    <a:cubicBezTo>
                      <a:pt x="27539" y="39360"/>
                      <a:pt x="27539" y="39356"/>
                      <a:pt x="27539" y="39352"/>
                    </a:cubicBezTo>
                    <a:cubicBezTo>
                      <a:pt x="27535" y="39348"/>
                      <a:pt x="27535" y="39348"/>
                      <a:pt x="27539" y="39344"/>
                    </a:cubicBezTo>
                    <a:cubicBezTo>
                      <a:pt x="27535" y="39335"/>
                      <a:pt x="27530" y="39327"/>
                      <a:pt x="27530" y="39319"/>
                    </a:cubicBezTo>
                    <a:cubicBezTo>
                      <a:pt x="27501" y="39247"/>
                      <a:pt x="27484" y="39167"/>
                      <a:pt x="27476" y="39088"/>
                    </a:cubicBezTo>
                    <a:cubicBezTo>
                      <a:pt x="27467" y="39029"/>
                      <a:pt x="27472" y="38974"/>
                      <a:pt x="27480" y="38916"/>
                    </a:cubicBezTo>
                    <a:lnTo>
                      <a:pt x="27480" y="38916"/>
                    </a:lnTo>
                    <a:cubicBezTo>
                      <a:pt x="27472" y="38920"/>
                      <a:pt x="27463" y="38920"/>
                      <a:pt x="27455" y="38924"/>
                    </a:cubicBezTo>
                    <a:lnTo>
                      <a:pt x="27417" y="38945"/>
                    </a:lnTo>
                    <a:lnTo>
                      <a:pt x="27413" y="38945"/>
                    </a:lnTo>
                    <a:cubicBezTo>
                      <a:pt x="27409" y="38945"/>
                      <a:pt x="27400" y="38953"/>
                      <a:pt x="27396" y="38962"/>
                    </a:cubicBezTo>
                    <a:cubicBezTo>
                      <a:pt x="27388" y="38966"/>
                      <a:pt x="27375" y="38979"/>
                      <a:pt x="27367" y="38987"/>
                    </a:cubicBezTo>
                    <a:cubicBezTo>
                      <a:pt x="27354" y="39000"/>
                      <a:pt x="27341" y="39016"/>
                      <a:pt x="27329" y="39033"/>
                    </a:cubicBezTo>
                    <a:cubicBezTo>
                      <a:pt x="27329" y="39033"/>
                      <a:pt x="27325" y="39042"/>
                      <a:pt x="27320" y="39042"/>
                    </a:cubicBezTo>
                    <a:cubicBezTo>
                      <a:pt x="27316" y="39046"/>
                      <a:pt x="27312" y="39058"/>
                      <a:pt x="27308" y="39067"/>
                    </a:cubicBezTo>
                    <a:cubicBezTo>
                      <a:pt x="27295" y="39088"/>
                      <a:pt x="27287" y="39113"/>
                      <a:pt x="27274" y="39138"/>
                    </a:cubicBezTo>
                    <a:cubicBezTo>
                      <a:pt x="27266" y="39163"/>
                      <a:pt x="27257" y="39193"/>
                      <a:pt x="27253" y="39218"/>
                    </a:cubicBezTo>
                    <a:cubicBezTo>
                      <a:pt x="27253" y="39209"/>
                      <a:pt x="27257" y="39201"/>
                      <a:pt x="27257" y="39193"/>
                    </a:cubicBezTo>
                    <a:lnTo>
                      <a:pt x="27257" y="39193"/>
                    </a:lnTo>
                    <a:cubicBezTo>
                      <a:pt x="27247" y="39231"/>
                      <a:pt x="27240" y="39266"/>
                      <a:pt x="27228" y="39300"/>
                    </a:cubicBezTo>
                    <a:lnTo>
                      <a:pt x="27228" y="39300"/>
                    </a:lnTo>
                    <a:cubicBezTo>
                      <a:pt x="27228" y="39299"/>
                      <a:pt x="27228" y="39298"/>
                      <a:pt x="27228" y="39298"/>
                    </a:cubicBezTo>
                    <a:lnTo>
                      <a:pt x="27228" y="39298"/>
                    </a:lnTo>
                    <a:cubicBezTo>
                      <a:pt x="27226" y="39303"/>
                      <a:pt x="27225" y="39308"/>
                      <a:pt x="27223" y="39314"/>
                    </a:cubicBezTo>
                    <a:lnTo>
                      <a:pt x="27223" y="39314"/>
                    </a:lnTo>
                    <a:cubicBezTo>
                      <a:pt x="27222" y="39317"/>
                      <a:pt x="27221" y="39320"/>
                      <a:pt x="27220" y="39323"/>
                    </a:cubicBezTo>
                    <a:cubicBezTo>
                      <a:pt x="27221" y="39321"/>
                      <a:pt x="27221" y="39320"/>
                      <a:pt x="27222" y="39318"/>
                    </a:cubicBezTo>
                    <a:lnTo>
                      <a:pt x="27222" y="39318"/>
                    </a:lnTo>
                    <a:cubicBezTo>
                      <a:pt x="27217" y="39336"/>
                      <a:pt x="27213" y="39355"/>
                      <a:pt x="27207" y="39373"/>
                    </a:cubicBezTo>
                    <a:cubicBezTo>
                      <a:pt x="27207" y="39386"/>
                      <a:pt x="27203" y="39394"/>
                      <a:pt x="27203" y="39407"/>
                    </a:cubicBezTo>
                    <a:cubicBezTo>
                      <a:pt x="27199" y="39440"/>
                      <a:pt x="27190" y="39474"/>
                      <a:pt x="27178" y="39507"/>
                    </a:cubicBezTo>
                    <a:cubicBezTo>
                      <a:pt x="27161" y="39558"/>
                      <a:pt x="27136" y="39600"/>
                      <a:pt x="27098" y="39638"/>
                    </a:cubicBezTo>
                    <a:cubicBezTo>
                      <a:pt x="27090" y="39646"/>
                      <a:pt x="27081" y="39654"/>
                      <a:pt x="27073" y="39659"/>
                    </a:cubicBezTo>
                    <a:cubicBezTo>
                      <a:pt x="27056" y="39675"/>
                      <a:pt x="27039" y="39696"/>
                      <a:pt x="27018" y="39709"/>
                    </a:cubicBezTo>
                    <a:cubicBezTo>
                      <a:pt x="26988" y="39727"/>
                      <a:pt x="26957" y="39735"/>
                      <a:pt x="26926" y="39735"/>
                    </a:cubicBezTo>
                    <a:cubicBezTo>
                      <a:pt x="26865" y="39735"/>
                      <a:pt x="26806" y="39702"/>
                      <a:pt x="26758" y="39654"/>
                    </a:cubicBezTo>
                    <a:cubicBezTo>
                      <a:pt x="26720" y="39625"/>
                      <a:pt x="26687" y="39591"/>
                      <a:pt x="26661" y="39554"/>
                    </a:cubicBezTo>
                    <a:cubicBezTo>
                      <a:pt x="26661" y="39554"/>
                      <a:pt x="26661" y="39558"/>
                      <a:pt x="26661" y="39558"/>
                    </a:cubicBezTo>
                    <a:cubicBezTo>
                      <a:pt x="26661" y="39558"/>
                      <a:pt x="26657" y="39554"/>
                      <a:pt x="26657" y="39554"/>
                    </a:cubicBezTo>
                    <a:cubicBezTo>
                      <a:pt x="26636" y="39528"/>
                      <a:pt x="26620" y="39503"/>
                      <a:pt x="26603" y="39474"/>
                    </a:cubicBezTo>
                    <a:cubicBezTo>
                      <a:pt x="26586" y="39428"/>
                      <a:pt x="26569" y="39381"/>
                      <a:pt x="26557" y="39331"/>
                    </a:cubicBezTo>
                    <a:cubicBezTo>
                      <a:pt x="26531" y="39251"/>
                      <a:pt x="26519" y="39167"/>
                      <a:pt x="26519" y="39083"/>
                    </a:cubicBezTo>
                    <a:cubicBezTo>
                      <a:pt x="26515" y="39033"/>
                      <a:pt x="26510" y="38983"/>
                      <a:pt x="26510" y="38932"/>
                    </a:cubicBezTo>
                    <a:cubicBezTo>
                      <a:pt x="26515" y="38878"/>
                      <a:pt x="26519" y="38827"/>
                      <a:pt x="26531" y="38773"/>
                    </a:cubicBezTo>
                    <a:lnTo>
                      <a:pt x="26531" y="38773"/>
                    </a:lnTo>
                    <a:lnTo>
                      <a:pt x="26515" y="38781"/>
                    </a:lnTo>
                    <a:cubicBezTo>
                      <a:pt x="26510" y="38785"/>
                      <a:pt x="26506" y="38785"/>
                      <a:pt x="26502" y="38790"/>
                    </a:cubicBezTo>
                    <a:lnTo>
                      <a:pt x="26481" y="38806"/>
                    </a:lnTo>
                    <a:lnTo>
                      <a:pt x="26468" y="38819"/>
                    </a:lnTo>
                    <a:cubicBezTo>
                      <a:pt x="26447" y="38844"/>
                      <a:pt x="26426" y="38874"/>
                      <a:pt x="26410" y="38903"/>
                    </a:cubicBezTo>
                    <a:lnTo>
                      <a:pt x="26405" y="38911"/>
                    </a:lnTo>
                    <a:cubicBezTo>
                      <a:pt x="26397" y="38924"/>
                      <a:pt x="26389" y="38941"/>
                      <a:pt x="26380" y="38953"/>
                    </a:cubicBezTo>
                    <a:cubicBezTo>
                      <a:pt x="26368" y="38979"/>
                      <a:pt x="26359" y="39008"/>
                      <a:pt x="26347" y="39029"/>
                    </a:cubicBezTo>
                    <a:lnTo>
                      <a:pt x="26342" y="39037"/>
                    </a:lnTo>
                    <a:lnTo>
                      <a:pt x="26342" y="39042"/>
                    </a:lnTo>
                    <a:lnTo>
                      <a:pt x="26334" y="39071"/>
                    </a:lnTo>
                    <a:lnTo>
                      <a:pt x="26334" y="39075"/>
                    </a:lnTo>
                    <a:cubicBezTo>
                      <a:pt x="26313" y="39151"/>
                      <a:pt x="26288" y="39222"/>
                      <a:pt x="26259" y="39293"/>
                    </a:cubicBezTo>
                    <a:cubicBezTo>
                      <a:pt x="26229" y="39377"/>
                      <a:pt x="26162" y="39449"/>
                      <a:pt x="26078" y="39482"/>
                    </a:cubicBezTo>
                    <a:cubicBezTo>
                      <a:pt x="26049" y="39491"/>
                      <a:pt x="26015" y="39499"/>
                      <a:pt x="25982" y="39499"/>
                    </a:cubicBezTo>
                    <a:cubicBezTo>
                      <a:pt x="25940" y="39499"/>
                      <a:pt x="25898" y="39491"/>
                      <a:pt x="25856" y="39470"/>
                    </a:cubicBezTo>
                    <a:cubicBezTo>
                      <a:pt x="25835" y="39457"/>
                      <a:pt x="25809" y="39440"/>
                      <a:pt x="25793" y="39419"/>
                    </a:cubicBezTo>
                    <a:cubicBezTo>
                      <a:pt x="25767" y="39402"/>
                      <a:pt x="25742" y="39377"/>
                      <a:pt x="25717" y="39352"/>
                    </a:cubicBezTo>
                    <a:lnTo>
                      <a:pt x="25717" y="39340"/>
                    </a:lnTo>
                    <a:lnTo>
                      <a:pt x="25713" y="39331"/>
                    </a:lnTo>
                    <a:cubicBezTo>
                      <a:pt x="25696" y="39302"/>
                      <a:pt x="25684" y="39264"/>
                      <a:pt x="25675" y="39226"/>
                    </a:cubicBezTo>
                    <a:cubicBezTo>
                      <a:pt x="25658" y="39167"/>
                      <a:pt x="25646" y="39104"/>
                      <a:pt x="25642" y="39042"/>
                    </a:cubicBezTo>
                    <a:cubicBezTo>
                      <a:pt x="25642" y="39021"/>
                      <a:pt x="25642" y="39000"/>
                      <a:pt x="25642" y="38979"/>
                    </a:cubicBezTo>
                    <a:cubicBezTo>
                      <a:pt x="25646" y="38953"/>
                      <a:pt x="25650" y="38932"/>
                      <a:pt x="25658" y="38911"/>
                    </a:cubicBezTo>
                    <a:cubicBezTo>
                      <a:pt x="25558" y="37149"/>
                      <a:pt x="25877" y="35365"/>
                      <a:pt x="25767" y="33598"/>
                    </a:cubicBezTo>
                    <a:cubicBezTo>
                      <a:pt x="25700" y="31512"/>
                      <a:pt x="25558" y="29249"/>
                      <a:pt x="24277" y="27512"/>
                    </a:cubicBezTo>
                    <a:cubicBezTo>
                      <a:pt x="22287" y="24720"/>
                      <a:pt x="18928" y="22792"/>
                      <a:pt x="15474" y="22792"/>
                    </a:cubicBezTo>
                    <a:cubicBezTo>
                      <a:pt x="15366" y="22792"/>
                      <a:pt x="15257" y="22794"/>
                      <a:pt x="15148" y="22798"/>
                    </a:cubicBezTo>
                    <a:cubicBezTo>
                      <a:pt x="15090" y="22795"/>
                      <a:pt x="15030" y="22794"/>
                      <a:pt x="14970" y="22794"/>
                    </a:cubicBezTo>
                    <a:cubicBezTo>
                      <a:pt x="14837" y="22794"/>
                      <a:pt x="14701" y="22799"/>
                      <a:pt x="14565" y="22802"/>
                    </a:cubicBezTo>
                    <a:cubicBezTo>
                      <a:pt x="14427" y="22808"/>
                      <a:pt x="14288" y="22813"/>
                      <a:pt x="14150" y="22813"/>
                    </a:cubicBezTo>
                    <a:cubicBezTo>
                      <a:pt x="13784" y="22813"/>
                      <a:pt x="13423" y="22777"/>
                      <a:pt x="13100" y="22622"/>
                    </a:cubicBezTo>
                    <a:cubicBezTo>
                      <a:pt x="14959" y="21560"/>
                      <a:pt x="16173" y="19403"/>
                      <a:pt x="16429" y="17300"/>
                    </a:cubicBezTo>
                    <a:cubicBezTo>
                      <a:pt x="16433" y="17287"/>
                      <a:pt x="16433" y="17274"/>
                      <a:pt x="16429" y="17262"/>
                    </a:cubicBezTo>
                    <a:cubicBezTo>
                      <a:pt x="16429" y="17266"/>
                      <a:pt x="16424" y="17266"/>
                      <a:pt x="16424" y="17270"/>
                    </a:cubicBezTo>
                    <a:cubicBezTo>
                      <a:pt x="16424" y="17274"/>
                      <a:pt x="16420" y="17279"/>
                      <a:pt x="16416" y="17287"/>
                    </a:cubicBezTo>
                    <a:cubicBezTo>
                      <a:pt x="16416" y="17287"/>
                      <a:pt x="16416" y="17287"/>
                      <a:pt x="16416" y="17291"/>
                    </a:cubicBezTo>
                    <a:cubicBezTo>
                      <a:pt x="16345" y="17451"/>
                      <a:pt x="16286" y="17614"/>
                      <a:pt x="16231" y="17782"/>
                    </a:cubicBezTo>
                    <a:cubicBezTo>
                      <a:pt x="16181" y="17929"/>
                      <a:pt x="16118" y="18076"/>
                      <a:pt x="16055" y="18223"/>
                    </a:cubicBezTo>
                    <a:cubicBezTo>
                      <a:pt x="15996" y="18362"/>
                      <a:pt x="15933" y="18500"/>
                      <a:pt x="15858" y="18634"/>
                    </a:cubicBezTo>
                    <a:cubicBezTo>
                      <a:pt x="15824" y="18697"/>
                      <a:pt x="15791" y="18765"/>
                      <a:pt x="15757" y="18827"/>
                    </a:cubicBezTo>
                    <a:cubicBezTo>
                      <a:pt x="15717" y="18904"/>
                      <a:pt x="15673" y="18973"/>
                      <a:pt x="15632" y="19045"/>
                    </a:cubicBezTo>
                    <a:lnTo>
                      <a:pt x="15632" y="19045"/>
                    </a:lnTo>
                    <a:cubicBezTo>
                      <a:pt x="15633" y="19044"/>
                      <a:pt x="15634" y="19043"/>
                      <a:pt x="15635" y="19042"/>
                    </a:cubicBezTo>
                    <a:lnTo>
                      <a:pt x="15635" y="19042"/>
                    </a:lnTo>
                    <a:cubicBezTo>
                      <a:pt x="15633" y="19044"/>
                      <a:pt x="15632" y="19046"/>
                      <a:pt x="15630" y="19049"/>
                    </a:cubicBezTo>
                    <a:lnTo>
                      <a:pt x="15630" y="19049"/>
                    </a:lnTo>
                    <a:cubicBezTo>
                      <a:pt x="15631" y="19047"/>
                      <a:pt x="15631" y="19046"/>
                      <a:pt x="15632" y="19045"/>
                    </a:cubicBezTo>
                    <a:lnTo>
                      <a:pt x="15632" y="19045"/>
                    </a:lnTo>
                    <a:cubicBezTo>
                      <a:pt x="15630" y="19048"/>
                      <a:pt x="15627" y="19050"/>
                      <a:pt x="15627" y="19053"/>
                    </a:cubicBezTo>
                    <a:lnTo>
                      <a:pt x="15627" y="19053"/>
                    </a:lnTo>
                    <a:cubicBezTo>
                      <a:pt x="15628" y="19052"/>
                      <a:pt x="15629" y="19050"/>
                      <a:pt x="15630" y="19049"/>
                    </a:cubicBezTo>
                    <a:lnTo>
                      <a:pt x="15630" y="19049"/>
                    </a:lnTo>
                    <a:cubicBezTo>
                      <a:pt x="15629" y="19051"/>
                      <a:pt x="15628" y="19052"/>
                      <a:pt x="15627" y="19054"/>
                    </a:cubicBezTo>
                    <a:cubicBezTo>
                      <a:pt x="15627" y="19054"/>
                      <a:pt x="15627" y="19053"/>
                      <a:pt x="15627" y="19053"/>
                    </a:cubicBezTo>
                    <a:lnTo>
                      <a:pt x="15627" y="19053"/>
                    </a:lnTo>
                    <a:cubicBezTo>
                      <a:pt x="15614" y="19072"/>
                      <a:pt x="15604" y="19096"/>
                      <a:pt x="15593" y="19117"/>
                    </a:cubicBezTo>
                    <a:cubicBezTo>
                      <a:pt x="15547" y="19205"/>
                      <a:pt x="15509" y="19298"/>
                      <a:pt x="15455" y="19386"/>
                    </a:cubicBezTo>
                    <a:cubicBezTo>
                      <a:pt x="15404" y="19470"/>
                      <a:pt x="15346" y="19549"/>
                      <a:pt x="15287" y="19629"/>
                    </a:cubicBezTo>
                    <a:cubicBezTo>
                      <a:pt x="14590" y="21014"/>
                      <a:pt x="13469" y="22202"/>
                      <a:pt x="11971" y="22672"/>
                    </a:cubicBezTo>
                    <a:cubicBezTo>
                      <a:pt x="9931" y="23205"/>
                      <a:pt x="7702" y="23025"/>
                      <a:pt x="5784" y="24024"/>
                    </a:cubicBezTo>
                    <a:cubicBezTo>
                      <a:pt x="4256" y="24704"/>
                      <a:pt x="3274" y="26139"/>
                      <a:pt x="1923" y="27042"/>
                    </a:cubicBezTo>
                    <a:cubicBezTo>
                      <a:pt x="1905" y="27049"/>
                      <a:pt x="1888" y="27053"/>
                      <a:pt x="1871" y="27053"/>
                    </a:cubicBezTo>
                    <a:cubicBezTo>
                      <a:pt x="1793" y="27053"/>
                      <a:pt x="1725" y="26981"/>
                      <a:pt x="1742" y="26895"/>
                    </a:cubicBezTo>
                    <a:cubicBezTo>
                      <a:pt x="1717" y="26693"/>
                      <a:pt x="1982" y="26420"/>
                      <a:pt x="1935" y="26227"/>
                    </a:cubicBezTo>
                    <a:lnTo>
                      <a:pt x="1935" y="26227"/>
                    </a:lnTo>
                    <a:lnTo>
                      <a:pt x="1931" y="26231"/>
                    </a:lnTo>
                    <a:lnTo>
                      <a:pt x="1923" y="26244"/>
                    </a:lnTo>
                    <a:cubicBezTo>
                      <a:pt x="1902" y="26265"/>
                      <a:pt x="1881" y="26294"/>
                      <a:pt x="1860" y="26320"/>
                    </a:cubicBezTo>
                    <a:cubicBezTo>
                      <a:pt x="1809" y="26378"/>
                      <a:pt x="1755" y="26433"/>
                      <a:pt x="1700" y="26483"/>
                    </a:cubicBezTo>
                    <a:cubicBezTo>
                      <a:pt x="1595" y="26576"/>
                      <a:pt x="1469" y="26672"/>
                      <a:pt x="1327" y="26693"/>
                    </a:cubicBezTo>
                    <a:cubicBezTo>
                      <a:pt x="1293" y="26702"/>
                      <a:pt x="1264" y="26706"/>
                      <a:pt x="1230" y="26706"/>
                    </a:cubicBezTo>
                    <a:cubicBezTo>
                      <a:pt x="1201" y="26706"/>
                      <a:pt x="1171" y="26702"/>
                      <a:pt x="1142" y="26693"/>
                    </a:cubicBezTo>
                    <a:cubicBezTo>
                      <a:pt x="1130" y="26695"/>
                      <a:pt x="1119" y="26696"/>
                      <a:pt x="1107" y="26696"/>
                    </a:cubicBezTo>
                    <a:cubicBezTo>
                      <a:pt x="682" y="26696"/>
                      <a:pt x="644" y="25568"/>
                      <a:pt x="697" y="25233"/>
                    </a:cubicBezTo>
                    <a:cubicBezTo>
                      <a:pt x="802" y="23793"/>
                      <a:pt x="1268" y="22395"/>
                      <a:pt x="1822" y="21052"/>
                    </a:cubicBezTo>
                    <a:cubicBezTo>
                      <a:pt x="1965" y="21111"/>
                      <a:pt x="2133" y="21153"/>
                      <a:pt x="2225" y="21203"/>
                    </a:cubicBezTo>
                    <a:cubicBezTo>
                      <a:pt x="2271" y="21220"/>
                      <a:pt x="2313" y="21237"/>
                      <a:pt x="2359" y="21258"/>
                    </a:cubicBezTo>
                    <a:lnTo>
                      <a:pt x="2414" y="21270"/>
                    </a:lnTo>
                    <a:lnTo>
                      <a:pt x="2418" y="21270"/>
                    </a:lnTo>
                    <a:cubicBezTo>
                      <a:pt x="2431" y="21270"/>
                      <a:pt x="2443" y="21274"/>
                      <a:pt x="2460" y="21279"/>
                    </a:cubicBezTo>
                    <a:lnTo>
                      <a:pt x="2481" y="21279"/>
                    </a:lnTo>
                    <a:lnTo>
                      <a:pt x="2527" y="21287"/>
                    </a:lnTo>
                    <a:lnTo>
                      <a:pt x="2502" y="21283"/>
                    </a:lnTo>
                    <a:lnTo>
                      <a:pt x="2502" y="21283"/>
                    </a:lnTo>
                    <a:cubicBezTo>
                      <a:pt x="2678" y="21321"/>
                      <a:pt x="2859" y="21342"/>
                      <a:pt x="3039" y="21350"/>
                    </a:cubicBezTo>
                    <a:cubicBezTo>
                      <a:pt x="3104" y="21350"/>
                      <a:pt x="3166" y="21352"/>
                      <a:pt x="3228" y="21352"/>
                    </a:cubicBezTo>
                    <a:cubicBezTo>
                      <a:pt x="3259" y="21352"/>
                      <a:pt x="3290" y="21351"/>
                      <a:pt x="3320" y="21350"/>
                    </a:cubicBezTo>
                    <a:lnTo>
                      <a:pt x="3383" y="21350"/>
                    </a:lnTo>
                    <a:cubicBezTo>
                      <a:pt x="3459" y="21346"/>
                      <a:pt x="3539" y="21342"/>
                      <a:pt x="3614" y="21333"/>
                    </a:cubicBezTo>
                    <a:cubicBezTo>
                      <a:pt x="3581" y="21312"/>
                      <a:pt x="3547" y="21300"/>
                      <a:pt x="3509" y="21295"/>
                    </a:cubicBezTo>
                    <a:cubicBezTo>
                      <a:pt x="2997" y="21069"/>
                      <a:pt x="2510" y="20859"/>
                      <a:pt x="1982" y="20666"/>
                    </a:cubicBezTo>
                    <a:cubicBezTo>
                      <a:pt x="2057" y="20490"/>
                      <a:pt x="2133" y="20313"/>
                      <a:pt x="2212" y="20137"/>
                    </a:cubicBezTo>
                    <a:cubicBezTo>
                      <a:pt x="2389" y="19713"/>
                      <a:pt x="2582" y="19289"/>
                      <a:pt x="2779" y="18865"/>
                    </a:cubicBezTo>
                    <a:cubicBezTo>
                      <a:pt x="3266" y="19159"/>
                      <a:pt x="3761" y="19449"/>
                      <a:pt x="4265" y="19717"/>
                    </a:cubicBezTo>
                    <a:cubicBezTo>
                      <a:pt x="4286" y="19726"/>
                      <a:pt x="4311" y="19734"/>
                      <a:pt x="4336" y="19734"/>
                    </a:cubicBezTo>
                    <a:cubicBezTo>
                      <a:pt x="4309" y="19691"/>
                      <a:pt x="4281" y="19644"/>
                      <a:pt x="4254" y="19597"/>
                    </a:cubicBezTo>
                    <a:lnTo>
                      <a:pt x="4254" y="19597"/>
                    </a:lnTo>
                    <a:cubicBezTo>
                      <a:pt x="4255" y="19598"/>
                      <a:pt x="4256" y="19599"/>
                      <a:pt x="4256" y="19600"/>
                    </a:cubicBezTo>
                    <a:cubicBezTo>
                      <a:pt x="4255" y="19598"/>
                      <a:pt x="4254" y="19597"/>
                      <a:pt x="4253" y="19595"/>
                    </a:cubicBezTo>
                    <a:lnTo>
                      <a:pt x="4253" y="19595"/>
                    </a:lnTo>
                    <a:cubicBezTo>
                      <a:pt x="4251" y="19593"/>
                      <a:pt x="4250" y="19590"/>
                      <a:pt x="4248" y="19587"/>
                    </a:cubicBezTo>
                    <a:lnTo>
                      <a:pt x="4248" y="19587"/>
                    </a:lnTo>
                    <a:cubicBezTo>
                      <a:pt x="4248" y="19588"/>
                      <a:pt x="4248" y="19589"/>
                      <a:pt x="4249" y="19590"/>
                    </a:cubicBezTo>
                    <a:lnTo>
                      <a:pt x="4249" y="19590"/>
                    </a:lnTo>
                    <a:cubicBezTo>
                      <a:pt x="4232" y="19568"/>
                      <a:pt x="4220" y="19546"/>
                      <a:pt x="4202" y="19520"/>
                    </a:cubicBezTo>
                    <a:cubicBezTo>
                      <a:pt x="4177" y="19482"/>
                      <a:pt x="4152" y="19444"/>
                      <a:pt x="4118" y="19407"/>
                    </a:cubicBezTo>
                    <a:cubicBezTo>
                      <a:pt x="4055" y="19335"/>
                      <a:pt x="3992" y="19264"/>
                      <a:pt x="3929" y="19193"/>
                    </a:cubicBezTo>
                    <a:cubicBezTo>
                      <a:pt x="3925" y="19188"/>
                      <a:pt x="3921" y="19184"/>
                      <a:pt x="3916" y="19180"/>
                    </a:cubicBezTo>
                    <a:cubicBezTo>
                      <a:pt x="3891" y="19155"/>
                      <a:pt x="3866" y="19130"/>
                      <a:pt x="3841" y="19104"/>
                    </a:cubicBezTo>
                    <a:cubicBezTo>
                      <a:pt x="3761" y="19033"/>
                      <a:pt x="3681" y="18966"/>
                      <a:pt x="3597" y="18895"/>
                    </a:cubicBezTo>
                    <a:cubicBezTo>
                      <a:pt x="3560" y="18861"/>
                      <a:pt x="3518" y="18827"/>
                      <a:pt x="3472" y="18794"/>
                    </a:cubicBezTo>
                    <a:cubicBezTo>
                      <a:pt x="3299" y="18697"/>
                      <a:pt x="3127" y="18592"/>
                      <a:pt x="2955" y="18487"/>
                    </a:cubicBezTo>
                    <a:cubicBezTo>
                      <a:pt x="3228" y="17925"/>
                      <a:pt x="3518" y="17371"/>
                      <a:pt x="3824" y="16825"/>
                    </a:cubicBezTo>
                    <a:cubicBezTo>
                      <a:pt x="3866" y="16855"/>
                      <a:pt x="3908" y="16880"/>
                      <a:pt x="3958" y="16901"/>
                    </a:cubicBezTo>
                    <a:cubicBezTo>
                      <a:pt x="4072" y="16968"/>
                      <a:pt x="4181" y="17039"/>
                      <a:pt x="4294" y="17111"/>
                    </a:cubicBezTo>
                    <a:cubicBezTo>
                      <a:pt x="4307" y="17120"/>
                      <a:pt x="4320" y="17128"/>
                      <a:pt x="4333" y="17136"/>
                    </a:cubicBezTo>
                    <a:lnTo>
                      <a:pt x="4333" y="17136"/>
                    </a:lnTo>
                    <a:cubicBezTo>
                      <a:pt x="4332" y="17136"/>
                      <a:pt x="4332" y="17136"/>
                      <a:pt x="4332" y="17136"/>
                    </a:cubicBezTo>
                    <a:lnTo>
                      <a:pt x="4332" y="17136"/>
                    </a:lnTo>
                    <a:lnTo>
                      <a:pt x="4345" y="17144"/>
                    </a:lnTo>
                    <a:cubicBezTo>
                      <a:pt x="4341" y="17141"/>
                      <a:pt x="4337" y="17139"/>
                      <a:pt x="4333" y="17136"/>
                    </a:cubicBezTo>
                    <a:lnTo>
                      <a:pt x="4333" y="17136"/>
                    </a:lnTo>
                    <a:cubicBezTo>
                      <a:pt x="4334" y="17136"/>
                      <a:pt x="4337" y="17137"/>
                      <a:pt x="4340" y="17140"/>
                    </a:cubicBezTo>
                    <a:cubicBezTo>
                      <a:pt x="4340" y="17140"/>
                      <a:pt x="4340" y="17140"/>
                      <a:pt x="4345" y="17144"/>
                    </a:cubicBezTo>
                    <a:cubicBezTo>
                      <a:pt x="4429" y="17191"/>
                      <a:pt x="4508" y="17237"/>
                      <a:pt x="4588" y="17279"/>
                    </a:cubicBezTo>
                    <a:cubicBezTo>
                      <a:pt x="4676" y="17329"/>
                      <a:pt x="4764" y="17371"/>
                      <a:pt x="4857" y="17409"/>
                    </a:cubicBezTo>
                    <a:lnTo>
                      <a:pt x="4869" y="17413"/>
                    </a:lnTo>
                    <a:lnTo>
                      <a:pt x="4873" y="17413"/>
                    </a:lnTo>
                    <a:lnTo>
                      <a:pt x="4865" y="17409"/>
                    </a:lnTo>
                    <a:lnTo>
                      <a:pt x="4886" y="17417"/>
                    </a:lnTo>
                    <a:cubicBezTo>
                      <a:pt x="4899" y="17421"/>
                      <a:pt x="4907" y="17421"/>
                      <a:pt x="4915" y="17426"/>
                    </a:cubicBezTo>
                    <a:lnTo>
                      <a:pt x="4920" y="17426"/>
                    </a:lnTo>
                    <a:cubicBezTo>
                      <a:pt x="4920" y="17426"/>
                      <a:pt x="4924" y="17426"/>
                      <a:pt x="4928" y="17430"/>
                    </a:cubicBezTo>
                    <a:cubicBezTo>
                      <a:pt x="4932" y="17430"/>
                      <a:pt x="4941" y="17434"/>
                      <a:pt x="4949" y="17434"/>
                    </a:cubicBezTo>
                    <a:cubicBezTo>
                      <a:pt x="4952" y="17437"/>
                      <a:pt x="4954" y="17438"/>
                      <a:pt x="4958" y="17439"/>
                    </a:cubicBezTo>
                    <a:lnTo>
                      <a:pt x="4958" y="17439"/>
                    </a:lnTo>
                    <a:cubicBezTo>
                      <a:pt x="4952" y="17437"/>
                      <a:pt x="4946" y="17436"/>
                      <a:pt x="4941" y="17434"/>
                    </a:cubicBezTo>
                    <a:lnTo>
                      <a:pt x="4941" y="17434"/>
                    </a:lnTo>
                    <a:lnTo>
                      <a:pt x="4966" y="17442"/>
                    </a:lnTo>
                    <a:cubicBezTo>
                      <a:pt x="4962" y="17441"/>
                      <a:pt x="4960" y="17440"/>
                      <a:pt x="4958" y="17439"/>
                    </a:cubicBezTo>
                    <a:lnTo>
                      <a:pt x="4958" y="17439"/>
                    </a:lnTo>
                    <a:cubicBezTo>
                      <a:pt x="5053" y="17466"/>
                      <a:pt x="5148" y="17485"/>
                      <a:pt x="5247" y="17501"/>
                    </a:cubicBezTo>
                    <a:cubicBezTo>
                      <a:pt x="5293" y="17510"/>
                      <a:pt x="5339" y="17518"/>
                      <a:pt x="5390" y="17522"/>
                    </a:cubicBezTo>
                    <a:cubicBezTo>
                      <a:pt x="5323" y="17451"/>
                      <a:pt x="5260" y="17384"/>
                      <a:pt x="5192" y="17312"/>
                    </a:cubicBezTo>
                    <a:cubicBezTo>
                      <a:pt x="5192" y="17312"/>
                      <a:pt x="5192" y="17312"/>
                      <a:pt x="5192" y="17316"/>
                    </a:cubicBezTo>
                    <a:cubicBezTo>
                      <a:pt x="5117" y="17241"/>
                      <a:pt x="5037" y="17170"/>
                      <a:pt x="4957" y="17094"/>
                    </a:cubicBezTo>
                    <a:lnTo>
                      <a:pt x="4953" y="17086"/>
                    </a:lnTo>
                    <a:lnTo>
                      <a:pt x="4949" y="17086"/>
                    </a:lnTo>
                    <a:cubicBezTo>
                      <a:pt x="4873" y="17018"/>
                      <a:pt x="4798" y="16955"/>
                      <a:pt x="4722" y="16893"/>
                    </a:cubicBezTo>
                    <a:cubicBezTo>
                      <a:pt x="4492" y="16741"/>
                      <a:pt x="4261" y="16595"/>
                      <a:pt x="4026" y="16452"/>
                    </a:cubicBezTo>
                    <a:cubicBezTo>
                      <a:pt x="4374" y="15852"/>
                      <a:pt x="4743" y="15264"/>
                      <a:pt x="5138" y="14689"/>
                    </a:cubicBezTo>
                    <a:cubicBezTo>
                      <a:pt x="5201" y="14748"/>
                      <a:pt x="5272" y="14798"/>
                      <a:pt x="5348" y="14844"/>
                    </a:cubicBezTo>
                    <a:cubicBezTo>
                      <a:pt x="5511" y="14958"/>
                      <a:pt x="5675" y="15067"/>
                      <a:pt x="5835" y="15176"/>
                    </a:cubicBezTo>
                    <a:lnTo>
                      <a:pt x="5860" y="15188"/>
                    </a:lnTo>
                    <a:cubicBezTo>
                      <a:pt x="6040" y="15285"/>
                      <a:pt x="6229" y="15377"/>
                      <a:pt x="6418" y="15461"/>
                    </a:cubicBezTo>
                    <a:cubicBezTo>
                      <a:pt x="6561" y="15520"/>
                      <a:pt x="6703" y="15583"/>
                      <a:pt x="6846" y="15633"/>
                    </a:cubicBezTo>
                    <a:cubicBezTo>
                      <a:pt x="6779" y="15545"/>
                      <a:pt x="6712" y="15457"/>
                      <a:pt x="6636" y="15373"/>
                    </a:cubicBezTo>
                    <a:cubicBezTo>
                      <a:pt x="6578" y="15306"/>
                      <a:pt x="6519" y="15243"/>
                      <a:pt x="6456" y="15180"/>
                    </a:cubicBezTo>
                    <a:cubicBezTo>
                      <a:pt x="6410" y="15138"/>
                      <a:pt x="6363" y="15096"/>
                      <a:pt x="6317" y="15054"/>
                    </a:cubicBezTo>
                    <a:cubicBezTo>
                      <a:pt x="6322" y="15054"/>
                      <a:pt x="6322" y="15058"/>
                      <a:pt x="6326" y="15058"/>
                    </a:cubicBezTo>
                    <a:cubicBezTo>
                      <a:pt x="6225" y="14974"/>
                      <a:pt x="6124" y="14890"/>
                      <a:pt x="6024" y="14806"/>
                    </a:cubicBezTo>
                    <a:cubicBezTo>
                      <a:pt x="5801" y="14660"/>
                      <a:pt x="5579" y="14513"/>
                      <a:pt x="5369" y="14349"/>
                    </a:cubicBezTo>
                    <a:cubicBezTo>
                      <a:pt x="5369" y="14349"/>
                      <a:pt x="5365" y="14345"/>
                      <a:pt x="5360" y="14345"/>
                    </a:cubicBezTo>
                    <a:cubicBezTo>
                      <a:pt x="7425" y="11432"/>
                      <a:pt x="10074" y="8976"/>
                      <a:pt x="13419" y="7528"/>
                    </a:cubicBezTo>
                    <a:cubicBezTo>
                      <a:pt x="16099" y="6366"/>
                      <a:pt x="19003" y="5486"/>
                      <a:pt x="21944" y="5486"/>
                    </a:cubicBezTo>
                    <a:cubicBezTo>
                      <a:pt x="22370" y="5486"/>
                      <a:pt x="22797" y="5504"/>
                      <a:pt x="23224" y="5543"/>
                    </a:cubicBezTo>
                    <a:cubicBezTo>
                      <a:pt x="23656" y="5585"/>
                      <a:pt x="24084" y="5661"/>
                      <a:pt x="24504" y="5774"/>
                    </a:cubicBezTo>
                    <a:cubicBezTo>
                      <a:pt x="24525" y="5781"/>
                      <a:pt x="24546" y="5785"/>
                      <a:pt x="24567" y="5785"/>
                    </a:cubicBezTo>
                    <a:cubicBezTo>
                      <a:pt x="24655" y="5785"/>
                      <a:pt x="24736" y="5724"/>
                      <a:pt x="24756" y="5635"/>
                    </a:cubicBezTo>
                    <a:cubicBezTo>
                      <a:pt x="24865" y="5476"/>
                      <a:pt x="24852" y="5161"/>
                      <a:pt x="24928" y="5006"/>
                    </a:cubicBezTo>
                    <a:cubicBezTo>
                      <a:pt x="25297" y="3482"/>
                      <a:pt x="26107" y="1770"/>
                      <a:pt x="27698" y="1233"/>
                    </a:cubicBezTo>
                    <a:cubicBezTo>
                      <a:pt x="28017" y="1129"/>
                      <a:pt x="28322" y="1081"/>
                      <a:pt x="28608" y="1081"/>
                    </a:cubicBezTo>
                    <a:close/>
                    <a:moveTo>
                      <a:pt x="23096" y="0"/>
                    </a:moveTo>
                    <a:cubicBezTo>
                      <a:pt x="22408" y="0"/>
                      <a:pt x="21712" y="237"/>
                      <a:pt x="21138" y="750"/>
                    </a:cubicBezTo>
                    <a:cubicBezTo>
                      <a:pt x="20193" y="1539"/>
                      <a:pt x="19740" y="2702"/>
                      <a:pt x="19652" y="3910"/>
                    </a:cubicBezTo>
                    <a:cubicBezTo>
                      <a:pt x="19623" y="4343"/>
                      <a:pt x="19556" y="4825"/>
                      <a:pt x="19711" y="5241"/>
                    </a:cubicBezTo>
                    <a:cubicBezTo>
                      <a:pt x="16265" y="5682"/>
                      <a:pt x="12823" y="7155"/>
                      <a:pt x="10074" y="8947"/>
                    </a:cubicBezTo>
                    <a:cubicBezTo>
                      <a:pt x="6405" y="11541"/>
                      <a:pt x="3841" y="15365"/>
                      <a:pt x="2045" y="19432"/>
                    </a:cubicBezTo>
                    <a:cubicBezTo>
                      <a:pt x="1134" y="21585"/>
                      <a:pt x="0" y="23894"/>
                      <a:pt x="311" y="26282"/>
                    </a:cubicBezTo>
                    <a:cubicBezTo>
                      <a:pt x="382" y="26664"/>
                      <a:pt x="676" y="27147"/>
                      <a:pt x="1080" y="27147"/>
                    </a:cubicBezTo>
                    <a:cubicBezTo>
                      <a:pt x="1156" y="27147"/>
                      <a:pt x="1236" y="27130"/>
                      <a:pt x="1318" y="27092"/>
                    </a:cubicBezTo>
                    <a:cubicBezTo>
                      <a:pt x="1352" y="27218"/>
                      <a:pt x="1436" y="27331"/>
                      <a:pt x="1549" y="27398"/>
                    </a:cubicBezTo>
                    <a:cubicBezTo>
                      <a:pt x="1625" y="27440"/>
                      <a:pt x="1709" y="27465"/>
                      <a:pt x="1793" y="27474"/>
                    </a:cubicBezTo>
                    <a:lnTo>
                      <a:pt x="1847" y="27474"/>
                    </a:lnTo>
                    <a:cubicBezTo>
                      <a:pt x="2145" y="27465"/>
                      <a:pt x="2393" y="27264"/>
                      <a:pt x="2611" y="27075"/>
                    </a:cubicBezTo>
                    <a:cubicBezTo>
                      <a:pt x="5738" y="23856"/>
                      <a:pt x="7094" y="23793"/>
                      <a:pt x="11346" y="23243"/>
                    </a:cubicBezTo>
                    <a:cubicBezTo>
                      <a:pt x="11795" y="23172"/>
                      <a:pt x="12227" y="23042"/>
                      <a:pt x="12638" y="22853"/>
                    </a:cubicBezTo>
                    <a:cubicBezTo>
                      <a:pt x="12863" y="23182"/>
                      <a:pt x="13787" y="23235"/>
                      <a:pt x="14688" y="23235"/>
                    </a:cubicBezTo>
                    <a:cubicBezTo>
                      <a:pt x="15122" y="23235"/>
                      <a:pt x="15552" y="23223"/>
                      <a:pt x="15895" y="23223"/>
                    </a:cubicBezTo>
                    <a:cubicBezTo>
                      <a:pt x="16184" y="23223"/>
                      <a:pt x="16411" y="23232"/>
                      <a:pt x="16529" y="23264"/>
                    </a:cubicBezTo>
                    <a:cubicBezTo>
                      <a:pt x="20189" y="23831"/>
                      <a:pt x="23996" y="26341"/>
                      <a:pt x="24945" y="30080"/>
                    </a:cubicBezTo>
                    <a:cubicBezTo>
                      <a:pt x="25390" y="31978"/>
                      <a:pt x="25331" y="33971"/>
                      <a:pt x="25327" y="35910"/>
                    </a:cubicBezTo>
                    <a:cubicBezTo>
                      <a:pt x="25222" y="36821"/>
                      <a:pt x="25209" y="37749"/>
                      <a:pt x="25184" y="38668"/>
                    </a:cubicBezTo>
                    <a:cubicBezTo>
                      <a:pt x="25188" y="38874"/>
                      <a:pt x="25176" y="39113"/>
                      <a:pt x="25243" y="39319"/>
                    </a:cubicBezTo>
                    <a:cubicBezTo>
                      <a:pt x="25222" y="39373"/>
                      <a:pt x="25230" y="39440"/>
                      <a:pt x="25268" y="39495"/>
                    </a:cubicBezTo>
                    <a:cubicBezTo>
                      <a:pt x="25394" y="39735"/>
                      <a:pt x="25673" y="39897"/>
                      <a:pt x="25942" y="39897"/>
                    </a:cubicBezTo>
                    <a:cubicBezTo>
                      <a:pt x="26069" y="39897"/>
                      <a:pt x="26194" y="39861"/>
                      <a:pt x="26301" y="39780"/>
                    </a:cubicBezTo>
                    <a:cubicBezTo>
                      <a:pt x="26428" y="40008"/>
                      <a:pt x="26678" y="40151"/>
                      <a:pt x="26920" y="40151"/>
                    </a:cubicBezTo>
                    <a:cubicBezTo>
                      <a:pt x="27093" y="40151"/>
                      <a:pt x="27262" y="40078"/>
                      <a:pt x="27379" y="39910"/>
                    </a:cubicBezTo>
                    <a:cubicBezTo>
                      <a:pt x="27585" y="40108"/>
                      <a:pt x="27858" y="40221"/>
                      <a:pt x="28143" y="40234"/>
                    </a:cubicBezTo>
                    <a:cubicBezTo>
                      <a:pt x="29776" y="40175"/>
                      <a:pt x="29893" y="37908"/>
                      <a:pt x="30410" y="36729"/>
                    </a:cubicBezTo>
                    <a:cubicBezTo>
                      <a:pt x="31043" y="35109"/>
                      <a:pt x="31463" y="33430"/>
                      <a:pt x="31908" y="31751"/>
                    </a:cubicBezTo>
                    <a:cubicBezTo>
                      <a:pt x="32118" y="31054"/>
                      <a:pt x="32319" y="30349"/>
                      <a:pt x="32378" y="29623"/>
                    </a:cubicBezTo>
                    <a:cubicBezTo>
                      <a:pt x="32450" y="29690"/>
                      <a:pt x="32517" y="29753"/>
                      <a:pt x="32584" y="29824"/>
                    </a:cubicBezTo>
                    <a:cubicBezTo>
                      <a:pt x="33520" y="31243"/>
                      <a:pt x="34074" y="33010"/>
                      <a:pt x="33973" y="34727"/>
                    </a:cubicBezTo>
                    <a:cubicBezTo>
                      <a:pt x="33927" y="36276"/>
                      <a:pt x="33658" y="37795"/>
                      <a:pt x="33453" y="39327"/>
                    </a:cubicBezTo>
                    <a:cubicBezTo>
                      <a:pt x="33282" y="39935"/>
                      <a:pt x="33686" y="40790"/>
                      <a:pt x="34269" y="40790"/>
                    </a:cubicBezTo>
                    <a:cubicBezTo>
                      <a:pt x="34418" y="40790"/>
                      <a:pt x="34579" y="40734"/>
                      <a:pt x="34745" y="40603"/>
                    </a:cubicBezTo>
                    <a:cubicBezTo>
                      <a:pt x="34901" y="40793"/>
                      <a:pt x="35139" y="40894"/>
                      <a:pt x="35375" y="40894"/>
                    </a:cubicBezTo>
                    <a:cubicBezTo>
                      <a:pt x="35597" y="40894"/>
                      <a:pt x="35816" y="40805"/>
                      <a:pt x="35963" y="40615"/>
                    </a:cubicBezTo>
                    <a:cubicBezTo>
                      <a:pt x="35984" y="40645"/>
                      <a:pt x="36009" y="40674"/>
                      <a:pt x="36038" y="40699"/>
                    </a:cubicBezTo>
                    <a:cubicBezTo>
                      <a:pt x="36181" y="40821"/>
                      <a:pt x="36349" y="40905"/>
                      <a:pt x="36533" y="40947"/>
                    </a:cubicBezTo>
                    <a:cubicBezTo>
                      <a:pt x="36592" y="40951"/>
                      <a:pt x="36647" y="40955"/>
                      <a:pt x="36706" y="40955"/>
                    </a:cubicBezTo>
                    <a:cubicBezTo>
                      <a:pt x="38661" y="40913"/>
                      <a:pt x="39111" y="37115"/>
                      <a:pt x="39623" y="35646"/>
                    </a:cubicBezTo>
                    <a:cubicBezTo>
                      <a:pt x="39975" y="34135"/>
                      <a:pt x="40311" y="32615"/>
                      <a:pt x="40487" y="31083"/>
                    </a:cubicBezTo>
                    <a:cubicBezTo>
                      <a:pt x="41163" y="31444"/>
                      <a:pt x="42074" y="31356"/>
                      <a:pt x="42817" y="31503"/>
                    </a:cubicBezTo>
                    <a:cubicBezTo>
                      <a:pt x="44131" y="31629"/>
                      <a:pt x="45444" y="31772"/>
                      <a:pt x="46758" y="31818"/>
                    </a:cubicBezTo>
                    <a:cubicBezTo>
                      <a:pt x="47056" y="31818"/>
                      <a:pt x="47354" y="31814"/>
                      <a:pt x="47652" y="31805"/>
                    </a:cubicBezTo>
                    <a:cubicBezTo>
                      <a:pt x="47782" y="32133"/>
                      <a:pt x="47908" y="32469"/>
                      <a:pt x="48026" y="32804"/>
                    </a:cubicBezTo>
                    <a:cubicBezTo>
                      <a:pt x="48374" y="33787"/>
                      <a:pt x="48945" y="34848"/>
                      <a:pt x="48588" y="35906"/>
                    </a:cubicBezTo>
                    <a:cubicBezTo>
                      <a:pt x="48328" y="36569"/>
                      <a:pt x="48030" y="37220"/>
                      <a:pt x="47786" y="37891"/>
                    </a:cubicBezTo>
                    <a:cubicBezTo>
                      <a:pt x="47694" y="38143"/>
                      <a:pt x="47702" y="38420"/>
                      <a:pt x="47812" y="38668"/>
                    </a:cubicBezTo>
                    <a:cubicBezTo>
                      <a:pt x="47919" y="38922"/>
                      <a:pt x="48232" y="39208"/>
                      <a:pt x="48522" y="39208"/>
                    </a:cubicBezTo>
                    <a:cubicBezTo>
                      <a:pt x="48629" y="39208"/>
                      <a:pt x="48734" y="39169"/>
                      <a:pt x="48823" y="39075"/>
                    </a:cubicBezTo>
                    <a:cubicBezTo>
                      <a:pt x="48958" y="39199"/>
                      <a:pt x="49145" y="39257"/>
                      <a:pt x="49336" y="39257"/>
                    </a:cubicBezTo>
                    <a:cubicBezTo>
                      <a:pt x="49531" y="39257"/>
                      <a:pt x="49730" y="39196"/>
                      <a:pt x="49877" y="39083"/>
                    </a:cubicBezTo>
                    <a:cubicBezTo>
                      <a:pt x="49902" y="39134"/>
                      <a:pt x="49931" y="39180"/>
                      <a:pt x="49965" y="39218"/>
                    </a:cubicBezTo>
                    <a:cubicBezTo>
                      <a:pt x="50112" y="39398"/>
                      <a:pt x="50338" y="39474"/>
                      <a:pt x="50552" y="39533"/>
                    </a:cubicBezTo>
                    <a:cubicBezTo>
                      <a:pt x="50649" y="39554"/>
                      <a:pt x="50750" y="39566"/>
                      <a:pt x="50850" y="39566"/>
                    </a:cubicBezTo>
                    <a:cubicBezTo>
                      <a:pt x="51963" y="39541"/>
                      <a:pt x="52727" y="37820"/>
                      <a:pt x="53339" y="37048"/>
                    </a:cubicBezTo>
                    <a:cubicBezTo>
                      <a:pt x="53495" y="36750"/>
                      <a:pt x="54431" y="35474"/>
                      <a:pt x="54775" y="34655"/>
                    </a:cubicBezTo>
                    <a:lnTo>
                      <a:pt x="54775" y="34655"/>
                    </a:lnTo>
                    <a:cubicBezTo>
                      <a:pt x="55148" y="35822"/>
                      <a:pt x="54695" y="37060"/>
                      <a:pt x="53898" y="37971"/>
                    </a:cubicBezTo>
                    <a:cubicBezTo>
                      <a:pt x="53517" y="38519"/>
                      <a:pt x="53631" y="39734"/>
                      <a:pt x="54350" y="39734"/>
                    </a:cubicBezTo>
                    <a:cubicBezTo>
                      <a:pt x="54447" y="39734"/>
                      <a:pt x="54555" y="39712"/>
                      <a:pt x="54674" y="39663"/>
                    </a:cubicBezTo>
                    <a:cubicBezTo>
                      <a:pt x="54805" y="39887"/>
                      <a:pt x="55073" y="40014"/>
                      <a:pt x="55336" y="40014"/>
                    </a:cubicBezTo>
                    <a:cubicBezTo>
                      <a:pt x="55511" y="40014"/>
                      <a:pt x="55684" y="39957"/>
                      <a:pt x="55812" y="39835"/>
                    </a:cubicBezTo>
                    <a:cubicBezTo>
                      <a:pt x="55925" y="40053"/>
                      <a:pt x="56198" y="40154"/>
                      <a:pt x="56420" y="40208"/>
                    </a:cubicBezTo>
                    <a:cubicBezTo>
                      <a:pt x="56584" y="40250"/>
                      <a:pt x="56748" y="40280"/>
                      <a:pt x="56915" y="40288"/>
                    </a:cubicBezTo>
                    <a:lnTo>
                      <a:pt x="57318" y="40288"/>
                    </a:lnTo>
                    <a:cubicBezTo>
                      <a:pt x="58229" y="40267"/>
                      <a:pt x="59182" y="40162"/>
                      <a:pt x="59887" y="39554"/>
                    </a:cubicBezTo>
                    <a:cubicBezTo>
                      <a:pt x="62943" y="36876"/>
                      <a:pt x="64752" y="33144"/>
                      <a:pt x="66657" y="29644"/>
                    </a:cubicBezTo>
                    <a:cubicBezTo>
                      <a:pt x="67266" y="27969"/>
                      <a:pt x="68227" y="26685"/>
                      <a:pt x="68966" y="25107"/>
                    </a:cubicBezTo>
                    <a:cubicBezTo>
                      <a:pt x="69163" y="24712"/>
                      <a:pt x="69327" y="24301"/>
                      <a:pt x="69465" y="23881"/>
                    </a:cubicBezTo>
                    <a:cubicBezTo>
                      <a:pt x="69851" y="24561"/>
                      <a:pt x="70292" y="25216"/>
                      <a:pt x="70779" y="25833"/>
                    </a:cubicBezTo>
                    <a:cubicBezTo>
                      <a:pt x="70787" y="25841"/>
                      <a:pt x="70800" y="25854"/>
                      <a:pt x="70808" y="25866"/>
                    </a:cubicBezTo>
                    <a:cubicBezTo>
                      <a:pt x="70838" y="25904"/>
                      <a:pt x="70871" y="25938"/>
                      <a:pt x="70905" y="25971"/>
                    </a:cubicBezTo>
                    <a:cubicBezTo>
                      <a:pt x="70968" y="26034"/>
                      <a:pt x="71031" y="26097"/>
                      <a:pt x="71094" y="26160"/>
                    </a:cubicBezTo>
                    <a:lnTo>
                      <a:pt x="71295" y="26362"/>
                    </a:lnTo>
                    <a:cubicBezTo>
                      <a:pt x="71316" y="26383"/>
                      <a:pt x="71337" y="26404"/>
                      <a:pt x="71358" y="26420"/>
                    </a:cubicBezTo>
                    <a:lnTo>
                      <a:pt x="71404" y="26466"/>
                    </a:lnTo>
                    <a:lnTo>
                      <a:pt x="71425" y="26487"/>
                    </a:lnTo>
                    <a:lnTo>
                      <a:pt x="71434" y="26475"/>
                    </a:lnTo>
                    <a:cubicBezTo>
                      <a:pt x="71438" y="26454"/>
                      <a:pt x="71442" y="26429"/>
                      <a:pt x="71446" y="26408"/>
                    </a:cubicBezTo>
                    <a:cubicBezTo>
                      <a:pt x="71446" y="26395"/>
                      <a:pt x="71451" y="26387"/>
                      <a:pt x="71455" y="26378"/>
                    </a:cubicBezTo>
                    <a:cubicBezTo>
                      <a:pt x="71480" y="26278"/>
                      <a:pt x="71501" y="26181"/>
                      <a:pt x="71526" y="26080"/>
                    </a:cubicBezTo>
                    <a:cubicBezTo>
                      <a:pt x="71539" y="26026"/>
                      <a:pt x="71551" y="25971"/>
                      <a:pt x="71564" y="25912"/>
                    </a:cubicBezTo>
                    <a:cubicBezTo>
                      <a:pt x="71564" y="25908"/>
                      <a:pt x="71568" y="25904"/>
                      <a:pt x="71568" y="25900"/>
                    </a:cubicBezTo>
                    <a:cubicBezTo>
                      <a:pt x="71581" y="25761"/>
                      <a:pt x="71585" y="25635"/>
                      <a:pt x="71597" y="25547"/>
                    </a:cubicBezTo>
                    <a:cubicBezTo>
                      <a:pt x="72000" y="21757"/>
                      <a:pt x="70661" y="17715"/>
                      <a:pt x="68038" y="14949"/>
                    </a:cubicBezTo>
                    <a:cubicBezTo>
                      <a:pt x="64609" y="10781"/>
                      <a:pt x="59791" y="8041"/>
                      <a:pt x="54661" y="6513"/>
                    </a:cubicBezTo>
                    <a:cubicBezTo>
                      <a:pt x="51358" y="5408"/>
                      <a:pt x="47902" y="4696"/>
                      <a:pt x="44426" y="4696"/>
                    </a:cubicBezTo>
                    <a:cubicBezTo>
                      <a:pt x="43384" y="4696"/>
                      <a:pt x="42340" y="4760"/>
                      <a:pt x="41297" y="4897"/>
                    </a:cubicBezTo>
                    <a:cubicBezTo>
                      <a:pt x="38590" y="5044"/>
                      <a:pt x="35988" y="5816"/>
                      <a:pt x="33566" y="7025"/>
                    </a:cubicBezTo>
                    <a:cubicBezTo>
                      <a:pt x="33293" y="7180"/>
                      <a:pt x="31459" y="7927"/>
                      <a:pt x="31299" y="8397"/>
                    </a:cubicBezTo>
                    <a:cubicBezTo>
                      <a:pt x="30762" y="7919"/>
                      <a:pt x="30191" y="7482"/>
                      <a:pt x="29591" y="7088"/>
                    </a:cubicBezTo>
                    <a:cubicBezTo>
                      <a:pt x="30175" y="6538"/>
                      <a:pt x="30947" y="5333"/>
                      <a:pt x="31052" y="5065"/>
                    </a:cubicBezTo>
                    <a:cubicBezTo>
                      <a:pt x="31698" y="3734"/>
                      <a:pt x="31295" y="1938"/>
                      <a:pt x="30070" y="1081"/>
                    </a:cubicBezTo>
                    <a:cubicBezTo>
                      <a:pt x="29636" y="811"/>
                      <a:pt x="29129" y="687"/>
                      <a:pt x="28615" y="687"/>
                    </a:cubicBezTo>
                    <a:cubicBezTo>
                      <a:pt x="27805" y="687"/>
                      <a:pt x="26977" y="994"/>
                      <a:pt x="26389" y="1518"/>
                    </a:cubicBezTo>
                    <a:cubicBezTo>
                      <a:pt x="26233" y="1661"/>
                      <a:pt x="26082" y="1812"/>
                      <a:pt x="25944" y="1971"/>
                    </a:cubicBezTo>
                    <a:cubicBezTo>
                      <a:pt x="25489" y="730"/>
                      <a:pt x="24305" y="0"/>
                      <a:pt x="230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1" name="Google Shape;2451;p38"/>
              <p:cNvSpPr/>
              <p:nvPr/>
            </p:nvSpPr>
            <p:spPr>
              <a:xfrm>
                <a:off x="3190775" y="3901275"/>
                <a:ext cx="48000" cy="42425"/>
              </a:xfrm>
              <a:custGeom>
                <a:avLst/>
                <a:gdLst/>
                <a:ahLst/>
                <a:cxnLst/>
                <a:rect l="l" t="t" r="r" b="b"/>
                <a:pathLst>
                  <a:path w="1920" h="1697" extrusionOk="0">
                    <a:moveTo>
                      <a:pt x="1020" y="0"/>
                    </a:moveTo>
                    <a:cubicBezTo>
                      <a:pt x="855" y="0"/>
                      <a:pt x="691" y="48"/>
                      <a:pt x="551" y="142"/>
                    </a:cubicBezTo>
                    <a:lnTo>
                      <a:pt x="547" y="146"/>
                    </a:lnTo>
                    <a:lnTo>
                      <a:pt x="538" y="150"/>
                    </a:lnTo>
                    <a:lnTo>
                      <a:pt x="534" y="154"/>
                    </a:lnTo>
                    <a:lnTo>
                      <a:pt x="530" y="159"/>
                    </a:lnTo>
                    <a:lnTo>
                      <a:pt x="521" y="163"/>
                    </a:lnTo>
                    <a:cubicBezTo>
                      <a:pt x="521" y="163"/>
                      <a:pt x="517" y="167"/>
                      <a:pt x="513" y="167"/>
                    </a:cubicBezTo>
                    <a:lnTo>
                      <a:pt x="500" y="175"/>
                    </a:lnTo>
                    <a:cubicBezTo>
                      <a:pt x="484" y="192"/>
                      <a:pt x="467" y="205"/>
                      <a:pt x="450" y="222"/>
                    </a:cubicBezTo>
                    <a:cubicBezTo>
                      <a:pt x="446" y="222"/>
                      <a:pt x="442" y="226"/>
                      <a:pt x="442" y="230"/>
                    </a:cubicBezTo>
                    <a:cubicBezTo>
                      <a:pt x="429" y="238"/>
                      <a:pt x="416" y="251"/>
                      <a:pt x="408" y="264"/>
                    </a:cubicBezTo>
                    <a:cubicBezTo>
                      <a:pt x="1" y="688"/>
                      <a:pt x="139" y="1388"/>
                      <a:pt x="681" y="1628"/>
                    </a:cubicBezTo>
                    <a:cubicBezTo>
                      <a:pt x="789" y="1674"/>
                      <a:pt x="904" y="1697"/>
                      <a:pt x="1018" y="1697"/>
                    </a:cubicBezTo>
                    <a:cubicBezTo>
                      <a:pt x="1175" y="1697"/>
                      <a:pt x="1332" y="1654"/>
                      <a:pt x="1470" y="1569"/>
                    </a:cubicBezTo>
                    <a:cubicBezTo>
                      <a:pt x="1671" y="1443"/>
                      <a:pt x="1814" y="1237"/>
                      <a:pt x="1856" y="1002"/>
                    </a:cubicBezTo>
                    <a:cubicBezTo>
                      <a:pt x="1919" y="633"/>
                      <a:pt x="1739" y="264"/>
                      <a:pt x="1403" y="92"/>
                    </a:cubicBezTo>
                    <a:cubicBezTo>
                      <a:pt x="1282" y="30"/>
                      <a:pt x="1151" y="0"/>
                      <a:pt x="102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61" name="Google Shape;3161;p44"/>
          <p:cNvGrpSpPr/>
          <p:nvPr/>
        </p:nvGrpSpPr>
        <p:grpSpPr>
          <a:xfrm>
            <a:off x="446048" y="1063083"/>
            <a:ext cx="3612995" cy="3172138"/>
            <a:chOff x="3068612" y="1222192"/>
            <a:chExt cx="3327460" cy="2924621"/>
          </a:xfrm>
        </p:grpSpPr>
        <p:sp>
          <p:nvSpPr>
            <p:cNvPr id="3162" name="Google Shape;3162;p44"/>
            <p:cNvSpPr/>
            <p:nvPr/>
          </p:nvSpPr>
          <p:spPr>
            <a:xfrm>
              <a:off x="3074469" y="3802306"/>
              <a:ext cx="3321602" cy="344507"/>
            </a:xfrm>
            <a:custGeom>
              <a:avLst/>
              <a:gdLst/>
              <a:ahLst/>
              <a:cxnLst/>
              <a:rect l="l" t="t" r="r" b="b"/>
              <a:pathLst>
                <a:path w="94700" h="9822" extrusionOk="0">
                  <a:moveTo>
                    <a:pt x="47350" y="0"/>
                  </a:moveTo>
                  <a:cubicBezTo>
                    <a:pt x="34792" y="0"/>
                    <a:pt x="22750" y="517"/>
                    <a:pt x="13869" y="1436"/>
                  </a:cubicBezTo>
                  <a:cubicBezTo>
                    <a:pt x="4991" y="2359"/>
                    <a:pt x="1" y="3606"/>
                    <a:pt x="1" y="4911"/>
                  </a:cubicBezTo>
                  <a:cubicBezTo>
                    <a:pt x="1" y="6212"/>
                    <a:pt x="4991" y="7463"/>
                    <a:pt x="13869" y="8382"/>
                  </a:cubicBezTo>
                  <a:cubicBezTo>
                    <a:pt x="22750" y="9306"/>
                    <a:pt x="34792" y="9822"/>
                    <a:pt x="47350" y="9822"/>
                  </a:cubicBezTo>
                  <a:cubicBezTo>
                    <a:pt x="59909" y="9822"/>
                    <a:pt x="71951" y="9306"/>
                    <a:pt x="80828" y="8382"/>
                  </a:cubicBezTo>
                  <a:cubicBezTo>
                    <a:pt x="89709" y="7463"/>
                    <a:pt x="94700" y="6212"/>
                    <a:pt x="94700" y="4911"/>
                  </a:cubicBezTo>
                  <a:cubicBezTo>
                    <a:pt x="94700" y="3606"/>
                    <a:pt x="89709" y="2359"/>
                    <a:pt x="80828" y="1436"/>
                  </a:cubicBezTo>
                  <a:cubicBezTo>
                    <a:pt x="71951" y="517"/>
                    <a:pt x="59909" y="0"/>
                    <a:pt x="473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3" name="Google Shape;3163;p44"/>
            <p:cNvSpPr/>
            <p:nvPr/>
          </p:nvSpPr>
          <p:spPr>
            <a:xfrm>
              <a:off x="4547247" y="1695908"/>
              <a:ext cx="998761" cy="987712"/>
            </a:xfrm>
            <a:custGeom>
              <a:avLst/>
              <a:gdLst/>
              <a:ahLst/>
              <a:cxnLst/>
              <a:rect l="l" t="t" r="r" b="b"/>
              <a:pathLst>
                <a:path w="28475" h="28160" extrusionOk="0">
                  <a:moveTo>
                    <a:pt x="19195" y="3737"/>
                  </a:moveTo>
                  <a:cubicBezTo>
                    <a:pt x="19868" y="3737"/>
                    <a:pt x="20385" y="4408"/>
                    <a:pt x="20156" y="5084"/>
                  </a:cubicBezTo>
                  <a:cubicBezTo>
                    <a:pt x="20072" y="5336"/>
                    <a:pt x="19891" y="5545"/>
                    <a:pt x="19656" y="5663"/>
                  </a:cubicBezTo>
                  <a:cubicBezTo>
                    <a:pt x="19514" y="5739"/>
                    <a:pt x="19354" y="5776"/>
                    <a:pt x="19195" y="5776"/>
                  </a:cubicBezTo>
                  <a:cubicBezTo>
                    <a:pt x="19081" y="5776"/>
                    <a:pt x="18968" y="5760"/>
                    <a:pt x="18863" y="5722"/>
                  </a:cubicBezTo>
                  <a:cubicBezTo>
                    <a:pt x="18330" y="5541"/>
                    <a:pt x="18044" y="4966"/>
                    <a:pt x="18221" y="4433"/>
                  </a:cubicBezTo>
                  <a:cubicBezTo>
                    <a:pt x="18313" y="4165"/>
                    <a:pt x="18506" y="3946"/>
                    <a:pt x="18762" y="3829"/>
                  </a:cubicBezTo>
                  <a:cubicBezTo>
                    <a:pt x="18804" y="3808"/>
                    <a:pt x="18842" y="3795"/>
                    <a:pt x="18888" y="3783"/>
                  </a:cubicBezTo>
                  <a:cubicBezTo>
                    <a:pt x="18888" y="3778"/>
                    <a:pt x="18892" y="3778"/>
                    <a:pt x="18901" y="3774"/>
                  </a:cubicBezTo>
                  <a:lnTo>
                    <a:pt x="18938" y="3766"/>
                  </a:lnTo>
                  <a:lnTo>
                    <a:pt x="18972" y="3757"/>
                  </a:lnTo>
                  <a:lnTo>
                    <a:pt x="18989" y="3757"/>
                  </a:lnTo>
                  <a:cubicBezTo>
                    <a:pt x="19059" y="3743"/>
                    <a:pt x="19128" y="3737"/>
                    <a:pt x="19195" y="3737"/>
                  </a:cubicBezTo>
                  <a:close/>
                  <a:moveTo>
                    <a:pt x="10343" y="3777"/>
                  </a:moveTo>
                  <a:cubicBezTo>
                    <a:pt x="10430" y="3777"/>
                    <a:pt x="10517" y="3788"/>
                    <a:pt x="10603" y="3812"/>
                  </a:cubicBezTo>
                  <a:cubicBezTo>
                    <a:pt x="10607" y="3812"/>
                    <a:pt x="10615" y="3816"/>
                    <a:pt x="10620" y="3820"/>
                  </a:cubicBezTo>
                  <a:cubicBezTo>
                    <a:pt x="10783" y="3867"/>
                    <a:pt x="10930" y="3955"/>
                    <a:pt x="11052" y="4076"/>
                  </a:cubicBezTo>
                  <a:cubicBezTo>
                    <a:pt x="11434" y="4463"/>
                    <a:pt x="11438" y="5084"/>
                    <a:pt x="11064" y="5478"/>
                  </a:cubicBezTo>
                  <a:cubicBezTo>
                    <a:pt x="11027" y="5516"/>
                    <a:pt x="10989" y="5550"/>
                    <a:pt x="10951" y="5583"/>
                  </a:cubicBezTo>
                  <a:cubicBezTo>
                    <a:pt x="10930" y="5600"/>
                    <a:pt x="10905" y="5621"/>
                    <a:pt x="10880" y="5634"/>
                  </a:cubicBezTo>
                  <a:cubicBezTo>
                    <a:pt x="10859" y="5650"/>
                    <a:pt x="10838" y="5663"/>
                    <a:pt x="10813" y="5676"/>
                  </a:cubicBezTo>
                  <a:cubicBezTo>
                    <a:pt x="10670" y="5751"/>
                    <a:pt x="10506" y="5793"/>
                    <a:pt x="10342" y="5793"/>
                  </a:cubicBezTo>
                  <a:cubicBezTo>
                    <a:pt x="10107" y="5793"/>
                    <a:pt x="9877" y="5713"/>
                    <a:pt x="9692" y="5562"/>
                  </a:cubicBezTo>
                  <a:cubicBezTo>
                    <a:pt x="9537" y="5432"/>
                    <a:pt x="9427" y="5260"/>
                    <a:pt x="9369" y="5067"/>
                  </a:cubicBezTo>
                  <a:cubicBezTo>
                    <a:pt x="9314" y="4882"/>
                    <a:pt x="9314" y="4689"/>
                    <a:pt x="9369" y="4509"/>
                  </a:cubicBezTo>
                  <a:cubicBezTo>
                    <a:pt x="9469" y="4165"/>
                    <a:pt x="9746" y="3896"/>
                    <a:pt x="10095" y="3808"/>
                  </a:cubicBezTo>
                  <a:cubicBezTo>
                    <a:pt x="10177" y="3787"/>
                    <a:pt x="10260" y="3777"/>
                    <a:pt x="10343" y="3777"/>
                  </a:cubicBezTo>
                  <a:close/>
                  <a:moveTo>
                    <a:pt x="0" y="1"/>
                  </a:moveTo>
                  <a:lnTo>
                    <a:pt x="0" y="1"/>
                  </a:lnTo>
                  <a:cubicBezTo>
                    <a:pt x="21" y="22"/>
                    <a:pt x="42" y="39"/>
                    <a:pt x="63" y="51"/>
                  </a:cubicBezTo>
                  <a:cubicBezTo>
                    <a:pt x="810" y="668"/>
                    <a:pt x="1562" y="1273"/>
                    <a:pt x="2271" y="1919"/>
                  </a:cubicBezTo>
                  <a:cubicBezTo>
                    <a:pt x="6582" y="5885"/>
                    <a:pt x="8395" y="11778"/>
                    <a:pt x="8584" y="17503"/>
                  </a:cubicBezTo>
                  <a:cubicBezTo>
                    <a:pt x="8706" y="19556"/>
                    <a:pt x="8706" y="21629"/>
                    <a:pt x="8332" y="23657"/>
                  </a:cubicBezTo>
                  <a:cubicBezTo>
                    <a:pt x="8261" y="23846"/>
                    <a:pt x="8219" y="24332"/>
                    <a:pt x="8076" y="24559"/>
                  </a:cubicBezTo>
                  <a:cubicBezTo>
                    <a:pt x="8336" y="24668"/>
                    <a:pt x="8592" y="24790"/>
                    <a:pt x="8844" y="24920"/>
                  </a:cubicBezTo>
                  <a:cubicBezTo>
                    <a:pt x="10112" y="25508"/>
                    <a:pt x="11299" y="26267"/>
                    <a:pt x="12588" y="26792"/>
                  </a:cubicBezTo>
                  <a:cubicBezTo>
                    <a:pt x="14439" y="27573"/>
                    <a:pt x="16416" y="27934"/>
                    <a:pt x="18405" y="28089"/>
                  </a:cubicBezTo>
                  <a:cubicBezTo>
                    <a:pt x="18980" y="28135"/>
                    <a:pt x="19562" y="28160"/>
                    <a:pt x="20145" y="28160"/>
                  </a:cubicBezTo>
                  <a:cubicBezTo>
                    <a:pt x="23063" y="28160"/>
                    <a:pt x="26029" y="27544"/>
                    <a:pt x="28470" y="25932"/>
                  </a:cubicBezTo>
                  <a:lnTo>
                    <a:pt x="28475" y="25927"/>
                  </a:lnTo>
                  <a:cubicBezTo>
                    <a:pt x="28357" y="24794"/>
                    <a:pt x="28345" y="23652"/>
                    <a:pt x="28265" y="22519"/>
                  </a:cubicBezTo>
                  <a:cubicBezTo>
                    <a:pt x="26065" y="21835"/>
                    <a:pt x="23853" y="21184"/>
                    <a:pt x="21684" y="20425"/>
                  </a:cubicBezTo>
                  <a:cubicBezTo>
                    <a:pt x="21547" y="20330"/>
                    <a:pt x="21641" y="20134"/>
                    <a:pt x="21775" y="20134"/>
                  </a:cubicBezTo>
                  <a:cubicBezTo>
                    <a:pt x="21802" y="20134"/>
                    <a:pt x="21831" y="20142"/>
                    <a:pt x="21860" y="20160"/>
                  </a:cubicBezTo>
                  <a:cubicBezTo>
                    <a:pt x="23975" y="20865"/>
                    <a:pt x="26112" y="21524"/>
                    <a:pt x="28240" y="22175"/>
                  </a:cubicBezTo>
                  <a:cubicBezTo>
                    <a:pt x="28214" y="21869"/>
                    <a:pt x="28185" y="21562"/>
                    <a:pt x="28147" y="21256"/>
                  </a:cubicBezTo>
                  <a:cubicBezTo>
                    <a:pt x="28063" y="20404"/>
                    <a:pt x="28000" y="19552"/>
                    <a:pt x="27950" y="18700"/>
                  </a:cubicBezTo>
                  <a:cubicBezTo>
                    <a:pt x="27555" y="18662"/>
                    <a:pt x="27161" y="18624"/>
                    <a:pt x="26766" y="18595"/>
                  </a:cubicBezTo>
                  <a:cubicBezTo>
                    <a:pt x="25104" y="18410"/>
                    <a:pt x="23463" y="18070"/>
                    <a:pt x="21809" y="17881"/>
                  </a:cubicBezTo>
                  <a:cubicBezTo>
                    <a:pt x="21620" y="17842"/>
                    <a:pt x="21664" y="17563"/>
                    <a:pt x="21840" y="17563"/>
                  </a:cubicBezTo>
                  <a:cubicBezTo>
                    <a:pt x="21852" y="17563"/>
                    <a:pt x="21864" y="17564"/>
                    <a:pt x="21877" y="17566"/>
                  </a:cubicBezTo>
                  <a:cubicBezTo>
                    <a:pt x="23241" y="17747"/>
                    <a:pt x="24609" y="17940"/>
                    <a:pt x="25961" y="18183"/>
                  </a:cubicBezTo>
                  <a:cubicBezTo>
                    <a:pt x="26619" y="18255"/>
                    <a:pt x="27274" y="18318"/>
                    <a:pt x="27929" y="18381"/>
                  </a:cubicBezTo>
                  <a:cubicBezTo>
                    <a:pt x="27874" y="17524"/>
                    <a:pt x="27832" y="16668"/>
                    <a:pt x="27791" y="15812"/>
                  </a:cubicBezTo>
                  <a:cubicBezTo>
                    <a:pt x="27099" y="15816"/>
                    <a:pt x="26407" y="15820"/>
                    <a:pt x="25714" y="15820"/>
                  </a:cubicBezTo>
                  <a:cubicBezTo>
                    <a:pt x="24464" y="15820"/>
                    <a:pt x="23213" y="15808"/>
                    <a:pt x="21965" y="15762"/>
                  </a:cubicBezTo>
                  <a:cubicBezTo>
                    <a:pt x="21961" y="15762"/>
                    <a:pt x="21957" y="15762"/>
                    <a:pt x="21953" y="15762"/>
                  </a:cubicBezTo>
                  <a:cubicBezTo>
                    <a:pt x="21758" y="15762"/>
                    <a:pt x="21742" y="15447"/>
                    <a:pt x="21948" y="15443"/>
                  </a:cubicBezTo>
                  <a:lnTo>
                    <a:pt x="21948" y="15443"/>
                  </a:lnTo>
                  <a:cubicBezTo>
                    <a:pt x="23181" y="15485"/>
                    <a:pt x="24415" y="15497"/>
                    <a:pt x="25647" y="15497"/>
                  </a:cubicBezTo>
                  <a:cubicBezTo>
                    <a:pt x="26356" y="15497"/>
                    <a:pt x="27065" y="15493"/>
                    <a:pt x="27774" y="15489"/>
                  </a:cubicBezTo>
                  <a:cubicBezTo>
                    <a:pt x="27715" y="14284"/>
                    <a:pt x="27656" y="13071"/>
                    <a:pt x="27564" y="11867"/>
                  </a:cubicBezTo>
                  <a:cubicBezTo>
                    <a:pt x="27295" y="9688"/>
                    <a:pt x="26917" y="7527"/>
                    <a:pt x="26645" y="5348"/>
                  </a:cubicBezTo>
                  <a:cubicBezTo>
                    <a:pt x="26464" y="3669"/>
                    <a:pt x="26372" y="1995"/>
                    <a:pt x="26175" y="324"/>
                  </a:cubicBezTo>
                  <a:cubicBezTo>
                    <a:pt x="24840" y="307"/>
                    <a:pt x="23509" y="291"/>
                    <a:pt x="22179" y="274"/>
                  </a:cubicBezTo>
                  <a:lnTo>
                    <a:pt x="21759" y="270"/>
                  </a:lnTo>
                  <a:cubicBezTo>
                    <a:pt x="21759" y="286"/>
                    <a:pt x="21755" y="307"/>
                    <a:pt x="21755" y="324"/>
                  </a:cubicBezTo>
                  <a:cubicBezTo>
                    <a:pt x="21541" y="1189"/>
                    <a:pt x="20580" y="1634"/>
                    <a:pt x="19715" y="1638"/>
                  </a:cubicBezTo>
                  <a:cubicBezTo>
                    <a:pt x="19555" y="1638"/>
                    <a:pt x="19396" y="1621"/>
                    <a:pt x="19241" y="1592"/>
                  </a:cubicBezTo>
                  <a:cubicBezTo>
                    <a:pt x="18515" y="1478"/>
                    <a:pt x="17646" y="933"/>
                    <a:pt x="17457" y="219"/>
                  </a:cubicBezTo>
                  <a:cubicBezTo>
                    <a:pt x="16101" y="202"/>
                    <a:pt x="14741" y="186"/>
                    <a:pt x="13386" y="169"/>
                  </a:cubicBezTo>
                  <a:cubicBezTo>
                    <a:pt x="13344" y="249"/>
                    <a:pt x="13293" y="324"/>
                    <a:pt x="13239" y="395"/>
                  </a:cubicBezTo>
                  <a:cubicBezTo>
                    <a:pt x="12722" y="941"/>
                    <a:pt x="11967" y="1214"/>
                    <a:pt x="11228" y="1214"/>
                  </a:cubicBezTo>
                  <a:cubicBezTo>
                    <a:pt x="11178" y="1214"/>
                    <a:pt x="11132" y="1214"/>
                    <a:pt x="11081" y="1210"/>
                  </a:cubicBezTo>
                  <a:cubicBezTo>
                    <a:pt x="10116" y="1201"/>
                    <a:pt x="9562" y="710"/>
                    <a:pt x="9415" y="118"/>
                  </a:cubicBezTo>
                  <a:cubicBezTo>
                    <a:pt x="9046" y="114"/>
                    <a:pt x="8680" y="110"/>
                    <a:pt x="8311" y="106"/>
                  </a:cubicBezTo>
                  <a:lnTo>
                    <a:pt x="3639" y="4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4" name="Google Shape;3164;p44"/>
            <p:cNvSpPr/>
            <p:nvPr/>
          </p:nvSpPr>
          <p:spPr>
            <a:xfrm>
              <a:off x="3414692" y="2762348"/>
              <a:ext cx="2857420" cy="1247583"/>
            </a:xfrm>
            <a:custGeom>
              <a:avLst/>
              <a:gdLst/>
              <a:ahLst/>
              <a:cxnLst/>
              <a:rect l="l" t="t" r="r" b="b"/>
              <a:pathLst>
                <a:path w="81466" h="35569" extrusionOk="0">
                  <a:moveTo>
                    <a:pt x="24211" y="1"/>
                  </a:moveTo>
                  <a:cubicBezTo>
                    <a:pt x="24177" y="18"/>
                    <a:pt x="24144" y="34"/>
                    <a:pt x="24110" y="47"/>
                  </a:cubicBezTo>
                  <a:cubicBezTo>
                    <a:pt x="22074" y="1012"/>
                    <a:pt x="20013" y="1953"/>
                    <a:pt x="18024" y="3002"/>
                  </a:cubicBezTo>
                  <a:cubicBezTo>
                    <a:pt x="13092" y="5516"/>
                    <a:pt x="8253" y="8425"/>
                    <a:pt x="4206" y="12232"/>
                  </a:cubicBezTo>
                  <a:cubicBezTo>
                    <a:pt x="912" y="15308"/>
                    <a:pt x="232" y="18658"/>
                    <a:pt x="9" y="22981"/>
                  </a:cubicBezTo>
                  <a:cubicBezTo>
                    <a:pt x="1" y="25184"/>
                    <a:pt x="9" y="27413"/>
                    <a:pt x="425" y="29587"/>
                  </a:cubicBezTo>
                  <a:cubicBezTo>
                    <a:pt x="588" y="31854"/>
                    <a:pt x="1390" y="35031"/>
                    <a:pt x="4139" y="35136"/>
                  </a:cubicBezTo>
                  <a:cubicBezTo>
                    <a:pt x="6847" y="35462"/>
                    <a:pt x="9564" y="35504"/>
                    <a:pt x="12285" y="35504"/>
                  </a:cubicBezTo>
                  <a:cubicBezTo>
                    <a:pt x="12753" y="35504"/>
                    <a:pt x="13220" y="35503"/>
                    <a:pt x="13688" y="35501"/>
                  </a:cubicBezTo>
                  <a:cubicBezTo>
                    <a:pt x="14075" y="35500"/>
                    <a:pt x="14462" y="35499"/>
                    <a:pt x="14848" y="35499"/>
                  </a:cubicBezTo>
                  <a:cubicBezTo>
                    <a:pt x="15795" y="35499"/>
                    <a:pt x="16740" y="35504"/>
                    <a:pt x="17688" y="35522"/>
                  </a:cubicBezTo>
                  <a:cubicBezTo>
                    <a:pt x="19103" y="35556"/>
                    <a:pt x="20517" y="35568"/>
                    <a:pt x="21932" y="35568"/>
                  </a:cubicBezTo>
                  <a:cubicBezTo>
                    <a:pt x="23858" y="35568"/>
                    <a:pt x="25783" y="35546"/>
                    <a:pt x="27707" y="35527"/>
                  </a:cubicBezTo>
                  <a:cubicBezTo>
                    <a:pt x="27707" y="35527"/>
                    <a:pt x="27707" y="35522"/>
                    <a:pt x="27707" y="35522"/>
                  </a:cubicBezTo>
                  <a:cubicBezTo>
                    <a:pt x="27652" y="34322"/>
                    <a:pt x="27422" y="32962"/>
                    <a:pt x="26486" y="32135"/>
                  </a:cubicBezTo>
                  <a:lnTo>
                    <a:pt x="26486" y="32135"/>
                  </a:lnTo>
                  <a:cubicBezTo>
                    <a:pt x="26494" y="32139"/>
                    <a:pt x="26502" y="32144"/>
                    <a:pt x="26511" y="32148"/>
                  </a:cubicBezTo>
                  <a:cubicBezTo>
                    <a:pt x="26582" y="32186"/>
                    <a:pt x="26649" y="32223"/>
                    <a:pt x="26716" y="32261"/>
                  </a:cubicBezTo>
                  <a:cubicBezTo>
                    <a:pt x="26800" y="32320"/>
                    <a:pt x="26884" y="32374"/>
                    <a:pt x="26964" y="32437"/>
                  </a:cubicBezTo>
                  <a:cubicBezTo>
                    <a:pt x="27027" y="32488"/>
                    <a:pt x="27090" y="32542"/>
                    <a:pt x="27153" y="32597"/>
                  </a:cubicBezTo>
                  <a:cubicBezTo>
                    <a:pt x="27195" y="32639"/>
                    <a:pt x="27233" y="32685"/>
                    <a:pt x="27275" y="32727"/>
                  </a:cubicBezTo>
                  <a:lnTo>
                    <a:pt x="27275" y="32731"/>
                  </a:lnTo>
                  <a:cubicBezTo>
                    <a:pt x="27300" y="32769"/>
                    <a:pt x="27329" y="32803"/>
                    <a:pt x="27354" y="32836"/>
                  </a:cubicBezTo>
                  <a:cubicBezTo>
                    <a:pt x="27401" y="32899"/>
                    <a:pt x="27447" y="32966"/>
                    <a:pt x="27489" y="33033"/>
                  </a:cubicBezTo>
                  <a:cubicBezTo>
                    <a:pt x="27518" y="33084"/>
                    <a:pt x="27548" y="33138"/>
                    <a:pt x="27573" y="33197"/>
                  </a:cubicBezTo>
                  <a:cubicBezTo>
                    <a:pt x="27573" y="33193"/>
                    <a:pt x="27573" y="33189"/>
                    <a:pt x="27569" y="33184"/>
                  </a:cubicBezTo>
                  <a:lnTo>
                    <a:pt x="27569" y="33184"/>
                  </a:lnTo>
                  <a:cubicBezTo>
                    <a:pt x="27573" y="33189"/>
                    <a:pt x="27577" y="33193"/>
                    <a:pt x="27577" y="33197"/>
                  </a:cubicBezTo>
                  <a:lnTo>
                    <a:pt x="27577" y="33201"/>
                  </a:lnTo>
                  <a:cubicBezTo>
                    <a:pt x="27602" y="33256"/>
                    <a:pt x="27631" y="33310"/>
                    <a:pt x="27652" y="33365"/>
                  </a:cubicBezTo>
                  <a:cubicBezTo>
                    <a:pt x="27854" y="33953"/>
                    <a:pt x="27955" y="34591"/>
                    <a:pt x="28009" y="35174"/>
                  </a:cubicBezTo>
                  <a:cubicBezTo>
                    <a:pt x="28001" y="35266"/>
                    <a:pt x="28026" y="35401"/>
                    <a:pt x="28030" y="35522"/>
                  </a:cubicBezTo>
                  <a:cubicBezTo>
                    <a:pt x="28920" y="35514"/>
                    <a:pt x="29806" y="35506"/>
                    <a:pt x="30691" y="35501"/>
                  </a:cubicBezTo>
                  <a:cubicBezTo>
                    <a:pt x="30691" y="35497"/>
                    <a:pt x="30695" y="35489"/>
                    <a:pt x="30695" y="35485"/>
                  </a:cubicBezTo>
                  <a:cubicBezTo>
                    <a:pt x="30729" y="34179"/>
                    <a:pt x="30318" y="32861"/>
                    <a:pt x="29508" y="31841"/>
                  </a:cubicBezTo>
                  <a:lnTo>
                    <a:pt x="29508" y="31841"/>
                  </a:lnTo>
                  <a:lnTo>
                    <a:pt x="29583" y="31883"/>
                  </a:lnTo>
                  <a:cubicBezTo>
                    <a:pt x="29642" y="31917"/>
                    <a:pt x="29701" y="31955"/>
                    <a:pt x="29759" y="31997"/>
                  </a:cubicBezTo>
                  <a:cubicBezTo>
                    <a:pt x="29810" y="32034"/>
                    <a:pt x="29860" y="32076"/>
                    <a:pt x="29906" y="32118"/>
                  </a:cubicBezTo>
                  <a:lnTo>
                    <a:pt x="29911" y="32118"/>
                  </a:lnTo>
                  <a:lnTo>
                    <a:pt x="29915" y="32123"/>
                  </a:lnTo>
                  <a:cubicBezTo>
                    <a:pt x="29940" y="32148"/>
                    <a:pt x="29969" y="32173"/>
                    <a:pt x="29990" y="32194"/>
                  </a:cubicBezTo>
                  <a:cubicBezTo>
                    <a:pt x="30049" y="32261"/>
                    <a:pt x="30108" y="32324"/>
                    <a:pt x="30167" y="32387"/>
                  </a:cubicBezTo>
                  <a:cubicBezTo>
                    <a:pt x="30221" y="32463"/>
                    <a:pt x="30280" y="32534"/>
                    <a:pt x="30334" y="32609"/>
                  </a:cubicBezTo>
                  <a:cubicBezTo>
                    <a:pt x="30364" y="32651"/>
                    <a:pt x="30393" y="32693"/>
                    <a:pt x="30423" y="32735"/>
                  </a:cubicBezTo>
                  <a:cubicBezTo>
                    <a:pt x="30452" y="32777"/>
                    <a:pt x="30465" y="32807"/>
                    <a:pt x="30481" y="32840"/>
                  </a:cubicBezTo>
                  <a:cubicBezTo>
                    <a:pt x="30502" y="32874"/>
                    <a:pt x="30511" y="32903"/>
                    <a:pt x="30528" y="32933"/>
                  </a:cubicBezTo>
                  <a:cubicBezTo>
                    <a:pt x="30821" y="33642"/>
                    <a:pt x="30989" y="34393"/>
                    <a:pt x="31019" y="35161"/>
                  </a:cubicBezTo>
                  <a:cubicBezTo>
                    <a:pt x="31006" y="35245"/>
                    <a:pt x="31023" y="35371"/>
                    <a:pt x="31023" y="35480"/>
                  </a:cubicBezTo>
                  <a:cubicBezTo>
                    <a:pt x="31913" y="35422"/>
                    <a:pt x="32815" y="35468"/>
                    <a:pt x="33709" y="35380"/>
                  </a:cubicBezTo>
                  <a:cubicBezTo>
                    <a:pt x="33558" y="34771"/>
                    <a:pt x="33398" y="34162"/>
                    <a:pt x="33260" y="33550"/>
                  </a:cubicBezTo>
                  <a:cubicBezTo>
                    <a:pt x="32912" y="32618"/>
                    <a:pt x="32513" y="31686"/>
                    <a:pt x="31942" y="30868"/>
                  </a:cubicBezTo>
                  <a:cubicBezTo>
                    <a:pt x="30915" y="29440"/>
                    <a:pt x="29216" y="28681"/>
                    <a:pt x="27506" y="28681"/>
                  </a:cubicBezTo>
                  <a:cubicBezTo>
                    <a:pt x="26777" y="28681"/>
                    <a:pt x="26047" y="28819"/>
                    <a:pt x="25365" y="29101"/>
                  </a:cubicBezTo>
                  <a:cubicBezTo>
                    <a:pt x="23757" y="29755"/>
                    <a:pt x="22427" y="30956"/>
                    <a:pt x="21231" y="32186"/>
                  </a:cubicBezTo>
                  <a:cubicBezTo>
                    <a:pt x="20973" y="32427"/>
                    <a:pt x="20769" y="32861"/>
                    <a:pt x="20381" y="32861"/>
                  </a:cubicBezTo>
                  <a:cubicBezTo>
                    <a:pt x="20378" y="32861"/>
                    <a:pt x="20374" y="32861"/>
                    <a:pt x="20370" y="32861"/>
                  </a:cubicBezTo>
                  <a:cubicBezTo>
                    <a:pt x="17681" y="32835"/>
                    <a:pt x="14991" y="32709"/>
                    <a:pt x="12301" y="32709"/>
                  </a:cubicBezTo>
                  <a:cubicBezTo>
                    <a:pt x="11587" y="32709"/>
                    <a:pt x="10873" y="32718"/>
                    <a:pt x="10158" y="32740"/>
                  </a:cubicBezTo>
                  <a:lnTo>
                    <a:pt x="9571" y="32740"/>
                  </a:lnTo>
                  <a:cubicBezTo>
                    <a:pt x="9440" y="32740"/>
                    <a:pt x="9315" y="32735"/>
                    <a:pt x="9189" y="32731"/>
                  </a:cubicBezTo>
                  <a:lnTo>
                    <a:pt x="9201" y="32731"/>
                  </a:lnTo>
                  <a:cubicBezTo>
                    <a:pt x="8907" y="32723"/>
                    <a:pt x="8609" y="32714"/>
                    <a:pt x="8311" y="32698"/>
                  </a:cubicBezTo>
                  <a:cubicBezTo>
                    <a:pt x="8165" y="32689"/>
                    <a:pt x="8022" y="32681"/>
                    <a:pt x="7879" y="32664"/>
                  </a:cubicBezTo>
                  <a:cubicBezTo>
                    <a:pt x="7732" y="32647"/>
                    <a:pt x="7577" y="32630"/>
                    <a:pt x="7430" y="32614"/>
                  </a:cubicBezTo>
                  <a:lnTo>
                    <a:pt x="7417" y="32614"/>
                  </a:lnTo>
                  <a:cubicBezTo>
                    <a:pt x="7241" y="32588"/>
                    <a:pt x="7069" y="32555"/>
                    <a:pt x="6893" y="32513"/>
                  </a:cubicBezTo>
                  <a:cubicBezTo>
                    <a:pt x="6817" y="32492"/>
                    <a:pt x="6742" y="32471"/>
                    <a:pt x="6666" y="32450"/>
                  </a:cubicBezTo>
                  <a:lnTo>
                    <a:pt x="6683" y="32450"/>
                  </a:lnTo>
                  <a:cubicBezTo>
                    <a:pt x="6909" y="32464"/>
                    <a:pt x="7112" y="32472"/>
                    <a:pt x="7328" y="32472"/>
                  </a:cubicBezTo>
                  <a:cubicBezTo>
                    <a:pt x="7372" y="32472"/>
                    <a:pt x="7417" y="32472"/>
                    <a:pt x="7464" y="32471"/>
                  </a:cubicBezTo>
                  <a:cubicBezTo>
                    <a:pt x="9013" y="32416"/>
                    <a:pt x="10561" y="32391"/>
                    <a:pt x="12109" y="32391"/>
                  </a:cubicBezTo>
                  <a:cubicBezTo>
                    <a:pt x="13874" y="32391"/>
                    <a:pt x="15638" y="32423"/>
                    <a:pt x="17403" y="32479"/>
                  </a:cubicBezTo>
                  <a:cubicBezTo>
                    <a:pt x="18311" y="32494"/>
                    <a:pt x="19220" y="32536"/>
                    <a:pt x="20129" y="32536"/>
                  </a:cubicBezTo>
                  <a:cubicBezTo>
                    <a:pt x="20240" y="32536"/>
                    <a:pt x="20351" y="32535"/>
                    <a:pt x="20463" y="32534"/>
                  </a:cubicBezTo>
                  <a:cubicBezTo>
                    <a:pt x="21419" y="31510"/>
                    <a:pt x="22423" y="30519"/>
                    <a:pt x="23585" y="29718"/>
                  </a:cubicBezTo>
                  <a:cubicBezTo>
                    <a:pt x="24005" y="29394"/>
                    <a:pt x="24463" y="29126"/>
                    <a:pt x="24949" y="28920"/>
                  </a:cubicBezTo>
                  <a:cubicBezTo>
                    <a:pt x="24954" y="28891"/>
                    <a:pt x="24958" y="28861"/>
                    <a:pt x="24970" y="28836"/>
                  </a:cubicBezTo>
                  <a:cubicBezTo>
                    <a:pt x="24975" y="28782"/>
                    <a:pt x="24991" y="28731"/>
                    <a:pt x="25021" y="28685"/>
                  </a:cubicBezTo>
                  <a:cubicBezTo>
                    <a:pt x="25021" y="28681"/>
                    <a:pt x="25021" y="28672"/>
                    <a:pt x="25025" y="28668"/>
                  </a:cubicBezTo>
                  <a:cubicBezTo>
                    <a:pt x="25176" y="27539"/>
                    <a:pt x="25348" y="26389"/>
                    <a:pt x="25231" y="25247"/>
                  </a:cubicBezTo>
                  <a:cubicBezTo>
                    <a:pt x="24786" y="20442"/>
                    <a:pt x="21071" y="16228"/>
                    <a:pt x="16400" y="15157"/>
                  </a:cubicBezTo>
                  <a:lnTo>
                    <a:pt x="16295" y="15128"/>
                  </a:lnTo>
                  <a:cubicBezTo>
                    <a:pt x="16190" y="15103"/>
                    <a:pt x="16081" y="15077"/>
                    <a:pt x="15971" y="15056"/>
                  </a:cubicBezTo>
                  <a:cubicBezTo>
                    <a:pt x="15762" y="15014"/>
                    <a:pt x="15552" y="14960"/>
                    <a:pt x="15338" y="14926"/>
                  </a:cubicBezTo>
                  <a:cubicBezTo>
                    <a:pt x="15128" y="14893"/>
                    <a:pt x="14910" y="14880"/>
                    <a:pt x="14695" y="14847"/>
                  </a:cubicBezTo>
                  <a:cubicBezTo>
                    <a:pt x="14385" y="14796"/>
                    <a:pt x="14074" y="14746"/>
                    <a:pt x="13755" y="14708"/>
                  </a:cubicBezTo>
                  <a:cubicBezTo>
                    <a:pt x="13466" y="14670"/>
                    <a:pt x="13176" y="14645"/>
                    <a:pt x="12886" y="14595"/>
                  </a:cubicBezTo>
                  <a:cubicBezTo>
                    <a:pt x="12698" y="14565"/>
                    <a:pt x="12509" y="14536"/>
                    <a:pt x="12320" y="14511"/>
                  </a:cubicBezTo>
                  <a:lnTo>
                    <a:pt x="12311" y="14511"/>
                  </a:lnTo>
                  <a:cubicBezTo>
                    <a:pt x="12303" y="14511"/>
                    <a:pt x="12299" y="14507"/>
                    <a:pt x="12290" y="14507"/>
                  </a:cubicBezTo>
                  <a:cubicBezTo>
                    <a:pt x="12501" y="14495"/>
                    <a:pt x="12713" y="14490"/>
                    <a:pt x="12925" y="14490"/>
                  </a:cubicBezTo>
                  <a:cubicBezTo>
                    <a:pt x="13578" y="14490"/>
                    <a:pt x="14234" y="14538"/>
                    <a:pt x="14880" y="14595"/>
                  </a:cubicBezTo>
                  <a:cubicBezTo>
                    <a:pt x="19963" y="15010"/>
                    <a:pt x="24370" y="19019"/>
                    <a:pt x="25361" y="24005"/>
                  </a:cubicBezTo>
                  <a:cubicBezTo>
                    <a:pt x="25621" y="25184"/>
                    <a:pt x="25663" y="26397"/>
                    <a:pt x="25482" y="27590"/>
                  </a:cubicBezTo>
                  <a:cubicBezTo>
                    <a:pt x="25415" y="27791"/>
                    <a:pt x="25461" y="28475"/>
                    <a:pt x="25323" y="28756"/>
                  </a:cubicBezTo>
                  <a:cubicBezTo>
                    <a:pt x="25323" y="28761"/>
                    <a:pt x="25323" y="28765"/>
                    <a:pt x="25323" y="28773"/>
                  </a:cubicBezTo>
                  <a:cubicBezTo>
                    <a:pt x="26051" y="28508"/>
                    <a:pt x="26825" y="28369"/>
                    <a:pt x="27595" y="28369"/>
                  </a:cubicBezTo>
                  <a:cubicBezTo>
                    <a:pt x="28104" y="28369"/>
                    <a:pt x="28611" y="28430"/>
                    <a:pt x="29100" y="28555"/>
                  </a:cubicBezTo>
                  <a:cubicBezTo>
                    <a:pt x="29113" y="28542"/>
                    <a:pt x="29126" y="28538"/>
                    <a:pt x="29138" y="28530"/>
                  </a:cubicBezTo>
                  <a:cubicBezTo>
                    <a:pt x="29604" y="27950"/>
                    <a:pt x="29961" y="27287"/>
                    <a:pt x="30196" y="26582"/>
                  </a:cubicBezTo>
                  <a:cubicBezTo>
                    <a:pt x="30486" y="25604"/>
                    <a:pt x="30746" y="24572"/>
                    <a:pt x="30842" y="23535"/>
                  </a:cubicBezTo>
                  <a:cubicBezTo>
                    <a:pt x="30859" y="23438"/>
                    <a:pt x="30876" y="23342"/>
                    <a:pt x="30889" y="23241"/>
                  </a:cubicBezTo>
                  <a:cubicBezTo>
                    <a:pt x="30905" y="23111"/>
                    <a:pt x="30905" y="22977"/>
                    <a:pt x="30918" y="22847"/>
                  </a:cubicBezTo>
                  <a:cubicBezTo>
                    <a:pt x="30939" y="22649"/>
                    <a:pt x="30956" y="22452"/>
                    <a:pt x="30964" y="22255"/>
                  </a:cubicBezTo>
                  <a:cubicBezTo>
                    <a:pt x="30968" y="22171"/>
                    <a:pt x="30972" y="22087"/>
                    <a:pt x="30968" y="22003"/>
                  </a:cubicBezTo>
                  <a:cubicBezTo>
                    <a:pt x="30968" y="21936"/>
                    <a:pt x="30964" y="21873"/>
                    <a:pt x="30964" y="21806"/>
                  </a:cubicBezTo>
                  <a:cubicBezTo>
                    <a:pt x="30968" y="21663"/>
                    <a:pt x="30977" y="21524"/>
                    <a:pt x="30981" y="21382"/>
                  </a:cubicBezTo>
                  <a:lnTo>
                    <a:pt x="30981" y="21394"/>
                  </a:lnTo>
                  <a:cubicBezTo>
                    <a:pt x="30985" y="21273"/>
                    <a:pt x="30981" y="21155"/>
                    <a:pt x="30977" y="21033"/>
                  </a:cubicBezTo>
                  <a:lnTo>
                    <a:pt x="30977" y="21033"/>
                  </a:lnTo>
                  <a:cubicBezTo>
                    <a:pt x="31560" y="23262"/>
                    <a:pt x="30884" y="26561"/>
                    <a:pt x="29621" y="28421"/>
                  </a:cubicBezTo>
                  <a:cubicBezTo>
                    <a:pt x="29579" y="28479"/>
                    <a:pt x="29524" y="28572"/>
                    <a:pt x="29457" y="28656"/>
                  </a:cubicBezTo>
                  <a:cubicBezTo>
                    <a:pt x="30116" y="28865"/>
                    <a:pt x="30725" y="29205"/>
                    <a:pt x="31254" y="29659"/>
                  </a:cubicBezTo>
                  <a:cubicBezTo>
                    <a:pt x="32475" y="30708"/>
                    <a:pt x="33180" y="32211"/>
                    <a:pt x="33659" y="33722"/>
                  </a:cubicBezTo>
                  <a:cubicBezTo>
                    <a:pt x="33726" y="34120"/>
                    <a:pt x="33827" y="34507"/>
                    <a:pt x="33932" y="34884"/>
                  </a:cubicBezTo>
                  <a:cubicBezTo>
                    <a:pt x="33957" y="34872"/>
                    <a:pt x="33982" y="34868"/>
                    <a:pt x="34011" y="34868"/>
                  </a:cubicBezTo>
                  <a:cubicBezTo>
                    <a:pt x="35233" y="34876"/>
                    <a:pt x="36450" y="34889"/>
                    <a:pt x="37671" y="34901"/>
                  </a:cubicBezTo>
                  <a:cubicBezTo>
                    <a:pt x="39044" y="34914"/>
                    <a:pt x="40416" y="34926"/>
                    <a:pt x="41789" y="34935"/>
                  </a:cubicBezTo>
                  <a:cubicBezTo>
                    <a:pt x="43166" y="34952"/>
                    <a:pt x="44546" y="34964"/>
                    <a:pt x="45927" y="34972"/>
                  </a:cubicBezTo>
                  <a:cubicBezTo>
                    <a:pt x="47279" y="34985"/>
                    <a:pt x="48630" y="34998"/>
                    <a:pt x="49982" y="35010"/>
                  </a:cubicBezTo>
                  <a:cubicBezTo>
                    <a:pt x="51363" y="35019"/>
                    <a:pt x="52748" y="35031"/>
                    <a:pt x="54129" y="35048"/>
                  </a:cubicBezTo>
                  <a:cubicBezTo>
                    <a:pt x="54276" y="35048"/>
                    <a:pt x="54423" y="35048"/>
                    <a:pt x="54570" y="35052"/>
                  </a:cubicBezTo>
                  <a:cubicBezTo>
                    <a:pt x="54469" y="34414"/>
                    <a:pt x="54305" y="33764"/>
                    <a:pt x="53999" y="33201"/>
                  </a:cubicBezTo>
                  <a:cubicBezTo>
                    <a:pt x="53974" y="33117"/>
                    <a:pt x="53944" y="33038"/>
                    <a:pt x="53911" y="32958"/>
                  </a:cubicBezTo>
                  <a:cubicBezTo>
                    <a:pt x="53873" y="32857"/>
                    <a:pt x="53827" y="32765"/>
                    <a:pt x="53776" y="32668"/>
                  </a:cubicBezTo>
                  <a:cubicBezTo>
                    <a:pt x="53730" y="32576"/>
                    <a:pt x="53688" y="32492"/>
                    <a:pt x="53638" y="32408"/>
                  </a:cubicBezTo>
                  <a:cubicBezTo>
                    <a:pt x="53550" y="32257"/>
                    <a:pt x="53457" y="32102"/>
                    <a:pt x="53361" y="31950"/>
                  </a:cubicBezTo>
                  <a:lnTo>
                    <a:pt x="53361" y="31950"/>
                  </a:lnTo>
                  <a:cubicBezTo>
                    <a:pt x="53583" y="32051"/>
                    <a:pt x="53856" y="32429"/>
                    <a:pt x="53961" y="32542"/>
                  </a:cubicBezTo>
                  <a:cubicBezTo>
                    <a:pt x="54502" y="33273"/>
                    <a:pt x="54767" y="34167"/>
                    <a:pt x="54893" y="35052"/>
                  </a:cubicBezTo>
                  <a:cubicBezTo>
                    <a:pt x="55648" y="35061"/>
                    <a:pt x="56404" y="35065"/>
                    <a:pt x="57159" y="35073"/>
                  </a:cubicBezTo>
                  <a:cubicBezTo>
                    <a:pt x="57130" y="34389"/>
                    <a:pt x="56958" y="33722"/>
                    <a:pt x="56651" y="33113"/>
                  </a:cubicBezTo>
                  <a:cubicBezTo>
                    <a:pt x="56618" y="33021"/>
                    <a:pt x="56580" y="32924"/>
                    <a:pt x="56546" y="32832"/>
                  </a:cubicBezTo>
                  <a:cubicBezTo>
                    <a:pt x="56500" y="32710"/>
                    <a:pt x="56441" y="32597"/>
                    <a:pt x="56383" y="32479"/>
                  </a:cubicBezTo>
                  <a:cubicBezTo>
                    <a:pt x="56328" y="32362"/>
                    <a:pt x="56286" y="32244"/>
                    <a:pt x="56232" y="32131"/>
                  </a:cubicBezTo>
                  <a:cubicBezTo>
                    <a:pt x="56160" y="31967"/>
                    <a:pt x="56081" y="31812"/>
                    <a:pt x="55992" y="31657"/>
                  </a:cubicBezTo>
                  <a:lnTo>
                    <a:pt x="55992" y="31657"/>
                  </a:lnTo>
                  <a:cubicBezTo>
                    <a:pt x="56521" y="32253"/>
                    <a:pt x="57046" y="32895"/>
                    <a:pt x="57235" y="33684"/>
                  </a:cubicBezTo>
                  <a:cubicBezTo>
                    <a:pt x="57281" y="33877"/>
                    <a:pt x="57508" y="34653"/>
                    <a:pt x="57482" y="35077"/>
                  </a:cubicBezTo>
                  <a:lnTo>
                    <a:pt x="58192" y="35082"/>
                  </a:lnTo>
                  <a:cubicBezTo>
                    <a:pt x="58674" y="35086"/>
                    <a:pt x="59157" y="35094"/>
                    <a:pt x="59640" y="35098"/>
                  </a:cubicBezTo>
                  <a:cubicBezTo>
                    <a:pt x="59829" y="35098"/>
                    <a:pt x="60013" y="35103"/>
                    <a:pt x="60198" y="35103"/>
                  </a:cubicBezTo>
                  <a:cubicBezTo>
                    <a:pt x="59652" y="32509"/>
                    <a:pt x="57822" y="29995"/>
                    <a:pt x="55191" y="29285"/>
                  </a:cubicBezTo>
                  <a:cubicBezTo>
                    <a:pt x="54629" y="29127"/>
                    <a:pt x="54038" y="29049"/>
                    <a:pt x="53441" y="29049"/>
                  </a:cubicBezTo>
                  <a:cubicBezTo>
                    <a:pt x="51598" y="29049"/>
                    <a:pt x="49712" y="29792"/>
                    <a:pt x="48555" y="31203"/>
                  </a:cubicBezTo>
                  <a:lnTo>
                    <a:pt x="47992" y="31203"/>
                  </a:lnTo>
                  <a:cubicBezTo>
                    <a:pt x="47929" y="31203"/>
                    <a:pt x="47866" y="31208"/>
                    <a:pt x="47804" y="31216"/>
                  </a:cubicBezTo>
                  <a:cubicBezTo>
                    <a:pt x="45260" y="31195"/>
                    <a:pt x="42716" y="31023"/>
                    <a:pt x="40177" y="30851"/>
                  </a:cubicBezTo>
                  <a:cubicBezTo>
                    <a:pt x="40177" y="30821"/>
                    <a:pt x="40181" y="30796"/>
                    <a:pt x="40181" y="30767"/>
                  </a:cubicBezTo>
                  <a:cubicBezTo>
                    <a:pt x="40181" y="30763"/>
                    <a:pt x="40181" y="30758"/>
                    <a:pt x="40181" y="30754"/>
                  </a:cubicBezTo>
                  <a:lnTo>
                    <a:pt x="40181" y="30746"/>
                  </a:lnTo>
                  <a:lnTo>
                    <a:pt x="40181" y="30528"/>
                  </a:lnTo>
                  <a:lnTo>
                    <a:pt x="40194" y="30528"/>
                  </a:lnTo>
                  <a:cubicBezTo>
                    <a:pt x="40194" y="29831"/>
                    <a:pt x="40198" y="29134"/>
                    <a:pt x="40261" y="28437"/>
                  </a:cubicBezTo>
                  <a:lnTo>
                    <a:pt x="40421" y="25986"/>
                  </a:lnTo>
                  <a:cubicBezTo>
                    <a:pt x="40433" y="25894"/>
                    <a:pt x="40446" y="25801"/>
                    <a:pt x="40462" y="25709"/>
                  </a:cubicBezTo>
                  <a:cubicBezTo>
                    <a:pt x="40492" y="25562"/>
                    <a:pt x="40517" y="25411"/>
                    <a:pt x="40542" y="25260"/>
                  </a:cubicBezTo>
                  <a:cubicBezTo>
                    <a:pt x="40563" y="25101"/>
                    <a:pt x="40597" y="24941"/>
                    <a:pt x="40630" y="24782"/>
                  </a:cubicBezTo>
                  <a:cubicBezTo>
                    <a:pt x="40664" y="24622"/>
                    <a:pt x="40702" y="24475"/>
                    <a:pt x="40744" y="24324"/>
                  </a:cubicBezTo>
                  <a:cubicBezTo>
                    <a:pt x="40756" y="24265"/>
                    <a:pt x="40773" y="24211"/>
                    <a:pt x="40790" y="24156"/>
                  </a:cubicBezTo>
                  <a:cubicBezTo>
                    <a:pt x="40794" y="24135"/>
                    <a:pt x="40798" y="24118"/>
                    <a:pt x="40802" y="24102"/>
                  </a:cubicBezTo>
                  <a:cubicBezTo>
                    <a:pt x="40802" y="24097"/>
                    <a:pt x="40807" y="24093"/>
                    <a:pt x="40807" y="24089"/>
                  </a:cubicBezTo>
                  <a:lnTo>
                    <a:pt x="40811" y="24076"/>
                  </a:lnTo>
                  <a:lnTo>
                    <a:pt x="40811" y="24068"/>
                  </a:lnTo>
                  <a:lnTo>
                    <a:pt x="40811" y="24060"/>
                  </a:lnTo>
                  <a:cubicBezTo>
                    <a:pt x="40823" y="24026"/>
                    <a:pt x="40836" y="23992"/>
                    <a:pt x="40844" y="23959"/>
                  </a:cubicBezTo>
                  <a:lnTo>
                    <a:pt x="40844" y="23959"/>
                  </a:lnTo>
                  <a:cubicBezTo>
                    <a:pt x="40823" y="24093"/>
                    <a:pt x="40815" y="24227"/>
                    <a:pt x="40819" y="24362"/>
                  </a:cubicBezTo>
                  <a:cubicBezTo>
                    <a:pt x="40761" y="26284"/>
                    <a:pt x="40538" y="28211"/>
                    <a:pt x="40513" y="30133"/>
                  </a:cubicBezTo>
                  <a:cubicBezTo>
                    <a:pt x="40492" y="30246"/>
                    <a:pt x="40534" y="30427"/>
                    <a:pt x="40513" y="30557"/>
                  </a:cubicBezTo>
                  <a:cubicBezTo>
                    <a:pt x="42884" y="30712"/>
                    <a:pt x="45252" y="30876"/>
                    <a:pt x="47631" y="30897"/>
                  </a:cubicBezTo>
                  <a:cubicBezTo>
                    <a:pt x="47779" y="30899"/>
                    <a:pt x="47927" y="30902"/>
                    <a:pt x="48076" y="30902"/>
                  </a:cubicBezTo>
                  <a:cubicBezTo>
                    <a:pt x="48185" y="30902"/>
                    <a:pt x="48294" y="30900"/>
                    <a:pt x="48404" y="30897"/>
                  </a:cubicBezTo>
                  <a:cubicBezTo>
                    <a:pt x="49403" y="29688"/>
                    <a:pt x="50968" y="28975"/>
                    <a:pt x="52576" y="28786"/>
                  </a:cubicBezTo>
                  <a:cubicBezTo>
                    <a:pt x="52580" y="28773"/>
                    <a:pt x="52584" y="28765"/>
                    <a:pt x="52588" y="28752"/>
                  </a:cubicBezTo>
                  <a:cubicBezTo>
                    <a:pt x="53113" y="27732"/>
                    <a:pt x="53734" y="26771"/>
                    <a:pt x="54251" y="25747"/>
                  </a:cubicBezTo>
                  <a:cubicBezTo>
                    <a:pt x="54842" y="24681"/>
                    <a:pt x="55375" y="23585"/>
                    <a:pt x="55946" y="22511"/>
                  </a:cubicBezTo>
                  <a:cubicBezTo>
                    <a:pt x="55946" y="22515"/>
                    <a:pt x="55946" y="22515"/>
                    <a:pt x="55946" y="22519"/>
                  </a:cubicBezTo>
                  <a:cubicBezTo>
                    <a:pt x="55908" y="22645"/>
                    <a:pt x="55887" y="22771"/>
                    <a:pt x="55854" y="22897"/>
                  </a:cubicBezTo>
                  <a:cubicBezTo>
                    <a:pt x="55791" y="23115"/>
                    <a:pt x="55715" y="23329"/>
                    <a:pt x="55648" y="23543"/>
                  </a:cubicBezTo>
                  <a:cubicBezTo>
                    <a:pt x="55627" y="23606"/>
                    <a:pt x="55602" y="23669"/>
                    <a:pt x="55581" y="23728"/>
                  </a:cubicBezTo>
                  <a:lnTo>
                    <a:pt x="55573" y="23745"/>
                  </a:lnTo>
                  <a:cubicBezTo>
                    <a:pt x="55518" y="23871"/>
                    <a:pt x="55468" y="23992"/>
                    <a:pt x="55409" y="24110"/>
                  </a:cubicBezTo>
                  <a:cubicBezTo>
                    <a:pt x="55388" y="24152"/>
                    <a:pt x="55371" y="24194"/>
                    <a:pt x="55354" y="24232"/>
                  </a:cubicBezTo>
                  <a:cubicBezTo>
                    <a:pt x="55124" y="24681"/>
                    <a:pt x="54897" y="25126"/>
                    <a:pt x="54662" y="25571"/>
                  </a:cubicBezTo>
                  <a:cubicBezTo>
                    <a:pt x="54578" y="25739"/>
                    <a:pt x="54494" y="25911"/>
                    <a:pt x="54406" y="26078"/>
                  </a:cubicBezTo>
                  <a:cubicBezTo>
                    <a:pt x="54393" y="26104"/>
                    <a:pt x="54376" y="26129"/>
                    <a:pt x="54360" y="26154"/>
                  </a:cubicBezTo>
                  <a:cubicBezTo>
                    <a:pt x="54347" y="26171"/>
                    <a:pt x="54334" y="26188"/>
                    <a:pt x="54318" y="26204"/>
                  </a:cubicBezTo>
                  <a:cubicBezTo>
                    <a:pt x="54301" y="26225"/>
                    <a:pt x="54288" y="26246"/>
                    <a:pt x="54280" y="26272"/>
                  </a:cubicBezTo>
                  <a:cubicBezTo>
                    <a:pt x="54276" y="26293"/>
                    <a:pt x="54272" y="26309"/>
                    <a:pt x="54276" y="26330"/>
                  </a:cubicBezTo>
                  <a:cubicBezTo>
                    <a:pt x="53848" y="27149"/>
                    <a:pt x="53377" y="27942"/>
                    <a:pt x="52945" y="28752"/>
                  </a:cubicBezTo>
                  <a:cubicBezTo>
                    <a:pt x="53112" y="28740"/>
                    <a:pt x="53278" y="28734"/>
                    <a:pt x="53445" y="28734"/>
                  </a:cubicBezTo>
                  <a:cubicBezTo>
                    <a:pt x="54086" y="28734"/>
                    <a:pt x="54726" y="28823"/>
                    <a:pt x="55342" y="29000"/>
                  </a:cubicBezTo>
                  <a:cubicBezTo>
                    <a:pt x="57911" y="29722"/>
                    <a:pt x="59749" y="32106"/>
                    <a:pt x="60412" y="34628"/>
                  </a:cubicBezTo>
                  <a:cubicBezTo>
                    <a:pt x="60425" y="34624"/>
                    <a:pt x="60437" y="34624"/>
                    <a:pt x="60454" y="34624"/>
                  </a:cubicBezTo>
                  <a:cubicBezTo>
                    <a:pt x="61655" y="34637"/>
                    <a:pt x="62859" y="34658"/>
                    <a:pt x="64060" y="34674"/>
                  </a:cubicBezTo>
                  <a:lnTo>
                    <a:pt x="68018" y="34742"/>
                  </a:lnTo>
                  <a:cubicBezTo>
                    <a:pt x="69348" y="34758"/>
                    <a:pt x="70679" y="34779"/>
                    <a:pt x="72013" y="34796"/>
                  </a:cubicBezTo>
                  <a:cubicBezTo>
                    <a:pt x="73356" y="34813"/>
                    <a:pt x="74700" y="34830"/>
                    <a:pt x="76043" y="34851"/>
                  </a:cubicBezTo>
                  <a:cubicBezTo>
                    <a:pt x="76307" y="34851"/>
                    <a:pt x="76572" y="34859"/>
                    <a:pt x="76840" y="34859"/>
                  </a:cubicBezTo>
                  <a:cubicBezTo>
                    <a:pt x="76828" y="34448"/>
                    <a:pt x="76781" y="34036"/>
                    <a:pt x="76698" y="33634"/>
                  </a:cubicBezTo>
                  <a:cubicBezTo>
                    <a:pt x="76702" y="33575"/>
                    <a:pt x="76698" y="33516"/>
                    <a:pt x="76681" y="33457"/>
                  </a:cubicBezTo>
                  <a:cubicBezTo>
                    <a:pt x="76656" y="33373"/>
                    <a:pt x="76630" y="33285"/>
                    <a:pt x="76605" y="33197"/>
                  </a:cubicBezTo>
                  <a:cubicBezTo>
                    <a:pt x="76559" y="33029"/>
                    <a:pt x="76509" y="32861"/>
                    <a:pt x="76446" y="32698"/>
                  </a:cubicBezTo>
                  <a:cubicBezTo>
                    <a:pt x="76412" y="32618"/>
                    <a:pt x="76383" y="32538"/>
                    <a:pt x="76349" y="32458"/>
                  </a:cubicBezTo>
                  <a:cubicBezTo>
                    <a:pt x="76320" y="32379"/>
                    <a:pt x="76282" y="32303"/>
                    <a:pt x="76248" y="32232"/>
                  </a:cubicBezTo>
                  <a:cubicBezTo>
                    <a:pt x="76248" y="32227"/>
                    <a:pt x="76244" y="32223"/>
                    <a:pt x="76244" y="32219"/>
                  </a:cubicBezTo>
                  <a:cubicBezTo>
                    <a:pt x="76244" y="32219"/>
                    <a:pt x="76240" y="32215"/>
                    <a:pt x="76240" y="32215"/>
                  </a:cubicBezTo>
                  <a:cubicBezTo>
                    <a:pt x="76236" y="32211"/>
                    <a:pt x="76236" y="32206"/>
                    <a:pt x="76236" y="32202"/>
                  </a:cubicBezTo>
                  <a:cubicBezTo>
                    <a:pt x="76232" y="32198"/>
                    <a:pt x="76227" y="32190"/>
                    <a:pt x="76223" y="32181"/>
                  </a:cubicBezTo>
                  <a:cubicBezTo>
                    <a:pt x="76222" y="32178"/>
                    <a:pt x="76221" y="32177"/>
                    <a:pt x="76221" y="32177"/>
                  </a:cubicBezTo>
                  <a:lnTo>
                    <a:pt x="76221" y="32177"/>
                  </a:lnTo>
                  <a:cubicBezTo>
                    <a:pt x="76221" y="32177"/>
                    <a:pt x="76222" y="32178"/>
                    <a:pt x="76223" y="32178"/>
                  </a:cubicBezTo>
                  <a:cubicBezTo>
                    <a:pt x="76223" y="32178"/>
                    <a:pt x="76223" y="32178"/>
                    <a:pt x="76223" y="32177"/>
                  </a:cubicBezTo>
                  <a:cubicBezTo>
                    <a:pt x="76223" y="32177"/>
                    <a:pt x="76223" y="32177"/>
                    <a:pt x="76223" y="32173"/>
                  </a:cubicBezTo>
                  <a:lnTo>
                    <a:pt x="76219" y="32165"/>
                  </a:lnTo>
                  <a:cubicBezTo>
                    <a:pt x="76085" y="31867"/>
                    <a:pt x="75963" y="31564"/>
                    <a:pt x="75799" y="31275"/>
                  </a:cubicBezTo>
                  <a:cubicBezTo>
                    <a:pt x="75753" y="31195"/>
                    <a:pt x="75707" y="31124"/>
                    <a:pt x="75657" y="31048"/>
                  </a:cubicBezTo>
                  <a:lnTo>
                    <a:pt x="75657" y="31048"/>
                  </a:lnTo>
                  <a:cubicBezTo>
                    <a:pt x="76311" y="31631"/>
                    <a:pt x="76706" y="32458"/>
                    <a:pt x="76966" y="33289"/>
                  </a:cubicBezTo>
                  <a:cubicBezTo>
                    <a:pt x="77092" y="33801"/>
                    <a:pt x="77130" y="34343"/>
                    <a:pt x="77159" y="34872"/>
                  </a:cubicBezTo>
                  <a:cubicBezTo>
                    <a:pt x="77814" y="34880"/>
                    <a:pt x="78473" y="34893"/>
                    <a:pt x="79128" y="34901"/>
                  </a:cubicBezTo>
                  <a:cubicBezTo>
                    <a:pt x="79128" y="34423"/>
                    <a:pt x="79069" y="33944"/>
                    <a:pt x="78956" y="33478"/>
                  </a:cubicBezTo>
                  <a:lnTo>
                    <a:pt x="78956" y="33461"/>
                  </a:lnTo>
                  <a:cubicBezTo>
                    <a:pt x="78947" y="33399"/>
                    <a:pt x="78935" y="33331"/>
                    <a:pt x="78914" y="33268"/>
                  </a:cubicBezTo>
                  <a:cubicBezTo>
                    <a:pt x="78905" y="33231"/>
                    <a:pt x="78897" y="33193"/>
                    <a:pt x="78884" y="33155"/>
                  </a:cubicBezTo>
                  <a:cubicBezTo>
                    <a:pt x="78863" y="33063"/>
                    <a:pt x="78838" y="32970"/>
                    <a:pt x="78813" y="32882"/>
                  </a:cubicBezTo>
                  <a:cubicBezTo>
                    <a:pt x="78767" y="32706"/>
                    <a:pt x="78704" y="32538"/>
                    <a:pt x="78645" y="32370"/>
                  </a:cubicBezTo>
                  <a:cubicBezTo>
                    <a:pt x="78582" y="32186"/>
                    <a:pt x="78519" y="32001"/>
                    <a:pt x="78452" y="31820"/>
                  </a:cubicBezTo>
                  <a:cubicBezTo>
                    <a:pt x="78385" y="31598"/>
                    <a:pt x="78305" y="31384"/>
                    <a:pt x="78209" y="31170"/>
                  </a:cubicBezTo>
                  <a:cubicBezTo>
                    <a:pt x="78162" y="31069"/>
                    <a:pt x="78116" y="30968"/>
                    <a:pt x="78062" y="30872"/>
                  </a:cubicBezTo>
                  <a:cubicBezTo>
                    <a:pt x="78041" y="30842"/>
                    <a:pt x="78028" y="30813"/>
                    <a:pt x="78007" y="30784"/>
                  </a:cubicBezTo>
                  <a:lnTo>
                    <a:pt x="78007" y="30784"/>
                  </a:lnTo>
                  <a:cubicBezTo>
                    <a:pt x="78456" y="31132"/>
                    <a:pt x="79019" y="32622"/>
                    <a:pt x="79149" y="32937"/>
                  </a:cubicBezTo>
                  <a:cubicBezTo>
                    <a:pt x="79216" y="33163"/>
                    <a:pt x="79505" y="34335"/>
                    <a:pt x="79455" y="34901"/>
                  </a:cubicBezTo>
                  <a:lnTo>
                    <a:pt x="80018" y="34910"/>
                  </a:lnTo>
                  <a:cubicBezTo>
                    <a:pt x="80379" y="34914"/>
                    <a:pt x="80739" y="34918"/>
                    <a:pt x="81105" y="34926"/>
                  </a:cubicBezTo>
                  <a:cubicBezTo>
                    <a:pt x="81151" y="34926"/>
                    <a:pt x="81193" y="34947"/>
                    <a:pt x="81222" y="34985"/>
                  </a:cubicBezTo>
                  <a:cubicBezTo>
                    <a:pt x="81373" y="33785"/>
                    <a:pt x="81466" y="32559"/>
                    <a:pt x="81088" y="31384"/>
                  </a:cubicBezTo>
                  <a:cubicBezTo>
                    <a:pt x="80427" y="29106"/>
                    <a:pt x="78595" y="27685"/>
                    <a:pt x="76443" y="27685"/>
                  </a:cubicBezTo>
                  <a:cubicBezTo>
                    <a:pt x="75875" y="27685"/>
                    <a:pt x="75284" y="27784"/>
                    <a:pt x="74687" y="27992"/>
                  </a:cubicBezTo>
                  <a:cubicBezTo>
                    <a:pt x="73566" y="28290"/>
                    <a:pt x="72664" y="29004"/>
                    <a:pt x="72064" y="29957"/>
                  </a:cubicBezTo>
                  <a:cubicBezTo>
                    <a:pt x="72068" y="29957"/>
                    <a:pt x="72072" y="29961"/>
                    <a:pt x="72076" y="29965"/>
                  </a:cubicBezTo>
                  <a:cubicBezTo>
                    <a:pt x="72051" y="29995"/>
                    <a:pt x="72026" y="30028"/>
                    <a:pt x="72001" y="30057"/>
                  </a:cubicBezTo>
                  <a:cubicBezTo>
                    <a:pt x="71984" y="30083"/>
                    <a:pt x="71967" y="30104"/>
                    <a:pt x="71950" y="30125"/>
                  </a:cubicBezTo>
                  <a:cubicBezTo>
                    <a:pt x="71913" y="30167"/>
                    <a:pt x="71883" y="30213"/>
                    <a:pt x="71850" y="30255"/>
                  </a:cubicBezTo>
                  <a:cubicBezTo>
                    <a:pt x="71850" y="30255"/>
                    <a:pt x="71845" y="30259"/>
                    <a:pt x="71845" y="30263"/>
                  </a:cubicBezTo>
                  <a:cubicBezTo>
                    <a:pt x="71841" y="30263"/>
                    <a:pt x="71841" y="30267"/>
                    <a:pt x="71837" y="30272"/>
                  </a:cubicBezTo>
                  <a:lnTo>
                    <a:pt x="71602" y="30272"/>
                  </a:lnTo>
                  <a:lnTo>
                    <a:pt x="71514" y="30267"/>
                  </a:lnTo>
                  <a:cubicBezTo>
                    <a:pt x="71518" y="30263"/>
                    <a:pt x="71522" y="30259"/>
                    <a:pt x="71522" y="30255"/>
                  </a:cubicBezTo>
                  <a:cubicBezTo>
                    <a:pt x="70352" y="30230"/>
                    <a:pt x="69175" y="30187"/>
                    <a:pt x="68008" y="30187"/>
                  </a:cubicBezTo>
                  <a:cubicBezTo>
                    <a:pt x="67794" y="30187"/>
                    <a:pt x="67580" y="30189"/>
                    <a:pt x="67367" y="30192"/>
                  </a:cubicBezTo>
                  <a:cubicBezTo>
                    <a:pt x="66602" y="30204"/>
                    <a:pt x="65832" y="30231"/>
                    <a:pt x="65065" y="30231"/>
                  </a:cubicBezTo>
                  <a:cubicBezTo>
                    <a:pt x="64771" y="30231"/>
                    <a:pt x="64478" y="30227"/>
                    <a:pt x="64185" y="30217"/>
                  </a:cubicBezTo>
                  <a:lnTo>
                    <a:pt x="64135" y="30213"/>
                  </a:lnTo>
                  <a:cubicBezTo>
                    <a:pt x="64106" y="30209"/>
                    <a:pt x="64072" y="30204"/>
                    <a:pt x="64043" y="30204"/>
                  </a:cubicBezTo>
                  <a:cubicBezTo>
                    <a:pt x="64005" y="30204"/>
                    <a:pt x="63963" y="30196"/>
                    <a:pt x="63921" y="30196"/>
                  </a:cubicBezTo>
                  <a:cubicBezTo>
                    <a:pt x="63795" y="30188"/>
                    <a:pt x="63673" y="30183"/>
                    <a:pt x="63547" y="30179"/>
                  </a:cubicBezTo>
                  <a:lnTo>
                    <a:pt x="63505" y="30179"/>
                  </a:lnTo>
                  <a:lnTo>
                    <a:pt x="63367" y="30175"/>
                  </a:lnTo>
                  <a:lnTo>
                    <a:pt x="63216" y="30175"/>
                  </a:lnTo>
                  <a:cubicBezTo>
                    <a:pt x="63216" y="30171"/>
                    <a:pt x="63220" y="30162"/>
                    <a:pt x="63224" y="30154"/>
                  </a:cubicBezTo>
                  <a:lnTo>
                    <a:pt x="63216" y="30154"/>
                  </a:lnTo>
                  <a:cubicBezTo>
                    <a:pt x="63241" y="30070"/>
                    <a:pt x="63258" y="29986"/>
                    <a:pt x="63279" y="29902"/>
                  </a:cubicBezTo>
                  <a:cubicBezTo>
                    <a:pt x="63283" y="29877"/>
                    <a:pt x="63287" y="29852"/>
                    <a:pt x="63291" y="29827"/>
                  </a:cubicBezTo>
                  <a:lnTo>
                    <a:pt x="63300" y="29827"/>
                  </a:lnTo>
                  <a:cubicBezTo>
                    <a:pt x="63547" y="28773"/>
                    <a:pt x="63732" y="27694"/>
                    <a:pt x="63900" y="26628"/>
                  </a:cubicBezTo>
                  <a:cubicBezTo>
                    <a:pt x="64362" y="22498"/>
                    <a:pt x="64177" y="18276"/>
                    <a:pt x="63233" y="14225"/>
                  </a:cubicBezTo>
                  <a:cubicBezTo>
                    <a:pt x="61323" y="15627"/>
                    <a:pt x="59312" y="16886"/>
                    <a:pt x="57218" y="17986"/>
                  </a:cubicBezTo>
                  <a:cubicBezTo>
                    <a:pt x="56471" y="18343"/>
                    <a:pt x="55770" y="18796"/>
                    <a:pt x="55031" y="19170"/>
                  </a:cubicBezTo>
                  <a:cubicBezTo>
                    <a:pt x="54918" y="19153"/>
                    <a:pt x="54805" y="19136"/>
                    <a:pt x="54695" y="19119"/>
                  </a:cubicBezTo>
                  <a:lnTo>
                    <a:pt x="54595" y="19103"/>
                  </a:lnTo>
                  <a:cubicBezTo>
                    <a:pt x="54557" y="19094"/>
                    <a:pt x="54515" y="19090"/>
                    <a:pt x="54473" y="19082"/>
                  </a:cubicBezTo>
                  <a:cubicBezTo>
                    <a:pt x="54435" y="19073"/>
                    <a:pt x="54381" y="19069"/>
                    <a:pt x="54334" y="19065"/>
                  </a:cubicBezTo>
                  <a:cubicBezTo>
                    <a:pt x="54267" y="19056"/>
                    <a:pt x="54204" y="19052"/>
                    <a:pt x="54141" y="19048"/>
                  </a:cubicBezTo>
                  <a:cubicBezTo>
                    <a:pt x="50276" y="18595"/>
                    <a:pt x="46486" y="17650"/>
                    <a:pt x="42826" y="16328"/>
                  </a:cubicBezTo>
                  <a:cubicBezTo>
                    <a:pt x="40584" y="15367"/>
                    <a:pt x="38351" y="14343"/>
                    <a:pt x="36295" y="13033"/>
                  </a:cubicBezTo>
                  <a:cubicBezTo>
                    <a:pt x="34607" y="11942"/>
                    <a:pt x="33113" y="10603"/>
                    <a:pt x="31623" y="9264"/>
                  </a:cubicBezTo>
                  <a:cubicBezTo>
                    <a:pt x="29071" y="6876"/>
                    <a:pt x="26817" y="4181"/>
                    <a:pt x="24916" y="1247"/>
                  </a:cubicBezTo>
                  <a:cubicBezTo>
                    <a:pt x="24672" y="836"/>
                    <a:pt x="24437" y="421"/>
                    <a:pt x="2421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5" name="Google Shape;3165;p44"/>
            <p:cNvSpPr/>
            <p:nvPr/>
          </p:nvSpPr>
          <p:spPr>
            <a:xfrm>
              <a:off x="3083624" y="2692865"/>
              <a:ext cx="687260" cy="1031766"/>
            </a:xfrm>
            <a:custGeom>
              <a:avLst/>
              <a:gdLst/>
              <a:ahLst/>
              <a:cxnLst/>
              <a:rect l="l" t="t" r="r" b="b"/>
              <a:pathLst>
                <a:path w="19594" h="29416" extrusionOk="0">
                  <a:moveTo>
                    <a:pt x="18661" y="1"/>
                  </a:moveTo>
                  <a:cubicBezTo>
                    <a:pt x="18262" y="190"/>
                    <a:pt x="17847" y="328"/>
                    <a:pt x="17419" y="420"/>
                  </a:cubicBezTo>
                  <a:cubicBezTo>
                    <a:pt x="17784" y="832"/>
                    <a:pt x="18040" y="2162"/>
                    <a:pt x="17994" y="2431"/>
                  </a:cubicBezTo>
                  <a:cubicBezTo>
                    <a:pt x="18023" y="4588"/>
                    <a:pt x="15371" y="5680"/>
                    <a:pt x="13679" y="6385"/>
                  </a:cubicBezTo>
                  <a:cubicBezTo>
                    <a:pt x="11312" y="7237"/>
                    <a:pt x="8785" y="7652"/>
                    <a:pt x="6573" y="8907"/>
                  </a:cubicBezTo>
                  <a:cubicBezTo>
                    <a:pt x="5083" y="9764"/>
                    <a:pt x="3618" y="10792"/>
                    <a:pt x="2531" y="12131"/>
                  </a:cubicBezTo>
                  <a:cubicBezTo>
                    <a:pt x="1167" y="14024"/>
                    <a:pt x="273" y="16282"/>
                    <a:pt x="93" y="18611"/>
                  </a:cubicBezTo>
                  <a:cubicBezTo>
                    <a:pt x="0" y="20454"/>
                    <a:pt x="265" y="22339"/>
                    <a:pt x="1125" y="23980"/>
                  </a:cubicBezTo>
                  <a:cubicBezTo>
                    <a:pt x="2288" y="26057"/>
                    <a:pt x="4000" y="27938"/>
                    <a:pt x="6300" y="28714"/>
                  </a:cubicBezTo>
                  <a:cubicBezTo>
                    <a:pt x="7245" y="29092"/>
                    <a:pt x="8244" y="29285"/>
                    <a:pt x="9251" y="29415"/>
                  </a:cubicBezTo>
                  <a:cubicBezTo>
                    <a:pt x="9196" y="28777"/>
                    <a:pt x="9163" y="28139"/>
                    <a:pt x="9150" y="27497"/>
                  </a:cubicBezTo>
                  <a:cubicBezTo>
                    <a:pt x="9129" y="26863"/>
                    <a:pt x="9121" y="26221"/>
                    <a:pt x="9129" y="25579"/>
                  </a:cubicBezTo>
                  <a:lnTo>
                    <a:pt x="9121" y="25579"/>
                  </a:lnTo>
                  <a:cubicBezTo>
                    <a:pt x="2653" y="25390"/>
                    <a:pt x="1368" y="18024"/>
                    <a:pt x="5075" y="13755"/>
                  </a:cubicBezTo>
                  <a:cubicBezTo>
                    <a:pt x="8420" y="10528"/>
                    <a:pt x="13536" y="10280"/>
                    <a:pt x="17062" y="7321"/>
                  </a:cubicBezTo>
                  <a:cubicBezTo>
                    <a:pt x="17876" y="6628"/>
                    <a:pt x="18670" y="5843"/>
                    <a:pt x="19039" y="4823"/>
                  </a:cubicBezTo>
                  <a:cubicBezTo>
                    <a:pt x="19593" y="3266"/>
                    <a:pt x="19442" y="1466"/>
                    <a:pt x="18674" y="18"/>
                  </a:cubicBezTo>
                  <a:cubicBezTo>
                    <a:pt x="18665" y="13"/>
                    <a:pt x="18661" y="9"/>
                    <a:pt x="18661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6" name="Google Shape;3166;p44"/>
            <p:cNvSpPr/>
            <p:nvPr/>
          </p:nvSpPr>
          <p:spPr>
            <a:xfrm>
              <a:off x="4563872" y="1241763"/>
              <a:ext cx="179338" cy="297261"/>
            </a:xfrm>
            <a:custGeom>
              <a:avLst/>
              <a:gdLst/>
              <a:ahLst/>
              <a:cxnLst/>
              <a:rect l="l" t="t" r="r" b="b"/>
              <a:pathLst>
                <a:path w="5113" h="8475" extrusionOk="0">
                  <a:moveTo>
                    <a:pt x="2767" y="0"/>
                  </a:moveTo>
                  <a:lnTo>
                    <a:pt x="2758" y="13"/>
                  </a:lnTo>
                  <a:cubicBezTo>
                    <a:pt x="891" y="2049"/>
                    <a:pt x="1" y="5285"/>
                    <a:pt x="878" y="7933"/>
                  </a:cubicBezTo>
                  <a:cubicBezTo>
                    <a:pt x="928" y="8118"/>
                    <a:pt x="987" y="8298"/>
                    <a:pt x="1058" y="8475"/>
                  </a:cubicBezTo>
                  <a:cubicBezTo>
                    <a:pt x="1533" y="8164"/>
                    <a:pt x="2011" y="7862"/>
                    <a:pt x="2490" y="7568"/>
                  </a:cubicBezTo>
                  <a:cubicBezTo>
                    <a:pt x="2611" y="7488"/>
                    <a:pt x="2733" y="7413"/>
                    <a:pt x="2859" y="7337"/>
                  </a:cubicBezTo>
                  <a:cubicBezTo>
                    <a:pt x="2565" y="6804"/>
                    <a:pt x="2334" y="6242"/>
                    <a:pt x="2166" y="5654"/>
                  </a:cubicBezTo>
                  <a:cubicBezTo>
                    <a:pt x="2166" y="5650"/>
                    <a:pt x="2166" y="5646"/>
                    <a:pt x="2162" y="5641"/>
                  </a:cubicBezTo>
                  <a:cubicBezTo>
                    <a:pt x="2146" y="5503"/>
                    <a:pt x="2133" y="5364"/>
                    <a:pt x="2120" y="5226"/>
                  </a:cubicBezTo>
                  <a:cubicBezTo>
                    <a:pt x="2116" y="5155"/>
                    <a:pt x="2112" y="5083"/>
                    <a:pt x="2104" y="5012"/>
                  </a:cubicBezTo>
                  <a:cubicBezTo>
                    <a:pt x="2099" y="4949"/>
                    <a:pt x="2091" y="4882"/>
                    <a:pt x="2087" y="4819"/>
                  </a:cubicBezTo>
                  <a:cubicBezTo>
                    <a:pt x="2083" y="4684"/>
                    <a:pt x="2087" y="4554"/>
                    <a:pt x="2095" y="4420"/>
                  </a:cubicBezTo>
                  <a:cubicBezTo>
                    <a:pt x="2104" y="4294"/>
                    <a:pt x="2112" y="4172"/>
                    <a:pt x="2125" y="4051"/>
                  </a:cubicBezTo>
                  <a:cubicBezTo>
                    <a:pt x="2137" y="3963"/>
                    <a:pt x="2158" y="3879"/>
                    <a:pt x="2179" y="3790"/>
                  </a:cubicBezTo>
                  <a:cubicBezTo>
                    <a:pt x="2221" y="4714"/>
                    <a:pt x="2431" y="5625"/>
                    <a:pt x="2796" y="6473"/>
                  </a:cubicBezTo>
                  <a:cubicBezTo>
                    <a:pt x="2901" y="6708"/>
                    <a:pt x="3014" y="6947"/>
                    <a:pt x="3132" y="7169"/>
                  </a:cubicBezTo>
                  <a:cubicBezTo>
                    <a:pt x="3782" y="6775"/>
                    <a:pt x="4446" y="6405"/>
                    <a:pt x="5113" y="6044"/>
                  </a:cubicBezTo>
                  <a:cubicBezTo>
                    <a:pt x="4097" y="4126"/>
                    <a:pt x="3447" y="2057"/>
                    <a:pt x="276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7" name="Google Shape;3167;p44"/>
            <p:cNvSpPr/>
            <p:nvPr/>
          </p:nvSpPr>
          <p:spPr>
            <a:xfrm>
              <a:off x="5245054" y="1248953"/>
              <a:ext cx="182425" cy="261063"/>
            </a:xfrm>
            <a:custGeom>
              <a:avLst/>
              <a:gdLst/>
              <a:ahLst/>
              <a:cxnLst/>
              <a:rect l="l" t="t" r="r" b="b"/>
              <a:pathLst>
                <a:path w="5201" h="7443" extrusionOk="0">
                  <a:moveTo>
                    <a:pt x="4000" y="1"/>
                  </a:moveTo>
                  <a:cubicBezTo>
                    <a:pt x="2179" y="1369"/>
                    <a:pt x="638" y="3195"/>
                    <a:pt x="84" y="5436"/>
                  </a:cubicBezTo>
                  <a:cubicBezTo>
                    <a:pt x="68" y="5529"/>
                    <a:pt x="51" y="5676"/>
                    <a:pt x="0" y="5772"/>
                  </a:cubicBezTo>
                  <a:cubicBezTo>
                    <a:pt x="932" y="6062"/>
                    <a:pt x="1864" y="6356"/>
                    <a:pt x="2792" y="6658"/>
                  </a:cubicBezTo>
                  <a:cubicBezTo>
                    <a:pt x="2712" y="6221"/>
                    <a:pt x="2632" y="5785"/>
                    <a:pt x="2565" y="5353"/>
                  </a:cubicBezTo>
                  <a:cubicBezTo>
                    <a:pt x="2561" y="5285"/>
                    <a:pt x="2557" y="5222"/>
                    <a:pt x="2557" y="5159"/>
                  </a:cubicBezTo>
                  <a:cubicBezTo>
                    <a:pt x="2552" y="5025"/>
                    <a:pt x="2552" y="4891"/>
                    <a:pt x="2544" y="4756"/>
                  </a:cubicBezTo>
                  <a:cubicBezTo>
                    <a:pt x="2540" y="4635"/>
                    <a:pt x="2544" y="4513"/>
                    <a:pt x="2552" y="4387"/>
                  </a:cubicBezTo>
                  <a:cubicBezTo>
                    <a:pt x="2557" y="4265"/>
                    <a:pt x="2565" y="4135"/>
                    <a:pt x="2586" y="4009"/>
                  </a:cubicBezTo>
                  <a:cubicBezTo>
                    <a:pt x="2603" y="3883"/>
                    <a:pt x="2628" y="3745"/>
                    <a:pt x="2657" y="3619"/>
                  </a:cubicBezTo>
                  <a:lnTo>
                    <a:pt x="2670" y="3560"/>
                  </a:lnTo>
                  <a:cubicBezTo>
                    <a:pt x="2704" y="4018"/>
                    <a:pt x="2762" y="4479"/>
                    <a:pt x="2813" y="4916"/>
                  </a:cubicBezTo>
                  <a:cubicBezTo>
                    <a:pt x="2918" y="5533"/>
                    <a:pt x="3031" y="6150"/>
                    <a:pt x="3136" y="6767"/>
                  </a:cubicBezTo>
                  <a:cubicBezTo>
                    <a:pt x="3824" y="6989"/>
                    <a:pt x="4513" y="7216"/>
                    <a:pt x="5201" y="7443"/>
                  </a:cubicBezTo>
                  <a:cubicBezTo>
                    <a:pt x="4806" y="5214"/>
                    <a:pt x="4471" y="2968"/>
                    <a:pt x="4135" y="736"/>
                  </a:cubicBezTo>
                  <a:cubicBezTo>
                    <a:pt x="4093" y="488"/>
                    <a:pt x="4042" y="244"/>
                    <a:pt x="4000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8" name="Google Shape;3168;p44"/>
            <p:cNvSpPr/>
            <p:nvPr/>
          </p:nvSpPr>
          <p:spPr>
            <a:xfrm>
              <a:off x="4584180" y="1370136"/>
              <a:ext cx="160819" cy="170009"/>
            </a:xfrm>
            <a:custGeom>
              <a:avLst/>
              <a:gdLst/>
              <a:ahLst/>
              <a:cxnLst/>
              <a:rect l="l" t="t" r="r" b="b"/>
              <a:pathLst>
                <a:path w="4585" h="4847" extrusionOk="0">
                  <a:moveTo>
                    <a:pt x="1604" y="0"/>
                  </a:moveTo>
                  <a:lnTo>
                    <a:pt x="1604" y="0"/>
                  </a:lnTo>
                  <a:cubicBezTo>
                    <a:pt x="903" y="999"/>
                    <a:pt x="622" y="2233"/>
                    <a:pt x="815" y="3438"/>
                  </a:cubicBezTo>
                  <a:cubicBezTo>
                    <a:pt x="589" y="3568"/>
                    <a:pt x="358" y="3694"/>
                    <a:pt x="127" y="3811"/>
                  </a:cubicBezTo>
                  <a:cubicBezTo>
                    <a:pt x="43" y="3845"/>
                    <a:pt x="1" y="3937"/>
                    <a:pt x="30" y="4021"/>
                  </a:cubicBezTo>
                  <a:cubicBezTo>
                    <a:pt x="43" y="4047"/>
                    <a:pt x="64" y="4072"/>
                    <a:pt x="89" y="4093"/>
                  </a:cubicBezTo>
                  <a:cubicBezTo>
                    <a:pt x="89" y="4109"/>
                    <a:pt x="93" y="4126"/>
                    <a:pt x="97" y="4143"/>
                  </a:cubicBezTo>
                  <a:cubicBezTo>
                    <a:pt x="207" y="4357"/>
                    <a:pt x="169" y="4722"/>
                    <a:pt x="425" y="4840"/>
                  </a:cubicBezTo>
                  <a:cubicBezTo>
                    <a:pt x="445" y="4844"/>
                    <a:pt x="466" y="4846"/>
                    <a:pt x="486" y="4846"/>
                  </a:cubicBezTo>
                  <a:cubicBezTo>
                    <a:pt x="546" y="4846"/>
                    <a:pt x="606" y="4828"/>
                    <a:pt x="656" y="4794"/>
                  </a:cubicBezTo>
                  <a:cubicBezTo>
                    <a:pt x="1495" y="4269"/>
                    <a:pt x="2330" y="3753"/>
                    <a:pt x="3195" y="3262"/>
                  </a:cubicBezTo>
                  <a:cubicBezTo>
                    <a:pt x="3632" y="2989"/>
                    <a:pt x="4127" y="2737"/>
                    <a:pt x="4505" y="2389"/>
                  </a:cubicBezTo>
                  <a:cubicBezTo>
                    <a:pt x="4584" y="2179"/>
                    <a:pt x="4442" y="1965"/>
                    <a:pt x="4345" y="1784"/>
                  </a:cubicBezTo>
                  <a:cubicBezTo>
                    <a:pt x="4333" y="1763"/>
                    <a:pt x="4320" y="1746"/>
                    <a:pt x="4303" y="1730"/>
                  </a:cubicBezTo>
                  <a:cubicBezTo>
                    <a:pt x="4391" y="1635"/>
                    <a:pt x="4305" y="1466"/>
                    <a:pt x="4181" y="1466"/>
                  </a:cubicBezTo>
                  <a:cubicBezTo>
                    <a:pt x="4157" y="1466"/>
                    <a:pt x="4132" y="1472"/>
                    <a:pt x="4106" y="1486"/>
                  </a:cubicBezTo>
                  <a:cubicBezTo>
                    <a:pt x="3409" y="1906"/>
                    <a:pt x="2717" y="2300"/>
                    <a:pt x="2020" y="2724"/>
                  </a:cubicBezTo>
                  <a:cubicBezTo>
                    <a:pt x="1713" y="2070"/>
                    <a:pt x="1655" y="1327"/>
                    <a:pt x="1625" y="617"/>
                  </a:cubicBezTo>
                  <a:lnTo>
                    <a:pt x="1625" y="609"/>
                  </a:lnTo>
                  <a:cubicBezTo>
                    <a:pt x="1621" y="601"/>
                    <a:pt x="1621" y="588"/>
                    <a:pt x="1617" y="575"/>
                  </a:cubicBezTo>
                  <a:cubicBezTo>
                    <a:pt x="1617" y="563"/>
                    <a:pt x="1617" y="550"/>
                    <a:pt x="1613" y="538"/>
                  </a:cubicBezTo>
                  <a:cubicBezTo>
                    <a:pt x="1608" y="521"/>
                    <a:pt x="1608" y="504"/>
                    <a:pt x="1608" y="487"/>
                  </a:cubicBezTo>
                  <a:cubicBezTo>
                    <a:pt x="1604" y="454"/>
                    <a:pt x="1604" y="420"/>
                    <a:pt x="1604" y="386"/>
                  </a:cubicBezTo>
                  <a:cubicBezTo>
                    <a:pt x="1600" y="290"/>
                    <a:pt x="1596" y="193"/>
                    <a:pt x="1600" y="97"/>
                  </a:cubicBezTo>
                  <a:cubicBezTo>
                    <a:pt x="1600" y="63"/>
                    <a:pt x="1600" y="34"/>
                    <a:pt x="1604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9" name="Google Shape;3169;p44"/>
            <p:cNvSpPr/>
            <p:nvPr/>
          </p:nvSpPr>
          <p:spPr>
            <a:xfrm>
              <a:off x="5236215" y="1354072"/>
              <a:ext cx="197472" cy="162923"/>
            </a:xfrm>
            <a:custGeom>
              <a:avLst/>
              <a:gdLst/>
              <a:ahLst/>
              <a:cxnLst/>
              <a:rect l="l" t="t" r="r" b="b"/>
              <a:pathLst>
                <a:path w="5630" h="4645" extrusionOk="0">
                  <a:moveTo>
                    <a:pt x="2893" y="1"/>
                  </a:moveTo>
                  <a:cubicBezTo>
                    <a:pt x="2586" y="282"/>
                    <a:pt x="2330" y="609"/>
                    <a:pt x="2133" y="975"/>
                  </a:cubicBezTo>
                  <a:cubicBezTo>
                    <a:pt x="2024" y="1134"/>
                    <a:pt x="1759" y="1755"/>
                    <a:pt x="1726" y="2171"/>
                  </a:cubicBezTo>
                  <a:cubicBezTo>
                    <a:pt x="1298" y="2041"/>
                    <a:pt x="869" y="1906"/>
                    <a:pt x="437" y="1772"/>
                  </a:cubicBezTo>
                  <a:cubicBezTo>
                    <a:pt x="416" y="1763"/>
                    <a:pt x="395" y="1759"/>
                    <a:pt x="373" y="1759"/>
                  </a:cubicBezTo>
                  <a:cubicBezTo>
                    <a:pt x="313" y="1759"/>
                    <a:pt x="255" y="1793"/>
                    <a:pt x="227" y="1852"/>
                  </a:cubicBezTo>
                  <a:cubicBezTo>
                    <a:pt x="190" y="1932"/>
                    <a:pt x="223" y="2024"/>
                    <a:pt x="299" y="2062"/>
                  </a:cubicBezTo>
                  <a:cubicBezTo>
                    <a:pt x="290" y="2074"/>
                    <a:pt x="282" y="2091"/>
                    <a:pt x="278" y="2104"/>
                  </a:cubicBezTo>
                  <a:cubicBezTo>
                    <a:pt x="156" y="2498"/>
                    <a:pt x="1" y="2859"/>
                    <a:pt x="521" y="3010"/>
                  </a:cubicBezTo>
                  <a:cubicBezTo>
                    <a:pt x="924" y="3199"/>
                    <a:pt x="1335" y="3371"/>
                    <a:pt x="1759" y="3514"/>
                  </a:cubicBezTo>
                  <a:cubicBezTo>
                    <a:pt x="2091" y="3615"/>
                    <a:pt x="2422" y="3720"/>
                    <a:pt x="2754" y="3829"/>
                  </a:cubicBezTo>
                  <a:cubicBezTo>
                    <a:pt x="2762" y="3829"/>
                    <a:pt x="2775" y="3833"/>
                    <a:pt x="2783" y="3837"/>
                  </a:cubicBezTo>
                  <a:cubicBezTo>
                    <a:pt x="3640" y="4089"/>
                    <a:pt x="4500" y="4316"/>
                    <a:pt x="5340" y="4622"/>
                  </a:cubicBezTo>
                  <a:cubicBezTo>
                    <a:pt x="5380" y="4638"/>
                    <a:pt x="5414" y="4645"/>
                    <a:pt x="5445" y="4645"/>
                  </a:cubicBezTo>
                  <a:cubicBezTo>
                    <a:pt x="5593" y="4645"/>
                    <a:pt x="5630" y="4476"/>
                    <a:pt x="5591" y="4316"/>
                  </a:cubicBezTo>
                  <a:cubicBezTo>
                    <a:pt x="5570" y="4165"/>
                    <a:pt x="5579" y="3736"/>
                    <a:pt x="5486" y="3493"/>
                  </a:cubicBezTo>
                  <a:cubicBezTo>
                    <a:pt x="5507" y="3472"/>
                    <a:pt x="5524" y="3451"/>
                    <a:pt x="5533" y="3426"/>
                  </a:cubicBezTo>
                  <a:cubicBezTo>
                    <a:pt x="5558" y="3338"/>
                    <a:pt x="5507" y="3250"/>
                    <a:pt x="5428" y="3224"/>
                  </a:cubicBezTo>
                  <a:cubicBezTo>
                    <a:pt x="5151" y="3140"/>
                    <a:pt x="4857" y="3082"/>
                    <a:pt x="4580" y="3019"/>
                  </a:cubicBezTo>
                  <a:cubicBezTo>
                    <a:pt x="4047" y="2868"/>
                    <a:pt x="3514" y="2712"/>
                    <a:pt x="2985" y="2553"/>
                  </a:cubicBezTo>
                  <a:cubicBezTo>
                    <a:pt x="2888" y="1978"/>
                    <a:pt x="2859" y="1394"/>
                    <a:pt x="2901" y="815"/>
                  </a:cubicBezTo>
                  <a:lnTo>
                    <a:pt x="2901" y="807"/>
                  </a:lnTo>
                  <a:cubicBezTo>
                    <a:pt x="2888" y="693"/>
                    <a:pt x="2880" y="580"/>
                    <a:pt x="2876" y="467"/>
                  </a:cubicBezTo>
                  <a:cubicBezTo>
                    <a:pt x="2876" y="454"/>
                    <a:pt x="2876" y="437"/>
                    <a:pt x="2872" y="425"/>
                  </a:cubicBezTo>
                  <a:cubicBezTo>
                    <a:pt x="2867" y="341"/>
                    <a:pt x="2867" y="261"/>
                    <a:pt x="2872" y="177"/>
                  </a:cubicBezTo>
                  <a:cubicBezTo>
                    <a:pt x="2872" y="152"/>
                    <a:pt x="2876" y="123"/>
                    <a:pt x="2880" y="97"/>
                  </a:cubicBezTo>
                  <a:cubicBezTo>
                    <a:pt x="2884" y="72"/>
                    <a:pt x="2888" y="47"/>
                    <a:pt x="2893" y="18"/>
                  </a:cubicBezTo>
                  <a:cubicBezTo>
                    <a:pt x="2893" y="13"/>
                    <a:pt x="2893" y="9"/>
                    <a:pt x="2893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0" name="Google Shape;3170;p44"/>
            <p:cNvSpPr/>
            <p:nvPr/>
          </p:nvSpPr>
          <p:spPr>
            <a:xfrm>
              <a:off x="5298157" y="2315569"/>
              <a:ext cx="238440" cy="54787"/>
            </a:xfrm>
            <a:custGeom>
              <a:avLst/>
              <a:gdLst/>
              <a:ahLst/>
              <a:cxnLst/>
              <a:rect l="l" t="t" r="r" b="b"/>
              <a:pathLst>
                <a:path w="6798" h="1562" extrusionOk="0">
                  <a:moveTo>
                    <a:pt x="418" y="0"/>
                  </a:moveTo>
                  <a:cubicBezTo>
                    <a:pt x="287" y="0"/>
                    <a:pt x="167" y="46"/>
                    <a:pt x="119" y="189"/>
                  </a:cubicBezTo>
                  <a:cubicBezTo>
                    <a:pt x="0" y="394"/>
                    <a:pt x="259" y="668"/>
                    <a:pt x="435" y="668"/>
                  </a:cubicBezTo>
                  <a:cubicBezTo>
                    <a:pt x="439" y="668"/>
                    <a:pt x="443" y="668"/>
                    <a:pt x="447" y="668"/>
                  </a:cubicBezTo>
                  <a:cubicBezTo>
                    <a:pt x="858" y="731"/>
                    <a:pt x="1269" y="789"/>
                    <a:pt x="1676" y="848"/>
                  </a:cubicBezTo>
                  <a:lnTo>
                    <a:pt x="4900" y="1314"/>
                  </a:lnTo>
                  <a:cubicBezTo>
                    <a:pt x="5467" y="1398"/>
                    <a:pt x="6033" y="1478"/>
                    <a:pt x="6600" y="1562"/>
                  </a:cubicBezTo>
                  <a:lnTo>
                    <a:pt x="6625" y="1562"/>
                  </a:lnTo>
                  <a:cubicBezTo>
                    <a:pt x="6667" y="1557"/>
                    <a:pt x="6701" y="1545"/>
                    <a:pt x="6730" y="1520"/>
                  </a:cubicBezTo>
                  <a:cubicBezTo>
                    <a:pt x="6759" y="1494"/>
                    <a:pt x="6780" y="1461"/>
                    <a:pt x="6789" y="1423"/>
                  </a:cubicBezTo>
                  <a:cubicBezTo>
                    <a:pt x="6797" y="1364"/>
                    <a:pt x="6772" y="1306"/>
                    <a:pt x="6722" y="1272"/>
                  </a:cubicBezTo>
                  <a:cubicBezTo>
                    <a:pt x="6709" y="1259"/>
                    <a:pt x="6692" y="1251"/>
                    <a:pt x="6675" y="1247"/>
                  </a:cubicBezTo>
                  <a:cubicBezTo>
                    <a:pt x="6684" y="1234"/>
                    <a:pt x="6692" y="1217"/>
                    <a:pt x="6696" y="1201"/>
                  </a:cubicBezTo>
                  <a:cubicBezTo>
                    <a:pt x="6709" y="1159"/>
                    <a:pt x="6705" y="1112"/>
                    <a:pt x="6684" y="1075"/>
                  </a:cubicBezTo>
                  <a:cubicBezTo>
                    <a:pt x="6663" y="1037"/>
                    <a:pt x="6629" y="1012"/>
                    <a:pt x="6591" y="1003"/>
                  </a:cubicBezTo>
                  <a:cubicBezTo>
                    <a:pt x="4745" y="684"/>
                    <a:pt x="2843" y="680"/>
                    <a:pt x="1009" y="235"/>
                  </a:cubicBezTo>
                  <a:cubicBezTo>
                    <a:pt x="988" y="59"/>
                    <a:pt x="770" y="84"/>
                    <a:pt x="644" y="38"/>
                  </a:cubicBezTo>
                  <a:cubicBezTo>
                    <a:pt x="574" y="16"/>
                    <a:pt x="494" y="0"/>
                    <a:pt x="418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1" name="Google Shape;3171;p44"/>
            <p:cNvSpPr/>
            <p:nvPr/>
          </p:nvSpPr>
          <p:spPr>
            <a:xfrm>
              <a:off x="5310573" y="2241667"/>
              <a:ext cx="221288" cy="31988"/>
            </a:xfrm>
            <a:custGeom>
              <a:avLst/>
              <a:gdLst/>
              <a:ahLst/>
              <a:cxnLst/>
              <a:rect l="l" t="t" r="r" b="b"/>
              <a:pathLst>
                <a:path w="6309" h="912" extrusionOk="0">
                  <a:moveTo>
                    <a:pt x="156" y="1"/>
                  </a:moveTo>
                  <a:cubicBezTo>
                    <a:pt x="86" y="1"/>
                    <a:pt x="17" y="41"/>
                    <a:pt x="0" y="122"/>
                  </a:cubicBezTo>
                  <a:cubicBezTo>
                    <a:pt x="9" y="835"/>
                    <a:pt x="919" y="772"/>
                    <a:pt x="1432" y="806"/>
                  </a:cubicBezTo>
                  <a:cubicBezTo>
                    <a:pt x="2540" y="865"/>
                    <a:pt x="3648" y="882"/>
                    <a:pt x="4756" y="911"/>
                  </a:cubicBezTo>
                  <a:cubicBezTo>
                    <a:pt x="4840" y="911"/>
                    <a:pt x="4925" y="911"/>
                    <a:pt x="5010" y="911"/>
                  </a:cubicBezTo>
                  <a:cubicBezTo>
                    <a:pt x="5392" y="911"/>
                    <a:pt x="5776" y="908"/>
                    <a:pt x="6153" y="877"/>
                  </a:cubicBezTo>
                  <a:cubicBezTo>
                    <a:pt x="6254" y="856"/>
                    <a:pt x="6309" y="751"/>
                    <a:pt x="6271" y="655"/>
                  </a:cubicBezTo>
                  <a:cubicBezTo>
                    <a:pt x="6111" y="504"/>
                    <a:pt x="6233" y="231"/>
                    <a:pt x="6032" y="151"/>
                  </a:cubicBezTo>
                  <a:cubicBezTo>
                    <a:pt x="5138" y="197"/>
                    <a:pt x="4245" y="219"/>
                    <a:pt x="3352" y="219"/>
                  </a:cubicBezTo>
                  <a:cubicBezTo>
                    <a:pt x="2340" y="219"/>
                    <a:pt x="1327" y="190"/>
                    <a:pt x="315" y="134"/>
                  </a:cubicBezTo>
                  <a:cubicBezTo>
                    <a:pt x="304" y="46"/>
                    <a:pt x="230" y="1"/>
                    <a:pt x="156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2" name="Google Shape;3172;p44"/>
            <p:cNvSpPr/>
            <p:nvPr/>
          </p:nvSpPr>
          <p:spPr>
            <a:xfrm>
              <a:off x="4821494" y="2404623"/>
              <a:ext cx="731138" cy="285510"/>
            </a:xfrm>
            <a:custGeom>
              <a:avLst/>
              <a:gdLst/>
              <a:ahLst/>
              <a:cxnLst/>
              <a:rect l="l" t="t" r="r" b="b"/>
              <a:pathLst>
                <a:path w="20845" h="8140" extrusionOk="0">
                  <a:moveTo>
                    <a:pt x="13888" y="0"/>
                  </a:moveTo>
                  <a:cubicBezTo>
                    <a:pt x="13742" y="0"/>
                    <a:pt x="13612" y="77"/>
                    <a:pt x="13566" y="261"/>
                  </a:cubicBezTo>
                  <a:cubicBezTo>
                    <a:pt x="13533" y="416"/>
                    <a:pt x="13734" y="701"/>
                    <a:pt x="13919" y="756"/>
                  </a:cubicBezTo>
                  <a:cubicBezTo>
                    <a:pt x="13940" y="785"/>
                    <a:pt x="13969" y="806"/>
                    <a:pt x="14003" y="819"/>
                  </a:cubicBezTo>
                  <a:cubicBezTo>
                    <a:pt x="14091" y="848"/>
                    <a:pt x="14179" y="874"/>
                    <a:pt x="14272" y="903"/>
                  </a:cubicBezTo>
                  <a:cubicBezTo>
                    <a:pt x="14515" y="978"/>
                    <a:pt x="14763" y="1054"/>
                    <a:pt x="15006" y="1130"/>
                  </a:cubicBezTo>
                  <a:lnTo>
                    <a:pt x="18284" y="2162"/>
                  </a:lnTo>
                  <a:cubicBezTo>
                    <a:pt x="18931" y="2364"/>
                    <a:pt x="19581" y="2569"/>
                    <a:pt x="20228" y="2771"/>
                  </a:cubicBezTo>
                  <a:cubicBezTo>
                    <a:pt x="20039" y="2976"/>
                    <a:pt x="19862" y="3190"/>
                    <a:pt x="19653" y="3375"/>
                  </a:cubicBezTo>
                  <a:cubicBezTo>
                    <a:pt x="17760" y="5167"/>
                    <a:pt x="15153" y="6066"/>
                    <a:pt x="12601" y="6439"/>
                  </a:cubicBezTo>
                  <a:cubicBezTo>
                    <a:pt x="12021" y="6504"/>
                    <a:pt x="11442" y="6533"/>
                    <a:pt x="10864" y="6533"/>
                  </a:cubicBezTo>
                  <a:cubicBezTo>
                    <a:pt x="7264" y="6533"/>
                    <a:pt x="3718" y="5373"/>
                    <a:pt x="358" y="4168"/>
                  </a:cubicBezTo>
                  <a:cubicBezTo>
                    <a:pt x="308" y="4153"/>
                    <a:pt x="259" y="4086"/>
                    <a:pt x="194" y="4086"/>
                  </a:cubicBezTo>
                  <a:cubicBezTo>
                    <a:pt x="187" y="4086"/>
                    <a:pt x="180" y="4087"/>
                    <a:pt x="173" y="4089"/>
                  </a:cubicBezTo>
                  <a:cubicBezTo>
                    <a:pt x="64" y="4105"/>
                    <a:pt x="1" y="4215"/>
                    <a:pt x="39" y="4315"/>
                  </a:cubicBezTo>
                  <a:cubicBezTo>
                    <a:pt x="72" y="4408"/>
                    <a:pt x="186" y="4450"/>
                    <a:pt x="274" y="4479"/>
                  </a:cubicBezTo>
                  <a:cubicBezTo>
                    <a:pt x="563" y="4571"/>
                    <a:pt x="836" y="4685"/>
                    <a:pt x="1126" y="4785"/>
                  </a:cubicBezTo>
                  <a:cubicBezTo>
                    <a:pt x="1075" y="4848"/>
                    <a:pt x="1080" y="4937"/>
                    <a:pt x="1134" y="4995"/>
                  </a:cubicBezTo>
                  <a:lnTo>
                    <a:pt x="1252" y="5058"/>
                  </a:lnTo>
                  <a:cubicBezTo>
                    <a:pt x="1898" y="5285"/>
                    <a:pt x="2486" y="5646"/>
                    <a:pt x="3119" y="5898"/>
                  </a:cubicBezTo>
                  <a:cubicBezTo>
                    <a:pt x="4370" y="6443"/>
                    <a:pt x="5621" y="6989"/>
                    <a:pt x="6910" y="7438"/>
                  </a:cubicBezTo>
                  <a:cubicBezTo>
                    <a:pt x="8580" y="7849"/>
                    <a:pt x="10305" y="8013"/>
                    <a:pt x="12018" y="8122"/>
                  </a:cubicBezTo>
                  <a:cubicBezTo>
                    <a:pt x="12229" y="8134"/>
                    <a:pt x="12439" y="8139"/>
                    <a:pt x="12649" y="8139"/>
                  </a:cubicBezTo>
                  <a:cubicBezTo>
                    <a:pt x="15364" y="8139"/>
                    <a:pt x="17974" y="7210"/>
                    <a:pt x="20429" y="6108"/>
                  </a:cubicBezTo>
                  <a:cubicBezTo>
                    <a:pt x="20433" y="6108"/>
                    <a:pt x="20442" y="6103"/>
                    <a:pt x="20446" y="6103"/>
                  </a:cubicBezTo>
                  <a:cubicBezTo>
                    <a:pt x="20509" y="6045"/>
                    <a:pt x="20572" y="5986"/>
                    <a:pt x="20630" y="5923"/>
                  </a:cubicBezTo>
                  <a:cubicBezTo>
                    <a:pt x="20672" y="5881"/>
                    <a:pt x="20706" y="5835"/>
                    <a:pt x="20740" y="5789"/>
                  </a:cubicBezTo>
                  <a:cubicBezTo>
                    <a:pt x="20845" y="5096"/>
                    <a:pt x="20714" y="4399"/>
                    <a:pt x="20677" y="3698"/>
                  </a:cubicBezTo>
                  <a:cubicBezTo>
                    <a:pt x="20672" y="3593"/>
                    <a:pt x="20668" y="3488"/>
                    <a:pt x="20664" y="3384"/>
                  </a:cubicBezTo>
                  <a:lnTo>
                    <a:pt x="20664" y="3182"/>
                  </a:lnTo>
                  <a:cubicBezTo>
                    <a:pt x="20656" y="3056"/>
                    <a:pt x="20689" y="2876"/>
                    <a:pt x="20630" y="2750"/>
                  </a:cubicBezTo>
                  <a:cubicBezTo>
                    <a:pt x="20630" y="2746"/>
                    <a:pt x="20630" y="2741"/>
                    <a:pt x="20626" y="2737"/>
                  </a:cubicBezTo>
                  <a:cubicBezTo>
                    <a:pt x="20626" y="2733"/>
                    <a:pt x="20630" y="2733"/>
                    <a:pt x="20630" y="2729"/>
                  </a:cubicBezTo>
                  <a:cubicBezTo>
                    <a:pt x="20647" y="2678"/>
                    <a:pt x="20635" y="2624"/>
                    <a:pt x="20605" y="2586"/>
                  </a:cubicBezTo>
                  <a:cubicBezTo>
                    <a:pt x="20593" y="2569"/>
                    <a:pt x="20580" y="2557"/>
                    <a:pt x="20563" y="2544"/>
                  </a:cubicBezTo>
                  <a:cubicBezTo>
                    <a:pt x="20630" y="2452"/>
                    <a:pt x="20580" y="2317"/>
                    <a:pt x="20467" y="2296"/>
                  </a:cubicBezTo>
                  <a:cubicBezTo>
                    <a:pt x="19837" y="2003"/>
                    <a:pt x="19153" y="1889"/>
                    <a:pt x="18490" y="1684"/>
                  </a:cubicBezTo>
                  <a:cubicBezTo>
                    <a:pt x="17138" y="1339"/>
                    <a:pt x="15900" y="668"/>
                    <a:pt x="14540" y="349"/>
                  </a:cubicBezTo>
                  <a:cubicBezTo>
                    <a:pt x="14519" y="177"/>
                    <a:pt x="14297" y="168"/>
                    <a:pt x="14179" y="93"/>
                  </a:cubicBezTo>
                  <a:cubicBezTo>
                    <a:pt x="14089" y="34"/>
                    <a:pt x="13985" y="0"/>
                    <a:pt x="13888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3" name="Google Shape;3173;p44"/>
            <p:cNvSpPr/>
            <p:nvPr/>
          </p:nvSpPr>
          <p:spPr>
            <a:xfrm>
              <a:off x="4200395" y="2764417"/>
              <a:ext cx="1420713" cy="680069"/>
            </a:xfrm>
            <a:custGeom>
              <a:avLst/>
              <a:gdLst/>
              <a:ahLst/>
              <a:cxnLst/>
              <a:rect l="l" t="t" r="r" b="b"/>
              <a:pathLst>
                <a:path w="40505" h="19389" extrusionOk="0">
                  <a:moveTo>
                    <a:pt x="2003" y="1"/>
                  </a:moveTo>
                  <a:lnTo>
                    <a:pt x="2003" y="1"/>
                  </a:lnTo>
                  <a:cubicBezTo>
                    <a:pt x="2007" y="22"/>
                    <a:pt x="2007" y="38"/>
                    <a:pt x="2011" y="59"/>
                  </a:cubicBezTo>
                  <a:cubicBezTo>
                    <a:pt x="2196" y="215"/>
                    <a:pt x="2229" y="504"/>
                    <a:pt x="2368" y="697"/>
                  </a:cubicBezTo>
                  <a:cubicBezTo>
                    <a:pt x="2385" y="727"/>
                    <a:pt x="2393" y="756"/>
                    <a:pt x="2393" y="790"/>
                  </a:cubicBezTo>
                  <a:cubicBezTo>
                    <a:pt x="2485" y="802"/>
                    <a:pt x="2548" y="895"/>
                    <a:pt x="2624" y="945"/>
                  </a:cubicBezTo>
                  <a:cubicBezTo>
                    <a:pt x="2939" y="1264"/>
                    <a:pt x="2288" y="1382"/>
                    <a:pt x="2095" y="1516"/>
                  </a:cubicBezTo>
                  <a:cubicBezTo>
                    <a:pt x="1394" y="1847"/>
                    <a:pt x="697" y="2179"/>
                    <a:pt x="1" y="2519"/>
                  </a:cubicBezTo>
                  <a:cubicBezTo>
                    <a:pt x="261" y="2884"/>
                    <a:pt x="530" y="3254"/>
                    <a:pt x="811" y="3610"/>
                  </a:cubicBezTo>
                  <a:cubicBezTo>
                    <a:pt x="4240" y="8236"/>
                    <a:pt x="8744" y="11950"/>
                    <a:pt x="13726" y="14800"/>
                  </a:cubicBezTo>
                  <a:cubicBezTo>
                    <a:pt x="17419" y="17004"/>
                    <a:pt x="21499" y="18624"/>
                    <a:pt x="25780" y="19178"/>
                  </a:cubicBezTo>
                  <a:cubicBezTo>
                    <a:pt x="26877" y="19366"/>
                    <a:pt x="27984" y="19389"/>
                    <a:pt x="29089" y="19389"/>
                  </a:cubicBezTo>
                  <a:cubicBezTo>
                    <a:pt x="29265" y="19389"/>
                    <a:pt x="29441" y="19388"/>
                    <a:pt x="29617" y="19388"/>
                  </a:cubicBezTo>
                  <a:lnTo>
                    <a:pt x="30036" y="19388"/>
                  </a:lnTo>
                  <a:cubicBezTo>
                    <a:pt x="30095" y="19384"/>
                    <a:pt x="30154" y="19375"/>
                    <a:pt x="30213" y="19367"/>
                  </a:cubicBezTo>
                  <a:lnTo>
                    <a:pt x="30238" y="19363"/>
                  </a:lnTo>
                  <a:cubicBezTo>
                    <a:pt x="33449" y="19358"/>
                    <a:pt x="36529" y="18196"/>
                    <a:pt x="39325" y="16660"/>
                  </a:cubicBezTo>
                  <a:cubicBezTo>
                    <a:pt x="39715" y="16441"/>
                    <a:pt x="40118" y="16227"/>
                    <a:pt x="40504" y="16001"/>
                  </a:cubicBezTo>
                  <a:cubicBezTo>
                    <a:pt x="40475" y="15875"/>
                    <a:pt x="40450" y="15753"/>
                    <a:pt x="40425" y="15635"/>
                  </a:cubicBezTo>
                  <a:cubicBezTo>
                    <a:pt x="40420" y="15614"/>
                    <a:pt x="40412" y="15593"/>
                    <a:pt x="40408" y="15572"/>
                  </a:cubicBezTo>
                  <a:cubicBezTo>
                    <a:pt x="40391" y="15480"/>
                    <a:pt x="40370" y="15388"/>
                    <a:pt x="40345" y="15300"/>
                  </a:cubicBezTo>
                  <a:cubicBezTo>
                    <a:pt x="40294" y="15081"/>
                    <a:pt x="40240" y="14863"/>
                    <a:pt x="40177" y="14649"/>
                  </a:cubicBezTo>
                  <a:cubicBezTo>
                    <a:pt x="40164" y="14624"/>
                    <a:pt x="40160" y="14599"/>
                    <a:pt x="40152" y="14578"/>
                  </a:cubicBezTo>
                  <a:cubicBezTo>
                    <a:pt x="38338" y="15837"/>
                    <a:pt x="36446" y="16991"/>
                    <a:pt x="34473" y="17990"/>
                  </a:cubicBezTo>
                  <a:cubicBezTo>
                    <a:pt x="34284" y="18141"/>
                    <a:pt x="33289" y="18368"/>
                    <a:pt x="33289" y="18645"/>
                  </a:cubicBezTo>
                  <a:cubicBezTo>
                    <a:pt x="33125" y="18683"/>
                    <a:pt x="32962" y="18716"/>
                    <a:pt x="32798" y="18741"/>
                  </a:cubicBezTo>
                  <a:cubicBezTo>
                    <a:pt x="32731" y="18754"/>
                    <a:pt x="32664" y="18762"/>
                    <a:pt x="32601" y="18775"/>
                  </a:cubicBezTo>
                  <a:cubicBezTo>
                    <a:pt x="32563" y="18788"/>
                    <a:pt x="32521" y="18804"/>
                    <a:pt x="32483" y="18813"/>
                  </a:cubicBezTo>
                  <a:lnTo>
                    <a:pt x="32458" y="18817"/>
                  </a:lnTo>
                  <a:cubicBezTo>
                    <a:pt x="32437" y="18834"/>
                    <a:pt x="32425" y="18851"/>
                    <a:pt x="32416" y="18872"/>
                  </a:cubicBezTo>
                  <a:cubicBezTo>
                    <a:pt x="32210" y="18901"/>
                    <a:pt x="32009" y="18930"/>
                    <a:pt x="31808" y="18951"/>
                  </a:cubicBezTo>
                  <a:cubicBezTo>
                    <a:pt x="31799" y="18888"/>
                    <a:pt x="31753" y="18838"/>
                    <a:pt x="31694" y="18825"/>
                  </a:cubicBezTo>
                  <a:cubicBezTo>
                    <a:pt x="30813" y="18708"/>
                    <a:pt x="29910" y="18716"/>
                    <a:pt x="29046" y="18511"/>
                  </a:cubicBezTo>
                  <a:cubicBezTo>
                    <a:pt x="29041" y="18510"/>
                    <a:pt x="29037" y="18510"/>
                    <a:pt x="29033" y="18510"/>
                  </a:cubicBezTo>
                  <a:cubicBezTo>
                    <a:pt x="28988" y="18510"/>
                    <a:pt x="28946" y="18531"/>
                    <a:pt x="28916" y="18565"/>
                  </a:cubicBezTo>
                  <a:cubicBezTo>
                    <a:pt x="28164" y="18401"/>
                    <a:pt x="27413" y="18234"/>
                    <a:pt x="26658" y="18082"/>
                  </a:cubicBezTo>
                  <a:cubicBezTo>
                    <a:pt x="26666" y="18032"/>
                    <a:pt x="26653" y="17982"/>
                    <a:pt x="26620" y="17944"/>
                  </a:cubicBezTo>
                  <a:cubicBezTo>
                    <a:pt x="26422" y="17894"/>
                    <a:pt x="26225" y="17839"/>
                    <a:pt x="26032" y="17789"/>
                  </a:cubicBezTo>
                  <a:lnTo>
                    <a:pt x="26024" y="17789"/>
                  </a:lnTo>
                  <a:cubicBezTo>
                    <a:pt x="25927" y="17772"/>
                    <a:pt x="25826" y="17755"/>
                    <a:pt x="25726" y="17730"/>
                  </a:cubicBezTo>
                  <a:cubicBezTo>
                    <a:pt x="24433" y="17390"/>
                    <a:pt x="23136" y="17046"/>
                    <a:pt x="21843" y="16685"/>
                  </a:cubicBezTo>
                  <a:cubicBezTo>
                    <a:pt x="21825" y="16678"/>
                    <a:pt x="21806" y="16675"/>
                    <a:pt x="21787" y="16675"/>
                  </a:cubicBezTo>
                  <a:cubicBezTo>
                    <a:pt x="21771" y="16675"/>
                    <a:pt x="21755" y="16677"/>
                    <a:pt x="21738" y="16681"/>
                  </a:cubicBezTo>
                  <a:cubicBezTo>
                    <a:pt x="21138" y="16408"/>
                    <a:pt x="20534" y="16118"/>
                    <a:pt x="19917" y="15883"/>
                  </a:cubicBezTo>
                  <a:cubicBezTo>
                    <a:pt x="19799" y="15837"/>
                    <a:pt x="19686" y="15791"/>
                    <a:pt x="19573" y="15740"/>
                  </a:cubicBezTo>
                  <a:cubicBezTo>
                    <a:pt x="19098" y="15547"/>
                    <a:pt x="18632" y="15342"/>
                    <a:pt x="18171" y="15123"/>
                  </a:cubicBezTo>
                  <a:cubicBezTo>
                    <a:pt x="17533" y="14834"/>
                    <a:pt x="16911" y="14506"/>
                    <a:pt x="16311" y="14145"/>
                  </a:cubicBezTo>
                  <a:cubicBezTo>
                    <a:pt x="14015" y="12861"/>
                    <a:pt x="11866" y="11333"/>
                    <a:pt x="9898" y="9591"/>
                  </a:cubicBezTo>
                  <a:cubicBezTo>
                    <a:pt x="8458" y="8341"/>
                    <a:pt x="7123" y="6972"/>
                    <a:pt x="5915" y="5503"/>
                  </a:cubicBezTo>
                  <a:cubicBezTo>
                    <a:pt x="5860" y="5440"/>
                    <a:pt x="5810" y="5377"/>
                    <a:pt x="5759" y="5319"/>
                  </a:cubicBezTo>
                  <a:cubicBezTo>
                    <a:pt x="5562" y="5079"/>
                    <a:pt x="5365" y="4836"/>
                    <a:pt x="5172" y="4592"/>
                  </a:cubicBezTo>
                  <a:lnTo>
                    <a:pt x="4924" y="4252"/>
                  </a:lnTo>
                  <a:cubicBezTo>
                    <a:pt x="4920" y="4244"/>
                    <a:pt x="4911" y="4236"/>
                    <a:pt x="4907" y="4227"/>
                  </a:cubicBezTo>
                  <a:cubicBezTo>
                    <a:pt x="4425" y="3589"/>
                    <a:pt x="3967" y="2930"/>
                    <a:pt x="3531" y="2259"/>
                  </a:cubicBezTo>
                  <a:cubicBezTo>
                    <a:pt x="3031" y="1528"/>
                    <a:pt x="2532" y="790"/>
                    <a:pt x="2041" y="64"/>
                  </a:cubicBezTo>
                  <a:cubicBezTo>
                    <a:pt x="2028" y="43"/>
                    <a:pt x="2015" y="22"/>
                    <a:pt x="2003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4" name="Google Shape;3174;p44"/>
            <p:cNvSpPr/>
            <p:nvPr/>
          </p:nvSpPr>
          <p:spPr>
            <a:xfrm>
              <a:off x="3643623" y="3745766"/>
              <a:ext cx="601291" cy="166396"/>
            </a:xfrm>
            <a:custGeom>
              <a:avLst/>
              <a:gdLst/>
              <a:ahLst/>
              <a:cxnLst/>
              <a:rect l="l" t="t" r="r" b="b"/>
              <a:pathLst>
                <a:path w="17143" h="4744" extrusionOk="0">
                  <a:moveTo>
                    <a:pt x="17142" y="1"/>
                  </a:moveTo>
                  <a:lnTo>
                    <a:pt x="17142" y="1"/>
                  </a:lnTo>
                  <a:cubicBezTo>
                    <a:pt x="16643" y="181"/>
                    <a:pt x="16156" y="408"/>
                    <a:pt x="15698" y="676"/>
                  </a:cubicBezTo>
                  <a:cubicBezTo>
                    <a:pt x="14645" y="1285"/>
                    <a:pt x="13696" y="2066"/>
                    <a:pt x="12899" y="2985"/>
                  </a:cubicBezTo>
                  <a:lnTo>
                    <a:pt x="10255" y="3258"/>
                  </a:lnTo>
                  <a:cubicBezTo>
                    <a:pt x="9033" y="3384"/>
                    <a:pt x="7812" y="3514"/>
                    <a:pt x="6594" y="3640"/>
                  </a:cubicBezTo>
                  <a:lnTo>
                    <a:pt x="3136" y="3996"/>
                  </a:lnTo>
                  <a:cubicBezTo>
                    <a:pt x="2645" y="4047"/>
                    <a:pt x="2158" y="4097"/>
                    <a:pt x="1667" y="4148"/>
                  </a:cubicBezTo>
                  <a:lnTo>
                    <a:pt x="1201" y="4219"/>
                  </a:lnTo>
                  <a:lnTo>
                    <a:pt x="1180" y="4223"/>
                  </a:lnTo>
                  <a:lnTo>
                    <a:pt x="1142" y="4223"/>
                  </a:lnTo>
                  <a:cubicBezTo>
                    <a:pt x="983" y="4252"/>
                    <a:pt x="823" y="4278"/>
                    <a:pt x="664" y="4299"/>
                  </a:cubicBezTo>
                  <a:cubicBezTo>
                    <a:pt x="504" y="4324"/>
                    <a:pt x="353" y="4357"/>
                    <a:pt x="198" y="4391"/>
                  </a:cubicBezTo>
                  <a:cubicBezTo>
                    <a:pt x="135" y="4408"/>
                    <a:pt x="68" y="4420"/>
                    <a:pt x="1" y="4433"/>
                  </a:cubicBezTo>
                  <a:cubicBezTo>
                    <a:pt x="143" y="4446"/>
                    <a:pt x="282" y="4466"/>
                    <a:pt x="420" y="4487"/>
                  </a:cubicBezTo>
                  <a:cubicBezTo>
                    <a:pt x="563" y="4504"/>
                    <a:pt x="685" y="4529"/>
                    <a:pt x="815" y="4555"/>
                  </a:cubicBezTo>
                  <a:cubicBezTo>
                    <a:pt x="1331" y="4500"/>
                    <a:pt x="1843" y="4446"/>
                    <a:pt x="2359" y="4395"/>
                  </a:cubicBezTo>
                  <a:cubicBezTo>
                    <a:pt x="2371" y="4471"/>
                    <a:pt x="2434" y="4523"/>
                    <a:pt x="2504" y="4523"/>
                  </a:cubicBezTo>
                  <a:cubicBezTo>
                    <a:pt x="2512" y="4523"/>
                    <a:pt x="2520" y="4522"/>
                    <a:pt x="2527" y="4521"/>
                  </a:cubicBezTo>
                  <a:cubicBezTo>
                    <a:pt x="2853" y="4509"/>
                    <a:pt x="3178" y="4504"/>
                    <a:pt x="3503" y="4504"/>
                  </a:cubicBezTo>
                  <a:cubicBezTo>
                    <a:pt x="4656" y="4504"/>
                    <a:pt x="5809" y="4564"/>
                    <a:pt x="6961" y="4564"/>
                  </a:cubicBezTo>
                  <a:cubicBezTo>
                    <a:pt x="7045" y="4564"/>
                    <a:pt x="7128" y="4564"/>
                    <a:pt x="7211" y="4563"/>
                  </a:cubicBezTo>
                  <a:cubicBezTo>
                    <a:pt x="8320" y="4552"/>
                    <a:pt x="9428" y="4526"/>
                    <a:pt x="10536" y="4526"/>
                  </a:cubicBezTo>
                  <a:cubicBezTo>
                    <a:pt x="11090" y="4526"/>
                    <a:pt x="11644" y="4532"/>
                    <a:pt x="12198" y="4550"/>
                  </a:cubicBezTo>
                  <a:cubicBezTo>
                    <a:pt x="12198" y="4559"/>
                    <a:pt x="12198" y="4563"/>
                    <a:pt x="12198" y="4571"/>
                  </a:cubicBezTo>
                  <a:cubicBezTo>
                    <a:pt x="12210" y="4703"/>
                    <a:pt x="12334" y="4743"/>
                    <a:pt x="12496" y="4743"/>
                  </a:cubicBezTo>
                  <a:cubicBezTo>
                    <a:pt x="12762" y="4743"/>
                    <a:pt x="13132" y="4634"/>
                    <a:pt x="13292" y="4634"/>
                  </a:cubicBezTo>
                  <a:cubicBezTo>
                    <a:pt x="13294" y="4634"/>
                    <a:pt x="13296" y="4634"/>
                    <a:pt x="13298" y="4634"/>
                  </a:cubicBezTo>
                  <a:cubicBezTo>
                    <a:pt x="13625" y="4584"/>
                    <a:pt x="13994" y="4555"/>
                    <a:pt x="14242" y="4320"/>
                  </a:cubicBezTo>
                  <a:cubicBezTo>
                    <a:pt x="14750" y="3799"/>
                    <a:pt x="15216" y="3237"/>
                    <a:pt x="15807" y="2804"/>
                  </a:cubicBezTo>
                  <a:cubicBezTo>
                    <a:pt x="16210" y="2490"/>
                    <a:pt x="16626" y="2192"/>
                    <a:pt x="17041" y="1898"/>
                  </a:cubicBezTo>
                  <a:cubicBezTo>
                    <a:pt x="17008" y="1889"/>
                    <a:pt x="16983" y="1868"/>
                    <a:pt x="16962" y="1843"/>
                  </a:cubicBezTo>
                  <a:cubicBezTo>
                    <a:pt x="17037" y="1235"/>
                    <a:pt x="17100" y="618"/>
                    <a:pt x="17142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5" name="Google Shape;3175;p44"/>
            <p:cNvSpPr/>
            <p:nvPr/>
          </p:nvSpPr>
          <p:spPr>
            <a:xfrm>
              <a:off x="3862523" y="3270191"/>
              <a:ext cx="668529" cy="556079"/>
            </a:xfrm>
            <a:custGeom>
              <a:avLst/>
              <a:gdLst/>
              <a:ahLst/>
              <a:cxnLst/>
              <a:rect l="l" t="t" r="r" b="b"/>
              <a:pathLst>
                <a:path w="19060" h="15854" extrusionOk="0">
                  <a:moveTo>
                    <a:pt x="1669" y="0"/>
                  </a:moveTo>
                  <a:cubicBezTo>
                    <a:pt x="1113" y="0"/>
                    <a:pt x="557" y="27"/>
                    <a:pt x="1" y="78"/>
                  </a:cubicBezTo>
                  <a:cubicBezTo>
                    <a:pt x="26" y="78"/>
                    <a:pt x="51" y="82"/>
                    <a:pt x="81" y="86"/>
                  </a:cubicBezTo>
                  <a:cubicBezTo>
                    <a:pt x="253" y="107"/>
                    <a:pt x="421" y="124"/>
                    <a:pt x="593" y="145"/>
                  </a:cubicBezTo>
                  <a:cubicBezTo>
                    <a:pt x="643" y="149"/>
                    <a:pt x="698" y="158"/>
                    <a:pt x="752" y="162"/>
                  </a:cubicBezTo>
                  <a:cubicBezTo>
                    <a:pt x="891" y="179"/>
                    <a:pt x="1029" y="200"/>
                    <a:pt x="1168" y="221"/>
                  </a:cubicBezTo>
                  <a:cubicBezTo>
                    <a:pt x="1361" y="250"/>
                    <a:pt x="1554" y="284"/>
                    <a:pt x="1743" y="317"/>
                  </a:cubicBezTo>
                  <a:lnTo>
                    <a:pt x="1877" y="317"/>
                  </a:lnTo>
                  <a:cubicBezTo>
                    <a:pt x="1905" y="249"/>
                    <a:pt x="1986" y="224"/>
                    <a:pt x="2080" y="224"/>
                  </a:cubicBezTo>
                  <a:cubicBezTo>
                    <a:pt x="2224" y="224"/>
                    <a:pt x="2397" y="282"/>
                    <a:pt x="2461" y="338"/>
                  </a:cubicBezTo>
                  <a:cubicBezTo>
                    <a:pt x="3250" y="372"/>
                    <a:pt x="4030" y="485"/>
                    <a:pt x="4790" y="678"/>
                  </a:cubicBezTo>
                  <a:cubicBezTo>
                    <a:pt x="4803" y="695"/>
                    <a:pt x="4824" y="708"/>
                    <a:pt x="4845" y="712"/>
                  </a:cubicBezTo>
                  <a:cubicBezTo>
                    <a:pt x="5180" y="821"/>
                    <a:pt x="5508" y="1001"/>
                    <a:pt x="5831" y="1161"/>
                  </a:cubicBezTo>
                  <a:cubicBezTo>
                    <a:pt x="7594" y="1975"/>
                    <a:pt x="9214" y="3129"/>
                    <a:pt x="10322" y="4754"/>
                  </a:cubicBezTo>
                  <a:cubicBezTo>
                    <a:pt x="11619" y="6651"/>
                    <a:pt x="12568" y="8896"/>
                    <a:pt x="12719" y="11209"/>
                  </a:cubicBezTo>
                  <a:cubicBezTo>
                    <a:pt x="12702" y="11847"/>
                    <a:pt x="12685" y="12477"/>
                    <a:pt x="12647" y="13106"/>
                  </a:cubicBezTo>
                  <a:lnTo>
                    <a:pt x="12551" y="13123"/>
                  </a:lnTo>
                  <a:cubicBezTo>
                    <a:pt x="12547" y="13232"/>
                    <a:pt x="12538" y="13341"/>
                    <a:pt x="12534" y="13455"/>
                  </a:cubicBezTo>
                  <a:lnTo>
                    <a:pt x="12626" y="13438"/>
                  </a:lnTo>
                  <a:lnTo>
                    <a:pt x="12626" y="13438"/>
                  </a:lnTo>
                  <a:cubicBezTo>
                    <a:pt x="12614" y="13635"/>
                    <a:pt x="12593" y="13837"/>
                    <a:pt x="12572" y="14034"/>
                  </a:cubicBezTo>
                  <a:cubicBezTo>
                    <a:pt x="12568" y="14063"/>
                    <a:pt x="12572" y="14097"/>
                    <a:pt x="12584" y="14122"/>
                  </a:cubicBezTo>
                  <a:lnTo>
                    <a:pt x="12547" y="14143"/>
                  </a:lnTo>
                  <a:cubicBezTo>
                    <a:pt x="12526" y="14156"/>
                    <a:pt x="12505" y="14177"/>
                    <a:pt x="12492" y="14202"/>
                  </a:cubicBezTo>
                  <a:cubicBezTo>
                    <a:pt x="12492" y="14223"/>
                    <a:pt x="12488" y="14240"/>
                    <a:pt x="12479" y="14256"/>
                  </a:cubicBezTo>
                  <a:cubicBezTo>
                    <a:pt x="12471" y="14294"/>
                    <a:pt x="12479" y="14332"/>
                    <a:pt x="12500" y="14365"/>
                  </a:cubicBezTo>
                  <a:cubicBezTo>
                    <a:pt x="12528" y="14405"/>
                    <a:pt x="12574" y="14433"/>
                    <a:pt x="12624" y="14433"/>
                  </a:cubicBezTo>
                  <a:cubicBezTo>
                    <a:pt x="12628" y="14433"/>
                    <a:pt x="12631" y="14433"/>
                    <a:pt x="12635" y="14433"/>
                  </a:cubicBezTo>
                  <a:cubicBezTo>
                    <a:pt x="12677" y="14433"/>
                    <a:pt x="12719" y="14420"/>
                    <a:pt x="12748" y="14395"/>
                  </a:cubicBezTo>
                  <a:cubicBezTo>
                    <a:pt x="13229" y="14170"/>
                    <a:pt x="13745" y="14102"/>
                    <a:pt x="14270" y="14102"/>
                  </a:cubicBezTo>
                  <a:cubicBezTo>
                    <a:pt x="14934" y="14102"/>
                    <a:pt x="15613" y="14210"/>
                    <a:pt x="16257" y="14248"/>
                  </a:cubicBezTo>
                  <a:cubicBezTo>
                    <a:pt x="16270" y="14251"/>
                    <a:pt x="16282" y="14252"/>
                    <a:pt x="16294" y="14252"/>
                  </a:cubicBezTo>
                  <a:cubicBezTo>
                    <a:pt x="16319" y="14252"/>
                    <a:pt x="16342" y="14247"/>
                    <a:pt x="16362" y="14235"/>
                  </a:cubicBezTo>
                  <a:cubicBezTo>
                    <a:pt x="17134" y="14487"/>
                    <a:pt x="17831" y="14953"/>
                    <a:pt x="18440" y="15490"/>
                  </a:cubicBezTo>
                  <a:cubicBezTo>
                    <a:pt x="18461" y="15507"/>
                    <a:pt x="18481" y="15520"/>
                    <a:pt x="18502" y="15528"/>
                  </a:cubicBezTo>
                  <a:cubicBezTo>
                    <a:pt x="18578" y="15612"/>
                    <a:pt x="18645" y="15700"/>
                    <a:pt x="18712" y="15788"/>
                  </a:cubicBezTo>
                  <a:cubicBezTo>
                    <a:pt x="18746" y="15834"/>
                    <a:pt x="18789" y="15853"/>
                    <a:pt x="18832" y="15853"/>
                  </a:cubicBezTo>
                  <a:cubicBezTo>
                    <a:pt x="18947" y="15853"/>
                    <a:pt x="19060" y="15719"/>
                    <a:pt x="18968" y="15599"/>
                  </a:cubicBezTo>
                  <a:cubicBezTo>
                    <a:pt x="18931" y="15537"/>
                    <a:pt x="18889" y="15482"/>
                    <a:pt x="18847" y="15427"/>
                  </a:cubicBezTo>
                  <a:cubicBezTo>
                    <a:pt x="18792" y="15360"/>
                    <a:pt x="18742" y="15297"/>
                    <a:pt x="18687" y="15239"/>
                  </a:cubicBezTo>
                  <a:cubicBezTo>
                    <a:pt x="18675" y="15213"/>
                    <a:pt x="18658" y="15192"/>
                    <a:pt x="18637" y="15176"/>
                  </a:cubicBezTo>
                  <a:cubicBezTo>
                    <a:pt x="18129" y="14563"/>
                    <a:pt x="17504" y="14059"/>
                    <a:pt x="16790" y="13698"/>
                  </a:cubicBezTo>
                  <a:cubicBezTo>
                    <a:pt x="18058" y="11851"/>
                    <a:pt x="18188" y="9509"/>
                    <a:pt x="18251" y="7327"/>
                  </a:cubicBezTo>
                  <a:cubicBezTo>
                    <a:pt x="18251" y="7234"/>
                    <a:pt x="18251" y="7113"/>
                    <a:pt x="18196" y="7041"/>
                  </a:cubicBezTo>
                  <a:cubicBezTo>
                    <a:pt x="18217" y="6999"/>
                    <a:pt x="18238" y="6957"/>
                    <a:pt x="18255" y="6915"/>
                  </a:cubicBezTo>
                  <a:cubicBezTo>
                    <a:pt x="18230" y="6819"/>
                    <a:pt x="18213" y="6718"/>
                    <a:pt x="18209" y="6622"/>
                  </a:cubicBezTo>
                  <a:cubicBezTo>
                    <a:pt x="18204" y="6609"/>
                    <a:pt x="18200" y="6596"/>
                    <a:pt x="18200" y="6584"/>
                  </a:cubicBezTo>
                  <a:cubicBezTo>
                    <a:pt x="18158" y="6643"/>
                    <a:pt x="18112" y="6701"/>
                    <a:pt x="18066" y="6760"/>
                  </a:cubicBezTo>
                  <a:cubicBezTo>
                    <a:pt x="18007" y="6831"/>
                    <a:pt x="17953" y="6903"/>
                    <a:pt x="17894" y="6978"/>
                  </a:cubicBezTo>
                  <a:cubicBezTo>
                    <a:pt x="17869" y="7003"/>
                    <a:pt x="17848" y="7037"/>
                    <a:pt x="17823" y="7062"/>
                  </a:cubicBezTo>
                  <a:cubicBezTo>
                    <a:pt x="17462" y="7632"/>
                    <a:pt x="16783" y="7950"/>
                    <a:pt x="16100" y="7950"/>
                  </a:cubicBezTo>
                  <a:cubicBezTo>
                    <a:pt x="15892" y="7950"/>
                    <a:pt x="15684" y="7920"/>
                    <a:pt x="15485" y="7860"/>
                  </a:cubicBezTo>
                  <a:cubicBezTo>
                    <a:pt x="14217" y="7579"/>
                    <a:pt x="13382" y="6475"/>
                    <a:pt x="12538" y="5568"/>
                  </a:cubicBezTo>
                  <a:cubicBezTo>
                    <a:pt x="11451" y="4305"/>
                    <a:pt x="10301" y="3071"/>
                    <a:pt x="8887" y="2164"/>
                  </a:cubicBezTo>
                  <a:cubicBezTo>
                    <a:pt x="7040" y="989"/>
                    <a:pt x="4920" y="149"/>
                    <a:pt x="2721" y="32"/>
                  </a:cubicBezTo>
                  <a:cubicBezTo>
                    <a:pt x="2370" y="11"/>
                    <a:pt x="2019" y="0"/>
                    <a:pt x="1669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6" name="Google Shape;3176;p44"/>
            <p:cNvSpPr/>
            <p:nvPr/>
          </p:nvSpPr>
          <p:spPr>
            <a:xfrm>
              <a:off x="4348655" y="3890939"/>
              <a:ext cx="88494" cy="124727"/>
            </a:xfrm>
            <a:custGeom>
              <a:avLst/>
              <a:gdLst/>
              <a:ahLst/>
              <a:cxnLst/>
              <a:rect l="l" t="t" r="r" b="b"/>
              <a:pathLst>
                <a:path w="2523" h="3556" extrusionOk="0">
                  <a:moveTo>
                    <a:pt x="0" y="0"/>
                  </a:moveTo>
                  <a:cubicBezTo>
                    <a:pt x="0" y="13"/>
                    <a:pt x="0" y="25"/>
                    <a:pt x="4" y="38"/>
                  </a:cubicBezTo>
                  <a:cubicBezTo>
                    <a:pt x="25" y="63"/>
                    <a:pt x="46" y="88"/>
                    <a:pt x="72" y="113"/>
                  </a:cubicBezTo>
                  <a:cubicBezTo>
                    <a:pt x="130" y="113"/>
                    <a:pt x="185" y="147"/>
                    <a:pt x="210" y="202"/>
                  </a:cubicBezTo>
                  <a:cubicBezTo>
                    <a:pt x="240" y="260"/>
                    <a:pt x="269" y="315"/>
                    <a:pt x="298" y="374"/>
                  </a:cubicBezTo>
                  <a:cubicBezTo>
                    <a:pt x="319" y="386"/>
                    <a:pt x="340" y="399"/>
                    <a:pt x="361" y="411"/>
                  </a:cubicBezTo>
                  <a:cubicBezTo>
                    <a:pt x="533" y="772"/>
                    <a:pt x="718" y="1133"/>
                    <a:pt x="869" y="1511"/>
                  </a:cubicBezTo>
                  <a:cubicBezTo>
                    <a:pt x="878" y="1532"/>
                    <a:pt x="886" y="1549"/>
                    <a:pt x="894" y="1570"/>
                  </a:cubicBezTo>
                  <a:cubicBezTo>
                    <a:pt x="1071" y="2011"/>
                    <a:pt x="1201" y="2472"/>
                    <a:pt x="1222" y="2968"/>
                  </a:cubicBezTo>
                  <a:cubicBezTo>
                    <a:pt x="1234" y="3106"/>
                    <a:pt x="1155" y="3291"/>
                    <a:pt x="1272" y="3396"/>
                  </a:cubicBezTo>
                  <a:cubicBezTo>
                    <a:pt x="1545" y="3492"/>
                    <a:pt x="1860" y="3475"/>
                    <a:pt x="2145" y="3538"/>
                  </a:cubicBezTo>
                  <a:cubicBezTo>
                    <a:pt x="2179" y="3551"/>
                    <a:pt x="2212" y="3555"/>
                    <a:pt x="2250" y="3555"/>
                  </a:cubicBezTo>
                  <a:cubicBezTo>
                    <a:pt x="2523" y="3555"/>
                    <a:pt x="2418" y="3161"/>
                    <a:pt x="2389" y="2947"/>
                  </a:cubicBezTo>
                  <a:cubicBezTo>
                    <a:pt x="2200" y="1973"/>
                    <a:pt x="1683" y="1091"/>
                    <a:pt x="932" y="445"/>
                  </a:cubicBezTo>
                  <a:cubicBezTo>
                    <a:pt x="903" y="424"/>
                    <a:pt x="878" y="407"/>
                    <a:pt x="848" y="390"/>
                  </a:cubicBezTo>
                  <a:cubicBezTo>
                    <a:pt x="735" y="323"/>
                    <a:pt x="617" y="256"/>
                    <a:pt x="496" y="202"/>
                  </a:cubicBezTo>
                  <a:cubicBezTo>
                    <a:pt x="391" y="147"/>
                    <a:pt x="282" y="101"/>
                    <a:pt x="172" y="50"/>
                  </a:cubicBezTo>
                  <a:cubicBezTo>
                    <a:pt x="130" y="38"/>
                    <a:pt x="88" y="29"/>
                    <a:pt x="51" y="1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7" name="Google Shape;3177;p44"/>
            <p:cNvSpPr/>
            <p:nvPr/>
          </p:nvSpPr>
          <p:spPr>
            <a:xfrm>
              <a:off x="4453317" y="3880628"/>
              <a:ext cx="83934" cy="132233"/>
            </a:xfrm>
            <a:custGeom>
              <a:avLst/>
              <a:gdLst/>
              <a:ahLst/>
              <a:cxnLst/>
              <a:rect l="l" t="t" r="r" b="b"/>
              <a:pathLst>
                <a:path w="2393" h="3770" extrusionOk="0">
                  <a:moveTo>
                    <a:pt x="1" y="0"/>
                  </a:moveTo>
                  <a:cubicBezTo>
                    <a:pt x="1" y="21"/>
                    <a:pt x="5" y="38"/>
                    <a:pt x="13" y="59"/>
                  </a:cubicBezTo>
                  <a:cubicBezTo>
                    <a:pt x="131" y="160"/>
                    <a:pt x="231" y="286"/>
                    <a:pt x="303" y="424"/>
                  </a:cubicBezTo>
                  <a:cubicBezTo>
                    <a:pt x="408" y="496"/>
                    <a:pt x="508" y="580"/>
                    <a:pt x="601" y="668"/>
                  </a:cubicBezTo>
                  <a:cubicBezTo>
                    <a:pt x="550" y="722"/>
                    <a:pt x="538" y="802"/>
                    <a:pt x="576" y="865"/>
                  </a:cubicBezTo>
                  <a:cubicBezTo>
                    <a:pt x="949" y="1461"/>
                    <a:pt x="1046" y="2174"/>
                    <a:pt x="1188" y="2867"/>
                  </a:cubicBezTo>
                  <a:cubicBezTo>
                    <a:pt x="1293" y="3316"/>
                    <a:pt x="1067" y="3769"/>
                    <a:pt x="1587" y="3769"/>
                  </a:cubicBezTo>
                  <a:cubicBezTo>
                    <a:pt x="1650" y="3765"/>
                    <a:pt x="1709" y="3761"/>
                    <a:pt x="1768" y="3753"/>
                  </a:cubicBezTo>
                  <a:cubicBezTo>
                    <a:pt x="1795" y="3751"/>
                    <a:pt x="1821" y="3750"/>
                    <a:pt x="1847" y="3750"/>
                  </a:cubicBezTo>
                  <a:cubicBezTo>
                    <a:pt x="1874" y="3750"/>
                    <a:pt x="1900" y="3751"/>
                    <a:pt x="1927" y="3753"/>
                  </a:cubicBezTo>
                  <a:cubicBezTo>
                    <a:pt x="1966" y="3754"/>
                    <a:pt x="2005" y="3756"/>
                    <a:pt x="2043" y="3756"/>
                  </a:cubicBezTo>
                  <a:cubicBezTo>
                    <a:pt x="2182" y="3756"/>
                    <a:pt x="2311" y="3733"/>
                    <a:pt x="2364" y="3602"/>
                  </a:cubicBezTo>
                  <a:cubicBezTo>
                    <a:pt x="2393" y="3220"/>
                    <a:pt x="2288" y="2825"/>
                    <a:pt x="2179" y="2460"/>
                  </a:cubicBezTo>
                  <a:cubicBezTo>
                    <a:pt x="1940" y="1759"/>
                    <a:pt x="1537" y="1125"/>
                    <a:pt x="1008" y="613"/>
                  </a:cubicBezTo>
                  <a:cubicBezTo>
                    <a:pt x="979" y="596"/>
                    <a:pt x="953" y="580"/>
                    <a:pt x="928" y="559"/>
                  </a:cubicBezTo>
                  <a:cubicBezTo>
                    <a:pt x="874" y="529"/>
                    <a:pt x="827" y="496"/>
                    <a:pt x="777" y="466"/>
                  </a:cubicBezTo>
                  <a:cubicBezTo>
                    <a:pt x="727" y="433"/>
                    <a:pt x="681" y="395"/>
                    <a:pt x="634" y="361"/>
                  </a:cubicBezTo>
                  <a:cubicBezTo>
                    <a:pt x="538" y="294"/>
                    <a:pt x="433" y="231"/>
                    <a:pt x="328" y="177"/>
                  </a:cubicBezTo>
                  <a:cubicBezTo>
                    <a:pt x="223" y="118"/>
                    <a:pt x="118" y="55"/>
                    <a:pt x="13" y="5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8" name="Google Shape;3178;p44"/>
            <p:cNvSpPr/>
            <p:nvPr/>
          </p:nvSpPr>
          <p:spPr>
            <a:xfrm>
              <a:off x="5383598" y="3882697"/>
              <a:ext cx="80988" cy="121780"/>
            </a:xfrm>
            <a:custGeom>
              <a:avLst/>
              <a:gdLst/>
              <a:ahLst/>
              <a:cxnLst/>
              <a:rect l="l" t="t" r="r" b="b"/>
              <a:pathLst>
                <a:path w="2309" h="3472" extrusionOk="0">
                  <a:moveTo>
                    <a:pt x="867" y="753"/>
                  </a:moveTo>
                  <a:cubicBezTo>
                    <a:pt x="867" y="754"/>
                    <a:pt x="868" y="755"/>
                    <a:pt x="869" y="756"/>
                  </a:cubicBezTo>
                  <a:cubicBezTo>
                    <a:pt x="868" y="755"/>
                    <a:pt x="867" y="754"/>
                    <a:pt x="867" y="753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21" y="42"/>
                    <a:pt x="38" y="84"/>
                    <a:pt x="59" y="122"/>
                  </a:cubicBezTo>
                  <a:cubicBezTo>
                    <a:pt x="84" y="181"/>
                    <a:pt x="109" y="239"/>
                    <a:pt x="134" y="294"/>
                  </a:cubicBezTo>
                  <a:cubicBezTo>
                    <a:pt x="151" y="332"/>
                    <a:pt x="168" y="369"/>
                    <a:pt x="185" y="403"/>
                  </a:cubicBezTo>
                  <a:cubicBezTo>
                    <a:pt x="688" y="1079"/>
                    <a:pt x="1016" y="1868"/>
                    <a:pt x="1133" y="2699"/>
                  </a:cubicBezTo>
                  <a:cubicBezTo>
                    <a:pt x="1133" y="3471"/>
                    <a:pt x="1490" y="3161"/>
                    <a:pt x="2023" y="3337"/>
                  </a:cubicBezTo>
                  <a:cubicBezTo>
                    <a:pt x="2044" y="3396"/>
                    <a:pt x="2107" y="3438"/>
                    <a:pt x="2170" y="3438"/>
                  </a:cubicBezTo>
                  <a:cubicBezTo>
                    <a:pt x="2241" y="3425"/>
                    <a:pt x="2292" y="3375"/>
                    <a:pt x="2309" y="3308"/>
                  </a:cubicBezTo>
                  <a:cubicBezTo>
                    <a:pt x="2292" y="3215"/>
                    <a:pt x="2267" y="3127"/>
                    <a:pt x="2241" y="3039"/>
                  </a:cubicBezTo>
                  <a:lnTo>
                    <a:pt x="2237" y="3026"/>
                  </a:lnTo>
                  <a:cubicBezTo>
                    <a:pt x="2237" y="3026"/>
                    <a:pt x="2237" y="3030"/>
                    <a:pt x="2237" y="3030"/>
                  </a:cubicBezTo>
                  <a:cubicBezTo>
                    <a:pt x="2204" y="2930"/>
                    <a:pt x="2174" y="2833"/>
                    <a:pt x="2141" y="2732"/>
                  </a:cubicBezTo>
                  <a:cubicBezTo>
                    <a:pt x="2111" y="2632"/>
                    <a:pt x="2078" y="2531"/>
                    <a:pt x="2040" y="2430"/>
                  </a:cubicBezTo>
                  <a:cubicBezTo>
                    <a:pt x="2032" y="2409"/>
                    <a:pt x="2027" y="2393"/>
                    <a:pt x="2019" y="2372"/>
                  </a:cubicBezTo>
                  <a:cubicBezTo>
                    <a:pt x="1956" y="2246"/>
                    <a:pt x="1893" y="2120"/>
                    <a:pt x="1822" y="1994"/>
                  </a:cubicBezTo>
                  <a:cubicBezTo>
                    <a:pt x="1746" y="1859"/>
                    <a:pt x="1662" y="1734"/>
                    <a:pt x="1570" y="1608"/>
                  </a:cubicBezTo>
                  <a:cubicBezTo>
                    <a:pt x="1398" y="1360"/>
                    <a:pt x="1209" y="1121"/>
                    <a:pt x="1007" y="894"/>
                  </a:cubicBezTo>
                  <a:cubicBezTo>
                    <a:pt x="986" y="873"/>
                    <a:pt x="970" y="852"/>
                    <a:pt x="949" y="835"/>
                  </a:cubicBezTo>
                  <a:lnTo>
                    <a:pt x="929" y="815"/>
                  </a:lnTo>
                  <a:lnTo>
                    <a:pt x="929" y="815"/>
                  </a:lnTo>
                  <a:lnTo>
                    <a:pt x="890" y="777"/>
                  </a:lnTo>
                  <a:cubicBezTo>
                    <a:pt x="877" y="768"/>
                    <a:pt x="865" y="756"/>
                    <a:pt x="852" y="743"/>
                  </a:cubicBezTo>
                  <a:lnTo>
                    <a:pt x="852" y="743"/>
                  </a:lnTo>
                  <a:cubicBezTo>
                    <a:pt x="859" y="746"/>
                    <a:pt x="863" y="750"/>
                    <a:pt x="867" y="753"/>
                  </a:cubicBezTo>
                  <a:lnTo>
                    <a:pt x="867" y="753"/>
                  </a:lnTo>
                  <a:cubicBezTo>
                    <a:pt x="850" y="737"/>
                    <a:pt x="830" y="721"/>
                    <a:pt x="814" y="705"/>
                  </a:cubicBezTo>
                  <a:lnTo>
                    <a:pt x="814" y="705"/>
                  </a:lnTo>
                  <a:lnTo>
                    <a:pt x="831" y="718"/>
                  </a:lnTo>
                  <a:cubicBezTo>
                    <a:pt x="814" y="705"/>
                    <a:pt x="802" y="693"/>
                    <a:pt x="785" y="680"/>
                  </a:cubicBezTo>
                  <a:lnTo>
                    <a:pt x="785" y="680"/>
                  </a:lnTo>
                  <a:lnTo>
                    <a:pt x="802" y="693"/>
                  </a:lnTo>
                  <a:cubicBezTo>
                    <a:pt x="693" y="592"/>
                    <a:pt x="588" y="495"/>
                    <a:pt x="479" y="395"/>
                  </a:cubicBezTo>
                  <a:cubicBezTo>
                    <a:pt x="365" y="298"/>
                    <a:pt x="269" y="206"/>
                    <a:pt x="155" y="118"/>
                  </a:cubicBezTo>
                  <a:cubicBezTo>
                    <a:pt x="101" y="80"/>
                    <a:pt x="55" y="38"/>
                    <a:pt x="0" y="0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9" name="Google Shape;3179;p44"/>
            <p:cNvSpPr/>
            <p:nvPr/>
          </p:nvSpPr>
          <p:spPr>
            <a:xfrm>
              <a:off x="5285986" y="3883118"/>
              <a:ext cx="87758" cy="116624"/>
            </a:xfrm>
            <a:custGeom>
              <a:avLst/>
              <a:gdLst/>
              <a:ahLst/>
              <a:cxnLst/>
              <a:rect l="l" t="t" r="r" b="b"/>
              <a:pathLst>
                <a:path w="2502" h="3325" extrusionOk="0">
                  <a:moveTo>
                    <a:pt x="1520" y="1319"/>
                  </a:moveTo>
                  <a:lnTo>
                    <a:pt x="1520" y="1319"/>
                  </a:lnTo>
                  <a:cubicBezTo>
                    <a:pt x="1521" y="1320"/>
                    <a:pt x="1522" y="1321"/>
                    <a:pt x="1523" y="1322"/>
                  </a:cubicBezTo>
                  <a:lnTo>
                    <a:pt x="1523" y="1322"/>
                  </a:lnTo>
                  <a:cubicBezTo>
                    <a:pt x="1522" y="1321"/>
                    <a:pt x="1521" y="1320"/>
                    <a:pt x="1520" y="1319"/>
                  </a:cubicBezTo>
                  <a:close/>
                  <a:moveTo>
                    <a:pt x="0" y="1"/>
                  </a:moveTo>
                  <a:lnTo>
                    <a:pt x="59" y="85"/>
                  </a:lnTo>
                  <a:cubicBezTo>
                    <a:pt x="139" y="211"/>
                    <a:pt x="210" y="336"/>
                    <a:pt x="286" y="462"/>
                  </a:cubicBezTo>
                  <a:cubicBezTo>
                    <a:pt x="315" y="521"/>
                    <a:pt x="349" y="580"/>
                    <a:pt x="378" y="634"/>
                  </a:cubicBezTo>
                  <a:cubicBezTo>
                    <a:pt x="378" y="639"/>
                    <a:pt x="382" y="639"/>
                    <a:pt x="382" y="639"/>
                  </a:cubicBezTo>
                  <a:cubicBezTo>
                    <a:pt x="932" y="1235"/>
                    <a:pt x="1335" y="1961"/>
                    <a:pt x="1419" y="2779"/>
                  </a:cubicBezTo>
                  <a:cubicBezTo>
                    <a:pt x="1457" y="2909"/>
                    <a:pt x="1402" y="3090"/>
                    <a:pt x="1524" y="3186"/>
                  </a:cubicBezTo>
                  <a:cubicBezTo>
                    <a:pt x="1608" y="3233"/>
                    <a:pt x="1709" y="3220"/>
                    <a:pt x="1805" y="3237"/>
                  </a:cubicBezTo>
                  <a:cubicBezTo>
                    <a:pt x="1912" y="3237"/>
                    <a:pt x="2043" y="3294"/>
                    <a:pt x="2161" y="3294"/>
                  </a:cubicBezTo>
                  <a:cubicBezTo>
                    <a:pt x="2209" y="3294"/>
                    <a:pt x="2255" y="3284"/>
                    <a:pt x="2296" y="3258"/>
                  </a:cubicBezTo>
                  <a:cubicBezTo>
                    <a:pt x="2326" y="3300"/>
                    <a:pt x="2372" y="3325"/>
                    <a:pt x="2422" y="3325"/>
                  </a:cubicBezTo>
                  <a:cubicBezTo>
                    <a:pt x="2447" y="3325"/>
                    <a:pt x="2477" y="3316"/>
                    <a:pt x="2502" y="3304"/>
                  </a:cubicBezTo>
                  <a:cubicBezTo>
                    <a:pt x="2460" y="3216"/>
                    <a:pt x="2426" y="3128"/>
                    <a:pt x="2389" y="3035"/>
                  </a:cubicBezTo>
                  <a:cubicBezTo>
                    <a:pt x="2342" y="2914"/>
                    <a:pt x="2292" y="2783"/>
                    <a:pt x="2246" y="2653"/>
                  </a:cubicBezTo>
                  <a:cubicBezTo>
                    <a:pt x="2187" y="2506"/>
                    <a:pt x="2128" y="2360"/>
                    <a:pt x="2070" y="2213"/>
                  </a:cubicBezTo>
                  <a:cubicBezTo>
                    <a:pt x="2049" y="2162"/>
                    <a:pt x="2023" y="2116"/>
                    <a:pt x="2002" y="2070"/>
                  </a:cubicBezTo>
                  <a:cubicBezTo>
                    <a:pt x="1973" y="2015"/>
                    <a:pt x="1948" y="1961"/>
                    <a:pt x="1918" y="1906"/>
                  </a:cubicBezTo>
                  <a:cubicBezTo>
                    <a:pt x="1843" y="1768"/>
                    <a:pt x="1759" y="1633"/>
                    <a:pt x="1671" y="1507"/>
                  </a:cubicBezTo>
                  <a:lnTo>
                    <a:pt x="1667" y="1503"/>
                  </a:lnTo>
                  <a:lnTo>
                    <a:pt x="1658" y="1491"/>
                  </a:lnTo>
                  <a:cubicBezTo>
                    <a:pt x="1658" y="1491"/>
                    <a:pt x="1658" y="1486"/>
                    <a:pt x="1654" y="1486"/>
                  </a:cubicBezTo>
                  <a:lnTo>
                    <a:pt x="1654" y="1491"/>
                  </a:lnTo>
                  <a:cubicBezTo>
                    <a:pt x="1615" y="1436"/>
                    <a:pt x="1572" y="1382"/>
                    <a:pt x="1530" y="1330"/>
                  </a:cubicBezTo>
                  <a:lnTo>
                    <a:pt x="1530" y="1330"/>
                  </a:lnTo>
                  <a:cubicBezTo>
                    <a:pt x="1532" y="1332"/>
                    <a:pt x="1534" y="1334"/>
                    <a:pt x="1537" y="1335"/>
                  </a:cubicBezTo>
                  <a:cubicBezTo>
                    <a:pt x="1532" y="1331"/>
                    <a:pt x="1528" y="1327"/>
                    <a:pt x="1524" y="1319"/>
                  </a:cubicBezTo>
                  <a:lnTo>
                    <a:pt x="1524" y="1319"/>
                  </a:lnTo>
                  <a:lnTo>
                    <a:pt x="1528" y="1327"/>
                  </a:lnTo>
                  <a:lnTo>
                    <a:pt x="1427" y="1209"/>
                  </a:lnTo>
                  <a:lnTo>
                    <a:pt x="1415" y="1197"/>
                  </a:lnTo>
                  <a:cubicBezTo>
                    <a:pt x="1360" y="1130"/>
                    <a:pt x="1305" y="1063"/>
                    <a:pt x="1246" y="1000"/>
                  </a:cubicBezTo>
                  <a:lnTo>
                    <a:pt x="1246" y="1000"/>
                  </a:lnTo>
                  <a:cubicBezTo>
                    <a:pt x="1248" y="1001"/>
                    <a:pt x="1250" y="1002"/>
                    <a:pt x="1251" y="1004"/>
                  </a:cubicBezTo>
                  <a:cubicBezTo>
                    <a:pt x="1066" y="807"/>
                    <a:pt x="873" y="622"/>
                    <a:pt x="668" y="450"/>
                  </a:cubicBezTo>
                  <a:cubicBezTo>
                    <a:pt x="588" y="387"/>
                    <a:pt x="504" y="324"/>
                    <a:pt x="420" y="261"/>
                  </a:cubicBezTo>
                  <a:cubicBezTo>
                    <a:pt x="340" y="202"/>
                    <a:pt x="252" y="143"/>
                    <a:pt x="164" y="89"/>
                  </a:cubicBezTo>
                  <a:cubicBezTo>
                    <a:pt x="114" y="59"/>
                    <a:pt x="55" y="30"/>
                    <a:pt x="0" y="1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0" name="Google Shape;3180;p44"/>
            <p:cNvSpPr/>
            <p:nvPr/>
          </p:nvSpPr>
          <p:spPr>
            <a:xfrm>
              <a:off x="4830474" y="3541282"/>
              <a:ext cx="740714" cy="442927"/>
            </a:xfrm>
            <a:custGeom>
              <a:avLst/>
              <a:gdLst/>
              <a:ahLst/>
              <a:cxnLst/>
              <a:rect l="l" t="t" r="r" b="b"/>
              <a:pathLst>
                <a:path w="21118" h="12628" extrusionOk="0">
                  <a:moveTo>
                    <a:pt x="15850" y="1"/>
                  </a:moveTo>
                  <a:lnTo>
                    <a:pt x="15850" y="1"/>
                  </a:lnTo>
                  <a:cubicBezTo>
                    <a:pt x="15820" y="34"/>
                    <a:pt x="15787" y="68"/>
                    <a:pt x="15758" y="101"/>
                  </a:cubicBezTo>
                  <a:cubicBezTo>
                    <a:pt x="15690" y="173"/>
                    <a:pt x="15623" y="244"/>
                    <a:pt x="15556" y="311"/>
                  </a:cubicBezTo>
                  <a:cubicBezTo>
                    <a:pt x="15552" y="315"/>
                    <a:pt x="15548" y="320"/>
                    <a:pt x="15543" y="324"/>
                  </a:cubicBezTo>
                  <a:cubicBezTo>
                    <a:pt x="14775" y="1256"/>
                    <a:pt x="14037" y="2217"/>
                    <a:pt x="13218" y="3107"/>
                  </a:cubicBezTo>
                  <a:cubicBezTo>
                    <a:pt x="12589" y="3757"/>
                    <a:pt x="11976" y="4538"/>
                    <a:pt x="11073" y="4815"/>
                  </a:cubicBezTo>
                  <a:cubicBezTo>
                    <a:pt x="9872" y="5090"/>
                    <a:pt x="8637" y="5175"/>
                    <a:pt x="7398" y="5175"/>
                  </a:cubicBezTo>
                  <a:cubicBezTo>
                    <a:pt x="6251" y="5175"/>
                    <a:pt x="5101" y="5102"/>
                    <a:pt x="3972" y="5037"/>
                  </a:cubicBezTo>
                  <a:cubicBezTo>
                    <a:pt x="1881" y="5033"/>
                    <a:pt x="1046" y="3598"/>
                    <a:pt x="517" y="1780"/>
                  </a:cubicBezTo>
                  <a:cubicBezTo>
                    <a:pt x="513" y="1763"/>
                    <a:pt x="505" y="1747"/>
                    <a:pt x="500" y="1726"/>
                  </a:cubicBezTo>
                  <a:cubicBezTo>
                    <a:pt x="484" y="1768"/>
                    <a:pt x="467" y="1805"/>
                    <a:pt x="450" y="1843"/>
                  </a:cubicBezTo>
                  <a:cubicBezTo>
                    <a:pt x="429" y="1927"/>
                    <a:pt x="408" y="2011"/>
                    <a:pt x="383" y="2099"/>
                  </a:cubicBezTo>
                  <a:cubicBezTo>
                    <a:pt x="366" y="2154"/>
                    <a:pt x="349" y="2213"/>
                    <a:pt x="328" y="2271"/>
                  </a:cubicBezTo>
                  <a:cubicBezTo>
                    <a:pt x="354" y="2343"/>
                    <a:pt x="379" y="2414"/>
                    <a:pt x="400" y="2485"/>
                  </a:cubicBezTo>
                  <a:cubicBezTo>
                    <a:pt x="236" y="2628"/>
                    <a:pt x="312" y="3102"/>
                    <a:pt x="278" y="3291"/>
                  </a:cubicBezTo>
                  <a:cubicBezTo>
                    <a:pt x="257" y="4114"/>
                    <a:pt x="223" y="4945"/>
                    <a:pt x="202" y="5776"/>
                  </a:cubicBezTo>
                  <a:cubicBezTo>
                    <a:pt x="173" y="5784"/>
                    <a:pt x="148" y="5805"/>
                    <a:pt x="127" y="5831"/>
                  </a:cubicBezTo>
                  <a:cubicBezTo>
                    <a:pt x="18" y="6057"/>
                    <a:pt x="47" y="6343"/>
                    <a:pt x="9" y="6595"/>
                  </a:cubicBezTo>
                  <a:cubicBezTo>
                    <a:pt x="1" y="6666"/>
                    <a:pt x="43" y="6737"/>
                    <a:pt x="114" y="6762"/>
                  </a:cubicBezTo>
                  <a:cubicBezTo>
                    <a:pt x="72" y="7283"/>
                    <a:pt x="26" y="7812"/>
                    <a:pt x="26" y="8328"/>
                  </a:cubicBezTo>
                  <a:cubicBezTo>
                    <a:pt x="30" y="8357"/>
                    <a:pt x="43" y="8378"/>
                    <a:pt x="64" y="8395"/>
                  </a:cubicBezTo>
                  <a:cubicBezTo>
                    <a:pt x="64" y="8479"/>
                    <a:pt x="121" y="8564"/>
                    <a:pt x="247" y="8564"/>
                  </a:cubicBezTo>
                  <a:cubicBezTo>
                    <a:pt x="253" y="8564"/>
                    <a:pt x="259" y="8563"/>
                    <a:pt x="265" y="8563"/>
                  </a:cubicBezTo>
                  <a:cubicBezTo>
                    <a:pt x="2763" y="8580"/>
                    <a:pt x="5252" y="8639"/>
                    <a:pt x="7745" y="8819"/>
                  </a:cubicBezTo>
                  <a:cubicBezTo>
                    <a:pt x="7820" y="8819"/>
                    <a:pt x="7900" y="8827"/>
                    <a:pt x="7979" y="8827"/>
                  </a:cubicBezTo>
                  <a:cubicBezTo>
                    <a:pt x="8058" y="8827"/>
                    <a:pt x="8135" y="8819"/>
                    <a:pt x="8207" y="8785"/>
                  </a:cubicBezTo>
                  <a:cubicBezTo>
                    <a:pt x="8333" y="8651"/>
                    <a:pt x="8383" y="8483"/>
                    <a:pt x="8534" y="8341"/>
                  </a:cubicBezTo>
                  <a:cubicBezTo>
                    <a:pt x="9407" y="7375"/>
                    <a:pt x="10725" y="6943"/>
                    <a:pt x="12009" y="6708"/>
                  </a:cubicBezTo>
                  <a:lnTo>
                    <a:pt x="12009" y="6708"/>
                  </a:lnTo>
                  <a:cubicBezTo>
                    <a:pt x="12005" y="6725"/>
                    <a:pt x="12005" y="6741"/>
                    <a:pt x="12009" y="6758"/>
                  </a:cubicBezTo>
                  <a:cubicBezTo>
                    <a:pt x="12035" y="6822"/>
                    <a:pt x="12095" y="6862"/>
                    <a:pt x="12160" y="6862"/>
                  </a:cubicBezTo>
                  <a:cubicBezTo>
                    <a:pt x="12179" y="6862"/>
                    <a:pt x="12200" y="6858"/>
                    <a:pt x="12219" y="6851"/>
                  </a:cubicBezTo>
                  <a:cubicBezTo>
                    <a:pt x="12409" y="6768"/>
                    <a:pt x="12603" y="6753"/>
                    <a:pt x="12799" y="6753"/>
                  </a:cubicBezTo>
                  <a:cubicBezTo>
                    <a:pt x="12832" y="6753"/>
                    <a:pt x="12866" y="6753"/>
                    <a:pt x="12899" y="6754"/>
                  </a:cubicBezTo>
                  <a:cubicBezTo>
                    <a:pt x="12996" y="6754"/>
                    <a:pt x="13092" y="6754"/>
                    <a:pt x="13189" y="6746"/>
                  </a:cubicBezTo>
                  <a:cubicBezTo>
                    <a:pt x="13269" y="6739"/>
                    <a:pt x="13351" y="6735"/>
                    <a:pt x="13435" y="6735"/>
                  </a:cubicBezTo>
                  <a:cubicBezTo>
                    <a:pt x="13686" y="6735"/>
                    <a:pt x="13947" y="6771"/>
                    <a:pt x="14171" y="6884"/>
                  </a:cubicBezTo>
                  <a:lnTo>
                    <a:pt x="14200" y="6884"/>
                  </a:lnTo>
                  <a:cubicBezTo>
                    <a:pt x="14276" y="6880"/>
                    <a:pt x="14347" y="6834"/>
                    <a:pt x="14381" y="6762"/>
                  </a:cubicBezTo>
                  <a:cubicBezTo>
                    <a:pt x="14385" y="6754"/>
                    <a:pt x="14393" y="6741"/>
                    <a:pt x="14398" y="6729"/>
                  </a:cubicBezTo>
                  <a:cubicBezTo>
                    <a:pt x="17059" y="7304"/>
                    <a:pt x="18989" y="9646"/>
                    <a:pt x="19766" y="12189"/>
                  </a:cubicBezTo>
                  <a:cubicBezTo>
                    <a:pt x="19795" y="12282"/>
                    <a:pt x="19795" y="12387"/>
                    <a:pt x="19850" y="12466"/>
                  </a:cubicBezTo>
                  <a:cubicBezTo>
                    <a:pt x="19934" y="12555"/>
                    <a:pt x="20089" y="12576"/>
                    <a:pt x="20207" y="12605"/>
                  </a:cubicBezTo>
                  <a:cubicBezTo>
                    <a:pt x="20231" y="12604"/>
                    <a:pt x="20256" y="12603"/>
                    <a:pt x="20280" y="12603"/>
                  </a:cubicBezTo>
                  <a:cubicBezTo>
                    <a:pt x="20346" y="12603"/>
                    <a:pt x="20411" y="12607"/>
                    <a:pt x="20475" y="12613"/>
                  </a:cubicBezTo>
                  <a:cubicBezTo>
                    <a:pt x="20540" y="12620"/>
                    <a:pt x="20608" y="12627"/>
                    <a:pt x="20674" y="12627"/>
                  </a:cubicBezTo>
                  <a:cubicBezTo>
                    <a:pt x="20689" y="12627"/>
                    <a:pt x="20704" y="12627"/>
                    <a:pt x="20719" y="12626"/>
                  </a:cubicBezTo>
                  <a:cubicBezTo>
                    <a:pt x="20895" y="12626"/>
                    <a:pt x="21050" y="12597"/>
                    <a:pt x="21117" y="12466"/>
                  </a:cubicBezTo>
                  <a:cubicBezTo>
                    <a:pt x="20996" y="11396"/>
                    <a:pt x="20526" y="10389"/>
                    <a:pt x="19917" y="9507"/>
                  </a:cubicBezTo>
                  <a:cubicBezTo>
                    <a:pt x="18725" y="7753"/>
                    <a:pt x="16962" y="6204"/>
                    <a:pt x="14893" y="5621"/>
                  </a:cubicBezTo>
                  <a:cubicBezTo>
                    <a:pt x="14876" y="5617"/>
                    <a:pt x="14855" y="5608"/>
                    <a:pt x="14834" y="5604"/>
                  </a:cubicBezTo>
                  <a:cubicBezTo>
                    <a:pt x="15472" y="3812"/>
                    <a:pt x="15946" y="1915"/>
                    <a:pt x="15850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1" name="Google Shape;3181;p44"/>
            <p:cNvSpPr/>
            <p:nvPr/>
          </p:nvSpPr>
          <p:spPr>
            <a:xfrm>
              <a:off x="6158674" y="3850884"/>
              <a:ext cx="67169" cy="145035"/>
            </a:xfrm>
            <a:custGeom>
              <a:avLst/>
              <a:gdLst/>
              <a:ahLst/>
              <a:cxnLst/>
              <a:rect l="l" t="t" r="r" b="b"/>
              <a:pathLst>
                <a:path w="1915" h="4135" extrusionOk="0">
                  <a:moveTo>
                    <a:pt x="1" y="0"/>
                  </a:moveTo>
                  <a:lnTo>
                    <a:pt x="1" y="0"/>
                  </a:lnTo>
                  <a:cubicBezTo>
                    <a:pt x="127" y="185"/>
                    <a:pt x="248" y="471"/>
                    <a:pt x="362" y="811"/>
                  </a:cubicBezTo>
                  <a:cubicBezTo>
                    <a:pt x="916" y="1721"/>
                    <a:pt x="1075" y="2800"/>
                    <a:pt x="1163" y="3845"/>
                  </a:cubicBezTo>
                  <a:cubicBezTo>
                    <a:pt x="1213" y="3969"/>
                    <a:pt x="1286" y="4001"/>
                    <a:pt x="1371" y="4001"/>
                  </a:cubicBezTo>
                  <a:cubicBezTo>
                    <a:pt x="1415" y="4001"/>
                    <a:pt x="1463" y="3992"/>
                    <a:pt x="1512" y="3984"/>
                  </a:cubicBezTo>
                  <a:cubicBezTo>
                    <a:pt x="1562" y="3974"/>
                    <a:pt x="1615" y="3964"/>
                    <a:pt x="1669" y="3964"/>
                  </a:cubicBezTo>
                  <a:cubicBezTo>
                    <a:pt x="1713" y="3964"/>
                    <a:pt x="1758" y="3971"/>
                    <a:pt x="1801" y="3992"/>
                  </a:cubicBezTo>
                  <a:cubicBezTo>
                    <a:pt x="1801" y="4026"/>
                    <a:pt x="1814" y="4055"/>
                    <a:pt x="1835" y="4084"/>
                  </a:cubicBezTo>
                  <a:cubicBezTo>
                    <a:pt x="1856" y="4110"/>
                    <a:pt x="1881" y="4126"/>
                    <a:pt x="1915" y="4135"/>
                  </a:cubicBezTo>
                  <a:cubicBezTo>
                    <a:pt x="1910" y="4122"/>
                    <a:pt x="1910" y="4110"/>
                    <a:pt x="1910" y="4097"/>
                  </a:cubicBezTo>
                  <a:lnTo>
                    <a:pt x="1910" y="4068"/>
                  </a:lnTo>
                  <a:cubicBezTo>
                    <a:pt x="1910" y="3933"/>
                    <a:pt x="1898" y="3799"/>
                    <a:pt x="1889" y="3665"/>
                  </a:cubicBezTo>
                  <a:cubicBezTo>
                    <a:pt x="1885" y="3522"/>
                    <a:pt x="1869" y="3379"/>
                    <a:pt x="1843" y="3241"/>
                  </a:cubicBezTo>
                  <a:cubicBezTo>
                    <a:pt x="1797" y="2964"/>
                    <a:pt x="1730" y="2687"/>
                    <a:pt x="1642" y="2418"/>
                  </a:cubicBezTo>
                  <a:cubicBezTo>
                    <a:pt x="1566" y="2212"/>
                    <a:pt x="1478" y="2007"/>
                    <a:pt x="1382" y="1809"/>
                  </a:cubicBezTo>
                  <a:cubicBezTo>
                    <a:pt x="1327" y="1700"/>
                    <a:pt x="1268" y="1591"/>
                    <a:pt x="1210" y="1482"/>
                  </a:cubicBezTo>
                  <a:cubicBezTo>
                    <a:pt x="1155" y="1373"/>
                    <a:pt x="1088" y="1260"/>
                    <a:pt x="1021" y="1146"/>
                  </a:cubicBezTo>
                  <a:cubicBezTo>
                    <a:pt x="773" y="756"/>
                    <a:pt x="471" y="403"/>
                    <a:pt x="127" y="97"/>
                  </a:cubicBezTo>
                  <a:cubicBezTo>
                    <a:pt x="85" y="63"/>
                    <a:pt x="43" y="30"/>
                    <a:pt x="1" y="0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2" name="Google Shape;3182;p44"/>
            <p:cNvSpPr/>
            <p:nvPr/>
          </p:nvSpPr>
          <p:spPr>
            <a:xfrm>
              <a:off x="6070637" y="3853375"/>
              <a:ext cx="80427" cy="139599"/>
            </a:xfrm>
            <a:custGeom>
              <a:avLst/>
              <a:gdLst/>
              <a:ahLst/>
              <a:cxnLst/>
              <a:rect l="l" t="t" r="r" b="b"/>
              <a:pathLst>
                <a:path w="2293" h="3980" extrusionOk="0">
                  <a:moveTo>
                    <a:pt x="1" y="1"/>
                  </a:moveTo>
                  <a:lnTo>
                    <a:pt x="5" y="13"/>
                  </a:lnTo>
                  <a:cubicBezTo>
                    <a:pt x="5" y="13"/>
                    <a:pt x="9" y="18"/>
                    <a:pt x="9" y="22"/>
                  </a:cubicBezTo>
                  <a:cubicBezTo>
                    <a:pt x="18" y="34"/>
                    <a:pt x="26" y="51"/>
                    <a:pt x="34" y="64"/>
                  </a:cubicBezTo>
                  <a:cubicBezTo>
                    <a:pt x="64" y="72"/>
                    <a:pt x="93" y="89"/>
                    <a:pt x="114" y="110"/>
                  </a:cubicBezTo>
                  <a:cubicBezTo>
                    <a:pt x="387" y="496"/>
                    <a:pt x="601" y="920"/>
                    <a:pt x="752" y="1365"/>
                  </a:cubicBezTo>
                  <a:lnTo>
                    <a:pt x="760" y="1382"/>
                  </a:lnTo>
                  <a:cubicBezTo>
                    <a:pt x="1193" y="2116"/>
                    <a:pt x="1214" y="2977"/>
                    <a:pt x="1335" y="3787"/>
                  </a:cubicBezTo>
                  <a:cubicBezTo>
                    <a:pt x="1537" y="3963"/>
                    <a:pt x="1919" y="3896"/>
                    <a:pt x="2175" y="3946"/>
                  </a:cubicBezTo>
                  <a:cubicBezTo>
                    <a:pt x="2213" y="3963"/>
                    <a:pt x="2250" y="3976"/>
                    <a:pt x="2292" y="3980"/>
                  </a:cubicBezTo>
                  <a:cubicBezTo>
                    <a:pt x="2292" y="3976"/>
                    <a:pt x="2292" y="3976"/>
                    <a:pt x="2292" y="3971"/>
                  </a:cubicBezTo>
                  <a:cubicBezTo>
                    <a:pt x="2267" y="3774"/>
                    <a:pt x="2230" y="3577"/>
                    <a:pt x="2192" y="3384"/>
                  </a:cubicBezTo>
                  <a:lnTo>
                    <a:pt x="2192" y="3392"/>
                  </a:lnTo>
                  <a:cubicBezTo>
                    <a:pt x="2188" y="3367"/>
                    <a:pt x="2183" y="3342"/>
                    <a:pt x="2179" y="3317"/>
                  </a:cubicBezTo>
                  <a:cubicBezTo>
                    <a:pt x="2179" y="3317"/>
                    <a:pt x="2179" y="3308"/>
                    <a:pt x="2175" y="3304"/>
                  </a:cubicBezTo>
                  <a:cubicBezTo>
                    <a:pt x="2171" y="3300"/>
                    <a:pt x="2175" y="3300"/>
                    <a:pt x="2175" y="3300"/>
                  </a:cubicBezTo>
                  <a:cubicBezTo>
                    <a:pt x="2171" y="3275"/>
                    <a:pt x="2162" y="3254"/>
                    <a:pt x="2158" y="3229"/>
                  </a:cubicBezTo>
                  <a:cubicBezTo>
                    <a:pt x="2158" y="3220"/>
                    <a:pt x="2154" y="3216"/>
                    <a:pt x="2154" y="3208"/>
                  </a:cubicBezTo>
                  <a:lnTo>
                    <a:pt x="2154" y="3216"/>
                  </a:lnTo>
                  <a:cubicBezTo>
                    <a:pt x="2116" y="3082"/>
                    <a:pt x="2078" y="2943"/>
                    <a:pt x="2032" y="2813"/>
                  </a:cubicBezTo>
                  <a:cubicBezTo>
                    <a:pt x="1982" y="2670"/>
                    <a:pt x="1919" y="2536"/>
                    <a:pt x="1856" y="2397"/>
                  </a:cubicBezTo>
                  <a:cubicBezTo>
                    <a:pt x="1738" y="2129"/>
                    <a:pt x="1608" y="1873"/>
                    <a:pt x="1461" y="1621"/>
                  </a:cubicBezTo>
                  <a:cubicBezTo>
                    <a:pt x="1390" y="1499"/>
                    <a:pt x="1314" y="1382"/>
                    <a:pt x="1235" y="1268"/>
                  </a:cubicBezTo>
                  <a:cubicBezTo>
                    <a:pt x="1151" y="1151"/>
                    <a:pt x="1058" y="1042"/>
                    <a:pt x="970" y="933"/>
                  </a:cubicBezTo>
                  <a:cubicBezTo>
                    <a:pt x="878" y="823"/>
                    <a:pt x="777" y="698"/>
                    <a:pt x="677" y="588"/>
                  </a:cubicBezTo>
                  <a:cubicBezTo>
                    <a:pt x="576" y="479"/>
                    <a:pt x="454" y="362"/>
                    <a:pt x="337" y="257"/>
                  </a:cubicBezTo>
                  <a:cubicBezTo>
                    <a:pt x="332" y="253"/>
                    <a:pt x="328" y="248"/>
                    <a:pt x="324" y="244"/>
                  </a:cubicBezTo>
                  <a:lnTo>
                    <a:pt x="324" y="244"/>
                  </a:lnTo>
                  <a:lnTo>
                    <a:pt x="328" y="253"/>
                  </a:lnTo>
                  <a:cubicBezTo>
                    <a:pt x="227" y="160"/>
                    <a:pt x="114" y="81"/>
                    <a:pt x="1" y="1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3" name="Google Shape;3183;p44"/>
            <p:cNvSpPr/>
            <p:nvPr/>
          </p:nvSpPr>
          <p:spPr>
            <a:xfrm>
              <a:off x="3110070" y="3476464"/>
              <a:ext cx="305293" cy="251067"/>
            </a:xfrm>
            <a:custGeom>
              <a:avLst/>
              <a:gdLst/>
              <a:ahLst/>
              <a:cxnLst/>
              <a:rect l="l" t="t" r="r" b="b"/>
              <a:pathLst>
                <a:path w="8704" h="7158" extrusionOk="0">
                  <a:moveTo>
                    <a:pt x="3124" y="0"/>
                  </a:moveTo>
                  <a:cubicBezTo>
                    <a:pt x="3116" y="0"/>
                    <a:pt x="3108" y="1"/>
                    <a:pt x="3099" y="2"/>
                  </a:cubicBezTo>
                  <a:cubicBezTo>
                    <a:pt x="3003" y="14"/>
                    <a:pt x="2961" y="111"/>
                    <a:pt x="2952" y="199"/>
                  </a:cubicBezTo>
                  <a:cubicBezTo>
                    <a:pt x="2784" y="1046"/>
                    <a:pt x="1944" y="1674"/>
                    <a:pt x="1100" y="1674"/>
                  </a:cubicBezTo>
                  <a:cubicBezTo>
                    <a:pt x="852" y="1674"/>
                    <a:pt x="603" y="1620"/>
                    <a:pt x="371" y="1500"/>
                  </a:cubicBezTo>
                  <a:cubicBezTo>
                    <a:pt x="331" y="1471"/>
                    <a:pt x="291" y="1458"/>
                    <a:pt x="255" y="1458"/>
                  </a:cubicBezTo>
                  <a:cubicBezTo>
                    <a:pt x="99" y="1458"/>
                    <a:pt x="1" y="1684"/>
                    <a:pt x="195" y="1769"/>
                  </a:cubicBezTo>
                  <a:cubicBezTo>
                    <a:pt x="295" y="1823"/>
                    <a:pt x="400" y="1870"/>
                    <a:pt x="510" y="1903"/>
                  </a:cubicBezTo>
                  <a:cubicBezTo>
                    <a:pt x="501" y="1916"/>
                    <a:pt x="497" y="1933"/>
                    <a:pt x="497" y="1949"/>
                  </a:cubicBezTo>
                  <a:cubicBezTo>
                    <a:pt x="573" y="2424"/>
                    <a:pt x="938" y="2827"/>
                    <a:pt x="1219" y="3209"/>
                  </a:cubicBezTo>
                  <a:cubicBezTo>
                    <a:pt x="1739" y="3809"/>
                    <a:pt x="2260" y="4409"/>
                    <a:pt x="2868" y="4925"/>
                  </a:cubicBezTo>
                  <a:cubicBezTo>
                    <a:pt x="3536" y="5538"/>
                    <a:pt x="4312" y="5966"/>
                    <a:pt x="5135" y="6289"/>
                  </a:cubicBezTo>
                  <a:lnTo>
                    <a:pt x="5139" y="6289"/>
                  </a:lnTo>
                  <a:cubicBezTo>
                    <a:pt x="5437" y="6436"/>
                    <a:pt x="5744" y="6558"/>
                    <a:pt x="6063" y="6646"/>
                  </a:cubicBezTo>
                  <a:cubicBezTo>
                    <a:pt x="6076" y="6651"/>
                    <a:pt x="6090" y="6653"/>
                    <a:pt x="6104" y="6653"/>
                  </a:cubicBezTo>
                  <a:cubicBezTo>
                    <a:pt x="6125" y="6653"/>
                    <a:pt x="6147" y="6648"/>
                    <a:pt x="6167" y="6638"/>
                  </a:cubicBezTo>
                  <a:cubicBezTo>
                    <a:pt x="6789" y="6818"/>
                    <a:pt x="7422" y="6957"/>
                    <a:pt x="8052" y="7091"/>
                  </a:cubicBezTo>
                  <a:cubicBezTo>
                    <a:pt x="8071" y="7100"/>
                    <a:pt x="8090" y="7104"/>
                    <a:pt x="8109" y="7104"/>
                  </a:cubicBezTo>
                  <a:cubicBezTo>
                    <a:pt x="8147" y="7104"/>
                    <a:pt x="8184" y="7088"/>
                    <a:pt x="8212" y="7057"/>
                  </a:cubicBezTo>
                  <a:cubicBezTo>
                    <a:pt x="8283" y="7087"/>
                    <a:pt x="8354" y="7104"/>
                    <a:pt x="8417" y="7137"/>
                  </a:cubicBezTo>
                  <a:cubicBezTo>
                    <a:pt x="8443" y="7151"/>
                    <a:pt x="8471" y="7157"/>
                    <a:pt x="8497" y="7157"/>
                  </a:cubicBezTo>
                  <a:cubicBezTo>
                    <a:pt x="8607" y="7157"/>
                    <a:pt x="8704" y="7050"/>
                    <a:pt x="8656" y="6931"/>
                  </a:cubicBezTo>
                  <a:cubicBezTo>
                    <a:pt x="8602" y="6860"/>
                    <a:pt x="8564" y="6776"/>
                    <a:pt x="8547" y="6688"/>
                  </a:cubicBezTo>
                  <a:cubicBezTo>
                    <a:pt x="8447" y="5777"/>
                    <a:pt x="8510" y="4850"/>
                    <a:pt x="8497" y="3939"/>
                  </a:cubicBezTo>
                  <a:cubicBezTo>
                    <a:pt x="8489" y="3834"/>
                    <a:pt x="8489" y="3729"/>
                    <a:pt x="8497" y="3624"/>
                  </a:cubicBezTo>
                  <a:lnTo>
                    <a:pt x="8522" y="3624"/>
                  </a:lnTo>
                  <a:cubicBezTo>
                    <a:pt x="8528" y="3625"/>
                    <a:pt x="8535" y="3626"/>
                    <a:pt x="8542" y="3626"/>
                  </a:cubicBezTo>
                  <a:cubicBezTo>
                    <a:pt x="8562" y="3626"/>
                    <a:pt x="8583" y="3621"/>
                    <a:pt x="8602" y="3611"/>
                  </a:cubicBezTo>
                  <a:cubicBezTo>
                    <a:pt x="8598" y="3507"/>
                    <a:pt x="8593" y="3402"/>
                    <a:pt x="8589" y="3301"/>
                  </a:cubicBezTo>
                  <a:cubicBezTo>
                    <a:pt x="8497" y="3225"/>
                    <a:pt x="8379" y="3171"/>
                    <a:pt x="8287" y="3104"/>
                  </a:cubicBezTo>
                  <a:cubicBezTo>
                    <a:pt x="8162" y="3046"/>
                    <a:pt x="7716" y="2926"/>
                    <a:pt x="7394" y="2926"/>
                  </a:cubicBezTo>
                  <a:cubicBezTo>
                    <a:pt x="7197" y="2926"/>
                    <a:pt x="7046" y="2971"/>
                    <a:pt x="7045" y="3104"/>
                  </a:cubicBezTo>
                  <a:cubicBezTo>
                    <a:pt x="6155" y="2831"/>
                    <a:pt x="5190" y="2579"/>
                    <a:pt x="4518" y="1891"/>
                  </a:cubicBezTo>
                  <a:cubicBezTo>
                    <a:pt x="4094" y="1387"/>
                    <a:pt x="3670" y="862"/>
                    <a:pt x="3347" y="270"/>
                  </a:cubicBezTo>
                  <a:cubicBezTo>
                    <a:pt x="3291" y="167"/>
                    <a:pt x="3262" y="0"/>
                    <a:pt x="3124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4" name="Google Shape;3184;p44"/>
            <p:cNvSpPr/>
            <p:nvPr/>
          </p:nvSpPr>
          <p:spPr>
            <a:xfrm>
              <a:off x="3689851" y="2684973"/>
              <a:ext cx="77305" cy="62118"/>
            </a:xfrm>
            <a:custGeom>
              <a:avLst/>
              <a:gdLst/>
              <a:ahLst/>
              <a:cxnLst/>
              <a:rect l="l" t="t" r="r" b="b"/>
              <a:pathLst>
                <a:path w="2204" h="1771" extrusionOk="0">
                  <a:moveTo>
                    <a:pt x="1474" y="1"/>
                  </a:moveTo>
                  <a:cubicBezTo>
                    <a:pt x="1449" y="1"/>
                    <a:pt x="1423" y="6"/>
                    <a:pt x="1398" y="16"/>
                  </a:cubicBezTo>
                  <a:cubicBezTo>
                    <a:pt x="1247" y="112"/>
                    <a:pt x="735" y="301"/>
                    <a:pt x="395" y="520"/>
                  </a:cubicBezTo>
                  <a:cubicBezTo>
                    <a:pt x="361" y="504"/>
                    <a:pt x="321" y="497"/>
                    <a:pt x="280" y="497"/>
                  </a:cubicBezTo>
                  <a:cubicBezTo>
                    <a:pt x="164" y="497"/>
                    <a:pt x="38" y="556"/>
                    <a:pt x="13" y="658"/>
                  </a:cubicBezTo>
                  <a:cubicBezTo>
                    <a:pt x="1" y="725"/>
                    <a:pt x="26" y="788"/>
                    <a:pt x="84" y="822"/>
                  </a:cubicBezTo>
                  <a:cubicBezTo>
                    <a:pt x="80" y="843"/>
                    <a:pt x="80" y="860"/>
                    <a:pt x="84" y="881"/>
                  </a:cubicBezTo>
                  <a:cubicBezTo>
                    <a:pt x="97" y="1023"/>
                    <a:pt x="135" y="1166"/>
                    <a:pt x="194" y="1300"/>
                  </a:cubicBezTo>
                  <a:cubicBezTo>
                    <a:pt x="181" y="1367"/>
                    <a:pt x="206" y="1439"/>
                    <a:pt x="269" y="1477"/>
                  </a:cubicBezTo>
                  <a:cubicBezTo>
                    <a:pt x="286" y="1527"/>
                    <a:pt x="307" y="1577"/>
                    <a:pt x="320" y="1632"/>
                  </a:cubicBezTo>
                  <a:cubicBezTo>
                    <a:pt x="336" y="1661"/>
                    <a:pt x="357" y="1682"/>
                    <a:pt x="387" y="1699"/>
                  </a:cubicBezTo>
                  <a:cubicBezTo>
                    <a:pt x="412" y="1741"/>
                    <a:pt x="458" y="1766"/>
                    <a:pt x="508" y="1770"/>
                  </a:cubicBezTo>
                  <a:cubicBezTo>
                    <a:pt x="513" y="1771"/>
                    <a:pt x="518" y="1771"/>
                    <a:pt x="523" y="1771"/>
                  </a:cubicBezTo>
                  <a:cubicBezTo>
                    <a:pt x="820" y="1771"/>
                    <a:pt x="2204" y="1529"/>
                    <a:pt x="1944" y="1141"/>
                  </a:cubicBezTo>
                  <a:cubicBezTo>
                    <a:pt x="1931" y="1128"/>
                    <a:pt x="1919" y="1116"/>
                    <a:pt x="1902" y="1111"/>
                  </a:cubicBezTo>
                  <a:lnTo>
                    <a:pt x="1931" y="1095"/>
                  </a:lnTo>
                  <a:cubicBezTo>
                    <a:pt x="2053" y="952"/>
                    <a:pt x="1919" y="780"/>
                    <a:pt x="1873" y="629"/>
                  </a:cubicBezTo>
                  <a:cubicBezTo>
                    <a:pt x="1822" y="473"/>
                    <a:pt x="1755" y="322"/>
                    <a:pt x="1675" y="180"/>
                  </a:cubicBezTo>
                  <a:cubicBezTo>
                    <a:pt x="1662" y="73"/>
                    <a:pt x="1572" y="1"/>
                    <a:pt x="1474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5" name="Google Shape;3185;p44"/>
            <p:cNvSpPr/>
            <p:nvPr/>
          </p:nvSpPr>
          <p:spPr>
            <a:xfrm>
              <a:off x="4582427" y="1238186"/>
              <a:ext cx="107049" cy="127989"/>
            </a:xfrm>
            <a:custGeom>
              <a:avLst/>
              <a:gdLst/>
              <a:ahLst/>
              <a:cxnLst/>
              <a:rect l="l" t="t" r="r" b="b"/>
              <a:pathLst>
                <a:path w="3052" h="3649" extrusionOk="0">
                  <a:moveTo>
                    <a:pt x="2283" y="0"/>
                  </a:moveTo>
                  <a:cubicBezTo>
                    <a:pt x="2222" y="0"/>
                    <a:pt x="2168" y="35"/>
                    <a:pt x="2116" y="77"/>
                  </a:cubicBezTo>
                  <a:cubicBezTo>
                    <a:pt x="1831" y="308"/>
                    <a:pt x="1612" y="610"/>
                    <a:pt x="1402" y="908"/>
                  </a:cubicBezTo>
                  <a:cubicBezTo>
                    <a:pt x="869" y="1601"/>
                    <a:pt x="676" y="2461"/>
                    <a:pt x="328" y="3242"/>
                  </a:cubicBezTo>
                  <a:cubicBezTo>
                    <a:pt x="219" y="3326"/>
                    <a:pt x="1" y="3380"/>
                    <a:pt x="80" y="3557"/>
                  </a:cubicBezTo>
                  <a:cubicBezTo>
                    <a:pt x="121" y="3623"/>
                    <a:pt x="171" y="3649"/>
                    <a:pt x="224" y="3649"/>
                  </a:cubicBezTo>
                  <a:cubicBezTo>
                    <a:pt x="362" y="3649"/>
                    <a:pt x="528" y="3479"/>
                    <a:pt x="643" y="3418"/>
                  </a:cubicBezTo>
                  <a:cubicBezTo>
                    <a:pt x="1033" y="3162"/>
                    <a:pt x="1436" y="2923"/>
                    <a:pt x="1831" y="2675"/>
                  </a:cubicBezTo>
                  <a:cubicBezTo>
                    <a:pt x="2187" y="2449"/>
                    <a:pt x="2553" y="2230"/>
                    <a:pt x="2909" y="2004"/>
                  </a:cubicBezTo>
                  <a:cubicBezTo>
                    <a:pt x="3018" y="1958"/>
                    <a:pt x="3052" y="1819"/>
                    <a:pt x="2976" y="1727"/>
                  </a:cubicBezTo>
                  <a:cubicBezTo>
                    <a:pt x="2767" y="1227"/>
                    <a:pt x="2561" y="694"/>
                    <a:pt x="2443" y="161"/>
                  </a:cubicBezTo>
                  <a:cubicBezTo>
                    <a:pt x="2439" y="94"/>
                    <a:pt x="2401" y="35"/>
                    <a:pt x="2338" y="10"/>
                  </a:cubicBezTo>
                  <a:cubicBezTo>
                    <a:pt x="2319" y="3"/>
                    <a:pt x="2301" y="0"/>
                    <a:pt x="2283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6" name="Google Shape;3186;p44"/>
            <p:cNvSpPr/>
            <p:nvPr/>
          </p:nvSpPr>
          <p:spPr>
            <a:xfrm>
              <a:off x="5303488" y="1246638"/>
              <a:ext cx="105541" cy="104699"/>
            </a:xfrm>
            <a:custGeom>
              <a:avLst/>
              <a:gdLst/>
              <a:ahLst/>
              <a:cxnLst/>
              <a:rect l="l" t="t" r="r" b="b"/>
              <a:pathLst>
                <a:path w="3009" h="2985" extrusionOk="0">
                  <a:moveTo>
                    <a:pt x="2292" y="0"/>
                  </a:moveTo>
                  <a:cubicBezTo>
                    <a:pt x="2221" y="0"/>
                    <a:pt x="2143" y="36"/>
                    <a:pt x="2087" y="105"/>
                  </a:cubicBezTo>
                  <a:cubicBezTo>
                    <a:pt x="1592" y="516"/>
                    <a:pt x="1147" y="990"/>
                    <a:pt x="618" y="1368"/>
                  </a:cubicBezTo>
                  <a:cubicBezTo>
                    <a:pt x="607" y="1366"/>
                    <a:pt x="595" y="1364"/>
                    <a:pt x="584" y="1364"/>
                  </a:cubicBezTo>
                  <a:cubicBezTo>
                    <a:pt x="521" y="1364"/>
                    <a:pt x="462" y="1404"/>
                    <a:pt x="437" y="1465"/>
                  </a:cubicBezTo>
                  <a:lnTo>
                    <a:pt x="433" y="1477"/>
                  </a:lnTo>
                  <a:cubicBezTo>
                    <a:pt x="345" y="1549"/>
                    <a:pt x="219" y="1620"/>
                    <a:pt x="194" y="1738"/>
                  </a:cubicBezTo>
                  <a:cubicBezTo>
                    <a:pt x="13" y="1746"/>
                    <a:pt x="1" y="2027"/>
                    <a:pt x="173" y="2052"/>
                  </a:cubicBezTo>
                  <a:cubicBezTo>
                    <a:pt x="983" y="2384"/>
                    <a:pt x="1814" y="2648"/>
                    <a:pt x="2637" y="2938"/>
                  </a:cubicBezTo>
                  <a:cubicBezTo>
                    <a:pt x="2685" y="2970"/>
                    <a:pt x="2740" y="2985"/>
                    <a:pt x="2791" y="2985"/>
                  </a:cubicBezTo>
                  <a:cubicBezTo>
                    <a:pt x="2910" y="2985"/>
                    <a:pt x="3008" y="2903"/>
                    <a:pt x="2956" y="2753"/>
                  </a:cubicBezTo>
                  <a:cubicBezTo>
                    <a:pt x="2750" y="1918"/>
                    <a:pt x="2544" y="1062"/>
                    <a:pt x="2469" y="201"/>
                  </a:cubicBezTo>
                  <a:cubicBezTo>
                    <a:pt x="2469" y="65"/>
                    <a:pt x="2386" y="0"/>
                    <a:pt x="2292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7" name="Google Shape;3187;p44"/>
            <p:cNvSpPr/>
            <p:nvPr/>
          </p:nvSpPr>
          <p:spPr>
            <a:xfrm>
              <a:off x="5211032" y="1938518"/>
              <a:ext cx="176182" cy="150647"/>
            </a:xfrm>
            <a:custGeom>
              <a:avLst/>
              <a:gdLst/>
              <a:ahLst/>
              <a:cxnLst/>
              <a:rect l="l" t="t" r="r" b="b"/>
              <a:pathLst>
                <a:path w="5023" h="4295" extrusionOk="0">
                  <a:moveTo>
                    <a:pt x="335" y="3709"/>
                  </a:moveTo>
                  <a:cubicBezTo>
                    <a:pt x="334" y="3711"/>
                    <a:pt x="332" y="3713"/>
                    <a:pt x="332" y="3716"/>
                  </a:cubicBezTo>
                  <a:cubicBezTo>
                    <a:pt x="333" y="3713"/>
                    <a:pt x="334" y="3711"/>
                    <a:pt x="335" y="3709"/>
                  </a:cubicBezTo>
                  <a:close/>
                  <a:moveTo>
                    <a:pt x="332" y="3711"/>
                  </a:moveTo>
                  <a:cubicBezTo>
                    <a:pt x="331" y="3713"/>
                    <a:pt x="330" y="3715"/>
                    <a:pt x="329" y="3717"/>
                  </a:cubicBezTo>
                  <a:lnTo>
                    <a:pt x="329" y="3717"/>
                  </a:lnTo>
                  <a:cubicBezTo>
                    <a:pt x="330" y="3715"/>
                    <a:pt x="331" y="3713"/>
                    <a:pt x="332" y="3711"/>
                  </a:cubicBezTo>
                  <a:close/>
                  <a:moveTo>
                    <a:pt x="3781" y="1"/>
                  </a:moveTo>
                  <a:cubicBezTo>
                    <a:pt x="3456" y="1"/>
                    <a:pt x="3115" y="111"/>
                    <a:pt x="2855" y="341"/>
                  </a:cubicBezTo>
                  <a:cubicBezTo>
                    <a:pt x="2204" y="945"/>
                    <a:pt x="1671" y="1651"/>
                    <a:pt x="1168" y="2377"/>
                  </a:cubicBezTo>
                  <a:cubicBezTo>
                    <a:pt x="1101" y="2490"/>
                    <a:pt x="1033" y="2599"/>
                    <a:pt x="966" y="2712"/>
                  </a:cubicBezTo>
                  <a:cubicBezTo>
                    <a:pt x="962" y="2712"/>
                    <a:pt x="962" y="2717"/>
                    <a:pt x="962" y="2721"/>
                  </a:cubicBezTo>
                  <a:cubicBezTo>
                    <a:pt x="962" y="2717"/>
                    <a:pt x="962" y="2717"/>
                    <a:pt x="962" y="2712"/>
                  </a:cubicBezTo>
                  <a:cubicBezTo>
                    <a:pt x="958" y="2721"/>
                    <a:pt x="954" y="2729"/>
                    <a:pt x="949" y="2733"/>
                  </a:cubicBezTo>
                  <a:cubicBezTo>
                    <a:pt x="949" y="2738"/>
                    <a:pt x="945" y="2738"/>
                    <a:pt x="945" y="2742"/>
                  </a:cubicBezTo>
                  <a:cubicBezTo>
                    <a:pt x="891" y="2838"/>
                    <a:pt x="832" y="2939"/>
                    <a:pt x="777" y="3040"/>
                  </a:cubicBezTo>
                  <a:cubicBezTo>
                    <a:pt x="748" y="3090"/>
                    <a:pt x="723" y="3136"/>
                    <a:pt x="693" y="3187"/>
                  </a:cubicBezTo>
                  <a:cubicBezTo>
                    <a:pt x="660" y="3241"/>
                    <a:pt x="626" y="3292"/>
                    <a:pt x="589" y="3342"/>
                  </a:cubicBezTo>
                  <a:cubicBezTo>
                    <a:pt x="589" y="3342"/>
                    <a:pt x="584" y="3346"/>
                    <a:pt x="580" y="3350"/>
                  </a:cubicBezTo>
                  <a:cubicBezTo>
                    <a:pt x="521" y="3430"/>
                    <a:pt x="463" y="3510"/>
                    <a:pt x="408" y="3590"/>
                  </a:cubicBezTo>
                  <a:cubicBezTo>
                    <a:pt x="400" y="3606"/>
                    <a:pt x="387" y="3627"/>
                    <a:pt x="374" y="3644"/>
                  </a:cubicBezTo>
                  <a:cubicBezTo>
                    <a:pt x="374" y="3644"/>
                    <a:pt x="374" y="3648"/>
                    <a:pt x="370" y="3648"/>
                  </a:cubicBezTo>
                  <a:cubicBezTo>
                    <a:pt x="370" y="3648"/>
                    <a:pt x="370" y="3653"/>
                    <a:pt x="366" y="3653"/>
                  </a:cubicBezTo>
                  <a:cubicBezTo>
                    <a:pt x="366" y="3657"/>
                    <a:pt x="366" y="3657"/>
                    <a:pt x="362" y="3661"/>
                  </a:cubicBezTo>
                  <a:cubicBezTo>
                    <a:pt x="354" y="3676"/>
                    <a:pt x="343" y="3691"/>
                    <a:pt x="335" y="3709"/>
                  </a:cubicBezTo>
                  <a:lnTo>
                    <a:pt x="335" y="3709"/>
                  </a:lnTo>
                  <a:cubicBezTo>
                    <a:pt x="337" y="3707"/>
                    <a:pt x="339" y="3705"/>
                    <a:pt x="341" y="3703"/>
                  </a:cubicBezTo>
                  <a:lnTo>
                    <a:pt x="341" y="3703"/>
                  </a:lnTo>
                  <a:lnTo>
                    <a:pt x="326" y="3725"/>
                  </a:lnTo>
                  <a:lnTo>
                    <a:pt x="326" y="3725"/>
                  </a:lnTo>
                  <a:cubicBezTo>
                    <a:pt x="328" y="3722"/>
                    <a:pt x="328" y="3719"/>
                    <a:pt x="329" y="3717"/>
                  </a:cubicBezTo>
                  <a:lnTo>
                    <a:pt x="329" y="3717"/>
                  </a:lnTo>
                  <a:cubicBezTo>
                    <a:pt x="217" y="3908"/>
                    <a:pt x="109" y="4103"/>
                    <a:pt x="1" y="4295"/>
                  </a:cubicBezTo>
                  <a:lnTo>
                    <a:pt x="118" y="4232"/>
                  </a:lnTo>
                  <a:lnTo>
                    <a:pt x="118" y="4232"/>
                  </a:lnTo>
                  <a:lnTo>
                    <a:pt x="102" y="4244"/>
                  </a:lnTo>
                  <a:cubicBezTo>
                    <a:pt x="270" y="4148"/>
                    <a:pt x="437" y="4056"/>
                    <a:pt x="610" y="3967"/>
                  </a:cubicBezTo>
                  <a:cubicBezTo>
                    <a:pt x="782" y="3879"/>
                    <a:pt x="941" y="3804"/>
                    <a:pt x="1105" y="3720"/>
                  </a:cubicBezTo>
                  <a:cubicBezTo>
                    <a:pt x="1109" y="3716"/>
                    <a:pt x="1113" y="3711"/>
                    <a:pt x="1117" y="3711"/>
                  </a:cubicBezTo>
                  <a:cubicBezTo>
                    <a:pt x="1247" y="3644"/>
                    <a:pt x="1373" y="3577"/>
                    <a:pt x="1504" y="3518"/>
                  </a:cubicBezTo>
                  <a:cubicBezTo>
                    <a:pt x="1621" y="3464"/>
                    <a:pt x="1739" y="3413"/>
                    <a:pt x="1852" y="3355"/>
                  </a:cubicBezTo>
                  <a:cubicBezTo>
                    <a:pt x="1978" y="3287"/>
                    <a:pt x="2104" y="3212"/>
                    <a:pt x="2234" y="3153"/>
                  </a:cubicBezTo>
                  <a:lnTo>
                    <a:pt x="2238" y="3149"/>
                  </a:lnTo>
                  <a:cubicBezTo>
                    <a:pt x="3140" y="2586"/>
                    <a:pt x="4307" y="2263"/>
                    <a:pt x="4765" y="1248"/>
                  </a:cubicBezTo>
                  <a:cubicBezTo>
                    <a:pt x="5022" y="444"/>
                    <a:pt x="4433" y="1"/>
                    <a:pt x="3781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8" name="Google Shape;3188;p44"/>
            <p:cNvSpPr/>
            <p:nvPr/>
          </p:nvSpPr>
          <p:spPr>
            <a:xfrm>
              <a:off x="4542231" y="1689138"/>
              <a:ext cx="350575" cy="33321"/>
            </a:xfrm>
            <a:custGeom>
              <a:avLst/>
              <a:gdLst/>
              <a:ahLst/>
              <a:cxnLst/>
              <a:rect l="l" t="t" r="r" b="b"/>
              <a:pathLst>
                <a:path w="9995" h="950" extrusionOk="0">
                  <a:moveTo>
                    <a:pt x="332" y="0"/>
                  </a:moveTo>
                  <a:cubicBezTo>
                    <a:pt x="325" y="0"/>
                    <a:pt x="318" y="1"/>
                    <a:pt x="311" y="1"/>
                  </a:cubicBezTo>
                  <a:cubicBezTo>
                    <a:pt x="1" y="89"/>
                    <a:pt x="152" y="488"/>
                    <a:pt x="391" y="567"/>
                  </a:cubicBezTo>
                  <a:cubicBezTo>
                    <a:pt x="391" y="622"/>
                    <a:pt x="420" y="677"/>
                    <a:pt x="467" y="710"/>
                  </a:cubicBezTo>
                  <a:cubicBezTo>
                    <a:pt x="462" y="719"/>
                    <a:pt x="458" y="735"/>
                    <a:pt x="458" y="748"/>
                  </a:cubicBezTo>
                  <a:cubicBezTo>
                    <a:pt x="458" y="836"/>
                    <a:pt x="525" y="907"/>
                    <a:pt x="614" y="912"/>
                  </a:cubicBezTo>
                  <a:cubicBezTo>
                    <a:pt x="1012" y="912"/>
                    <a:pt x="1415" y="912"/>
                    <a:pt x="1810" y="916"/>
                  </a:cubicBezTo>
                  <a:cubicBezTo>
                    <a:pt x="2313" y="916"/>
                    <a:pt x="2813" y="920"/>
                    <a:pt x="3312" y="920"/>
                  </a:cubicBezTo>
                  <a:cubicBezTo>
                    <a:pt x="4597" y="928"/>
                    <a:pt x="5885" y="933"/>
                    <a:pt x="7174" y="937"/>
                  </a:cubicBezTo>
                  <a:cubicBezTo>
                    <a:pt x="8059" y="941"/>
                    <a:pt x="8941" y="945"/>
                    <a:pt x="9827" y="949"/>
                  </a:cubicBezTo>
                  <a:lnTo>
                    <a:pt x="9831" y="949"/>
                  </a:lnTo>
                  <a:cubicBezTo>
                    <a:pt x="9919" y="949"/>
                    <a:pt x="9990" y="882"/>
                    <a:pt x="9994" y="790"/>
                  </a:cubicBezTo>
                  <a:cubicBezTo>
                    <a:pt x="9994" y="702"/>
                    <a:pt x="9927" y="630"/>
                    <a:pt x="9839" y="630"/>
                  </a:cubicBezTo>
                  <a:lnTo>
                    <a:pt x="9759" y="630"/>
                  </a:lnTo>
                  <a:cubicBezTo>
                    <a:pt x="9764" y="576"/>
                    <a:pt x="9747" y="525"/>
                    <a:pt x="9717" y="484"/>
                  </a:cubicBezTo>
                  <a:cubicBezTo>
                    <a:pt x="9724" y="358"/>
                    <a:pt x="9625" y="210"/>
                    <a:pt x="9512" y="210"/>
                  </a:cubicBezTo>
                  <a:cubicBezTo>
                    <a:pt x="9473" y="210"/>
                    <a:pt x="9433" y="228"/>
                    <a:pt x="9394" y="269"/>
                  </a:cubicBezTo>
                  <a:cubicBezTo>
                    <a:pt x="9365" y="278"/>
                    <a:pt x="9340" y="290"/>
                    <a:pt x="9319" y="311"/>
                  </a:cubicBezTo>
                  <a:cubicBezTo>
                    <a:pt x="9136" y="267"/>
                    <a:pt x="8946" y="253"/>
                    <a:pt x="8756" y="253"/>
                  </a:cubicBezTo>
                  <a:cubicBezTo>
                    <a:pt x="8531" y="253"/>
                    <a:pt x="8305" y="273"/>
                    <a:pt x="8085" y="286"/>
                  </a:cubicBezTo>
                  <a:cubicBezTo>
                    <a:pt x="8059" y="236"/>
                    <a:pt x="8009" y="206"/>
                    <a:pt x="7955" y="202"/>
                  </a:cubicBezTo>
                  <a:cubicBezTo>
                    <a:pt x="7815" y="192"/>
                    <a:pt x="7676" y="188"/>
                    <a:pt x="7537" y="188"/>
                  </a:cubicBezTo>
                  <a:cubicBezTo>
                    <a:pt x="7088" y="188"/>
                    <a:pt x="6641" y="230"/>
                    <a:pt x="6196" y="253"/>
                  </a:cubicBezTo>
                  <a:cubicBezTo>
                    <a:pt x="6095" y="51"/>
                    <a:pt x="5789" y="118"/>
                    <a:pt x="5596" y="85"/>
                  </a:cubicBezTo>
                  <a:cubicBezTo>
                    <a:pt x="5506" y="84"/>
                    <a:pt x="5416" y="83"/>
                    <a:pt x="5326" y="83"/>
                  </a:cubicBezTo>
                  <a:cubicBezTo>
                    <a:pt x="4677" y="83"/>
                    <a:pt x="4028" y="107"/>
                    <a:pt x="3375" y="118"/>
                  </a:cubicBezTo>
                  <a:cubicBezTo>
                    <a:pt x="3320" y="117"/>
                    <a:pt x="3266" y="116"/>
                    <a:pt x="3211" y="116"/>
                  </a:cubicBezTo>
                  <a:cubicBezTo>
                    <a:pt x="2808" y="116"/>
                    <a:pt x="2405" y="152"/>
                    <a:pt x="2003" y="152"/>
                  </a:cubicBezTo>
                  <a:cubicBezTo>
                    <a:pt x="1812" y="125"/>
                    <a:pt x="1589" y="82"/>
                    <a:pt x="1376" y="82"/>
                  </a:cubicBezTo>
                  <a:cubicBezTo>
                    <a:pt x="1196" y="82"/>
                    <a:pt x="1022" y="112"/>
                    <a:pt x="878" y="206"/>
                  </a:cubicBezTo>
                  <a:lnTo>
                    <a:pt x="819" y="211"/>
                  </a:lnTo>
                  <a:cubicBezTo>
                    <a:pt x="686" y="102"/>
                    <a:pt x="510" y="0"/>
                    <a:pt x="332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9" name="Google Shape;3189;p44"/>
            <p:cNvSpPr/>
            <p:nvPr/>
          </p:nvSpPr>
          <p:spPr>
            <a:xfrm>
              <a:off x="4975647" y="1697170"/>
              <a:ext cx="200980" cy="33988"/>
            </a:xfrm>
            <a:custGeom>
              <a:avLst/>
              <a:gdLst/>
              <a:ahLst/>
              <a:cxnLst/>
              <a:rect l="l" t="t" r="r" b="b"/>
              <a:pathLst>
                <a:path w="5730" h="969" extrusionOk="0">
                  <a:moveTo>
                    <a:pt x="1303" y="0"/>
                  </a:moveTo>
                  <a:cubicBezTo>
                    <a:pt x="1244" y="0"/>
                    <a:pt x="1187" y="30"/>
                    <a:pt x="1151" y="82"/>
                  </a:cubicBezTo>
                  <a:cubicBezTo>
                    <a:pt x="1025" y="271"/>
                    <a:pt x="794" y="397"/>
                    <a:pt x="697" y="599"/>
                  </a:cubicBezTo>
                  <a:cubicBezTo>
                    <a:pt x="693" y="615"/>
                    <a:pt x="693" y="628"/>
                    <a:pt x="697" y="645"/>
                  </a:cubicBezTo>
                  <a:lnTo>
                    <a:pt x="219" y="649"/>
                  </a:lnTo>
                  <a:cubicBezTo>
                    <a:pt x="13" y="649"/>
                    <a:pt x="0" y="955"/>
                    <a:pt x="206" y="968"/>
                  </a:cubicBezTo>
                  <a:cubicBezTo>
                    <a:pt x="1062" y="968"/>
                    <a:pt x="1923" y="960"/>
                    <a:pt x="2779" y="955"/>
                  </a:cubicBezTo>
                  <a:cubicBezTo>
                    <a:pt x="3707" y="947"/>
                    <a:pt x="4634" y="939"/>
                    <a:pt x="5562" y="939"/>
                  </a:cubicBezTo>
                  <a:cubicBezTo>
                    <a:pt x="5650" y="939"/>
                    <a:pt x="5721" y="871"/>
                    <a:pt x="5730" y="783"/>
                  </a:cubicBezTo>
                  <a:lnTo>
                    <a:pt x="5730" y="775"/>
                  </a:lnTo>
                  <a:cubicBezTo>
                    <a:pt x="5684" y="691"/>
                    <a:pt x="5629" y="611"/>
                    <a:pt x="5566" y="540"/>
                  </a:cubicBezTo>
                  <a:cubicBezTo>
                    <a:pt x="5436" y="370"/>
                    <a:pt x="5439" y="45"/>
                    <a:pt x="5182" y="45"/>
                  </a:cubicBezTo>
                  <a:cubicBezTo>
                    <a:pt x="5166" y="45"/>
                    <a:pt x="5148" y="46"/>
                    <a:pt x="5130" y="49"/>
                  </a:cubicBezTo>
                  <a:cubicBezTo>
                    <a:pt x="3870" y="15"/>
                    <a:pt x="2611" y="49"/>
                    <a:pt x="1352" y="7"/>
                  </a:cubicBezTo>
                  <a:cubicBezTo>
                    <a:pt x="1336" y="2"/>
                    <a:pt x="1319" y="0"/>
                    <a:pt x="1303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0" name="Google Shape;3190;p44"/>
            <p:cNvSpPr/>
            <p:nvPr/>
          </p:nvSpPr>
          <p:spPr>
            <a:xfrm>
              <a:off x="5287143" y="1701064"/>
              <a:ext cx="187300" cy="34654"/>
            </a:xfrm>
            <a:custGeom>
              <a:avLst/>
              <a:gdLst/>
              <a:ahLst/>
              <a:cxnLst/>
              <a:rect l="l" t="t" r="r" b="b"/>
              <a:pathLst>
                <a:path w="5340" h="988" extrusionOk="0">
                  <a:moveTo>
                    <a:pt x="1652" y="1"/>
                  </a:moveTo>
                  <a:cubicBezTo>
                    <a:pt x="1347" y="1"/>
                    <a:pt x="1042" y="10"/>
                    <a:pt x="740" y="39"/>
                  </a:cubicBezTo>
                  <a:cubicBezTo>
                    <a:pt x="593" y="93"/>
                    <a:pt x="568" y="265"/>
                    <a:pt x="488" y="379"/>
                  </a:cubicBezTo>
                  <a:cubicBezTo>
                    <a:pt x="433" y="462"/>
                    <a:pt x="387" y="551"/>
                    <a:pt x="353" y="643"/>
                  </a:cubicBezTo>
                  <a:lnTo>
                    <a:pt x="156" y="643"/>
                  </a:lnTo>
                  <a:cubicBezTo>
                    <a:pt x="68" y="647"/>
                    <a:pt x="1" y="723"/>
                    <a:pt x="5" y="811"/>
                  </a:cubicBezTo>
                  <a:cubicBezTo>
                    <a:pt x="9" y="896"/>
                    <a:pt x="76" y="962"/>
                    <a:pt x="161" y="962"/>
                  </a:cubicBezTo>
                  <a:cubicBezTo>
                    <a:pt x="164" y="962"/>
                    <a:pt x="166" y="962"/>
                    <a:pt x="169" y="962"/>
                  </a:cubicBezTo>
                  <a:cubicBezTo>
                    <a:pt x="593" y="966"/>
                    <a:pt x="1017" y="966"/>
                    <a:pt x="1441" y="970"/>
                  </a:cubicBezTo>
                  <a:cubicBezTo>
                    <a:pt x="1965" y="970"/>
                    <a:pt x="2486" y="970"/>
                    <a:pt x="3006" y="975"/>
                  </a:cubicBezTo>
                  <a:cubicBezTo>
                    <a:pt x="3732" y="979"/>
                    <a:pt x="4454" y="983"/>
                    <a:pt x="5176" y="987"/>
                  </a:cubicBezTo>
                  <a:lnTo>
                    <a:pt x="5180" y="987"/>
                  </a:lnTo>
                  <a:cubicBezTo>
                    <a:pt x="5268" y="983"/>
                    <a:pt x="5340" y="907"/>
                    <a:pt x="5336" y="819"/>
                  </a:cubicBezTo>
                  <a:cubicBezTo>
                    <a:pt x="5331" y="773"/>
                    <a:pt x="5310" y="727"/>
                    <a:pt x="5273" y="702"/>
                  </a:cubicBezTo>
                  <a:cubicBezTo>
                    <a:pt x="5268" y="635"/>
                    <a:pt x="5256" y="567"/>
                    <a:pt x="5243" y="500"/>
                  </a:cubicBezTo>
                  <a:cubicBezTo>
                    <a:pt x="5231" y="391"/>
                    <a:pt x="5231" y="236"/>
                    <a:pt x="5155" y="139"/>
                  </a:cubicBezTo>
                  <a:cubicBezTo>
                    <a:pt x="4996" y="74"/>
                    <a:pt x="4780" y="60"/>
                    <a:pt x="4552" y="60"/>
                  </a:cubicBezTo>
                  <a:cubicBezTo>
                    <a:pt x="4386" y="60"/>
                    <a:pt x="4214" y="67"/>
                    <a:pt x="4053" y="67"/>
                  </a:cubicBezTo>
                  <a:cubicBezTo>
                    <a:pt x="3940" y="67"/>
                    <a:pt x="3832" y="64"/>
                    <a:pt x="3736" y="51"/>
                  </a:cubicBezTo>
                  <a:cubicBezTo>
                    <a:pt x="3046" y="51"/>
                    <a:pt x="2347" y="1"/>
                    <a:pt x="1652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1" name="Google Shape;3191;p44"/>
            <p:cNvSpPr/>
            <p:nvPr/>
          </p:nvSpPr>
          <p:spPr>
            <a:xfrm>
              <a:off x="3408659" y="2759542"/>
              <a:ext cx="894833" cy="1240848"/>
            </a:xfrm>
            <a:custGeom>
              <a:avLst/>
              <a:gdLst/>
              <a:ahLst/>
              <a:cxnLst/>
              <a:rect l="l" t="t" r="r" b="b"/>
              <a:pathLst>
                <a:path w="25512" h="35377" extrusionOk="0">
                  <a:moveTo>
                    <a:pt x="24418" y="0"/>
                  </a:moveTo>
                  <a:cubicBezTo>
                    <a:pt x="24413" y="0"/>
                    <a:pt x="24408" y="1"/>
                    <a:pt x="24404" y="1"/>
                  </a:cubicBezTo>
                  <a:cubicBezTo>
                    <a:pt x="24353" y="1"/>
                    <a:pt x="24307" y="14"/>
                    <a:pt x="24261" y="35"/>
                  </a:cubicBezTo>
                  <a:cubicBezTo>
                    <a:pt x="23925" y="203"/>
                    <a:pt x="23589" y="387"/>
                    <a:pt x="23245" y="543"/>
                  </a:cubicBezTo>
                  <a:cubicBezTo>
                    <a:pt x="22704" y="778"/>
                    <a:pt x="22162" y="1000"/>
                    <a:pt x="21633" y="1260"/>
                  </a:cubicBezTo>
                  <a:cubicBezTo>
                    <a:pt x="21285" y="1432"/>
                    <a:pt x="20945" y="1621"/>
                    <a:pt x="20618" y="1835"/>
                  </a:cubicBezTo>
                  <a:cubicBezTo>
                    <a:pt x="19510" y="2452"/>
                    <a:pt x="18322" y="2969"/>
                    <a:pt x="17210" y="3581"/>
                  </a:cubicBezTo>
                  <a:cubicBezTo>
                    <a:pt x="16118" y="4203"/>
                    <a:pt x="14960" y="4719"/>
                    <a:pt x="13885" y="5369"/>
                  </a:cubicBezTo>
                  <a:cubicBezTo>
                    <a:pt x="13818" y="5399"/>
                    <a:pt x="13759" y="5437"/>
                    <a:pt x="13701" y="5474"/>
                  </a:cubicBezTo>
                  <a:cubicBezTo>
                    <a:pt x="13675" y="5455"/>
                    <a:pt x="13645" y="5446"/>
                    <a:pt x="13615" y="5446"/>
                  </a:cubicBezTo>
                  <a:cubicBezTo>
                    <a:pt x="13584" y="5446"/>
                    <a:pt x="13554" y="5455"/>
                    <a:pt x="13529" y="5474"/>
                  </a:cubicBezTo>
                  <a:cubicBezTo>
                    <a:pt x="11207" y="6750"/>
                    <a:pt x="9000" y="8228"/>
                    <a:pt x="6939" y="9890"/>
                  </a:cubicBezTo>
                  <a:cubicBezTo>
                    <a:pt x="5969" y="10608"/>
                    <a:pt x="5075" y="11430"/>
                    <a:pt x="4211" y="12278"/>
                  </a:cubicBezTo>
                  <a:cubicBezTo>
                    <a:pt x="4160" y="12354"/>
                    <a:pt x="4026" y="12471"/>
                    <a:pt x="3900" y="12597"/>
                  </a:cubicBezTo>
                  <a:cubicBezTo>
                    <a:pt x="3896" y="12593"/>
                    <a:pt x="3892" y="12589"/>
                    <a:pt x="3883" y="12585"/>
                  </a:cubicBezTo>
                  <a:cubicBezTo>
                    <a:pt x="3855" y="12565"/>
                    <a:pt x="3823" y="12555"/>
                    <a:pt x="3791" y="12555"/>
                  </a:cubicBezTo>
                  <a:cubicBezTo>
                    <a:pt x="3741" y="12555"/>
                    <a:pt x="3692" y="12579"/>
                    <a:pt x="3661" y="12622"/>
                  </a:cubicBezTo>
                  <a:cubicBezTo>
                    <a:pt x="3434" y="12920"/>
                    <a:pt x="3228" y="13189"/>
                    <a:pt x="2977" y="13474"/>
                  </a:cubicBezTo>
                  <a:cubicBezTo>
                    <a:pt x="1487" y="15292"/>
                    <a:pt x="643" y="17609"/>
                    <a:pt x="173" y="19892"/>
                  </a:cubicBezTo>
                  <a:cubicBezTo>
                    <a:pt x="1" y="21172"/>
                    <a:pt x="18" y="22456"/>
                    <a:pt x="72" y="23745"/>
                  </a:cubicBezTo>
                  <a:cubicBezTo>
                    <a:pt x="76" y="23846"/>
                    <a:pt x="80" y="23951"/>
                    <a:pt x="85" y="24056"/>
                  </a:cubicBezTo>
                  <a:cubicBezTo>
                    <a:pt x="114" y="24694"/>
                    <a:pt x="148" y="25336"/>
                    <a:pt x="164" y="25978"/>
                  </a:cubicBezTo>
                  <a:cubicBezTo>
                    <a:pt x="236" y="27573"/>
                    <a:pt x="412" y="29139"/>
                    <a:pt x="597" y="30725"/>
                  </a:cubicBezTo>
                  <a:cubicBezTo>
                    <a:pt x="723" y="31443"/>
                    <a:pt x="807" y="32194"/>
                    <a:pt x="1121" y="32862"/>
                  </a:cubicBezTo>
                  <a:cubicBezTo>
                    <a:pt x="1512" y="33646"/>
                    <a:pt x="2129" y="34318"/>
                    <a:pt x="2809" y="34859"/>
                  </a:cubicBezTo>
                  <a:cubicBezTo>
                    <a:pt x="2832" y="34875"/>
                    <a:pt x="2858" y="34883"/>
                    <a:pt x="2884" y="34883"/>
                  </a:cubicBezTo>
                  <a:cubicBezTo>
                    <a:pt x="2919" y="34883"/>
                    <a:pt x="2954" y="34869"/>
                    <a:pt x="2981" y="34843"/>
                  </a:cubicBezTo>
                  <a:cubicBezTo>
                    <a:pt x="3161" y="35103"/>
                    <a:pt x="3363" y="35283"/>
                    <a:pt x="3585" y="35376"/>
                  </a:cubicBezTo>
                  <a:cubicBezTo>
                    <a:pt x="3592" y="35376"/>
                    <a:pt x="3598" y="35377"/>
                    <a:pt x="3604" y="35377"/>
                  </a:cubicBezTo>
                  <a:cubicBezTo>
                    <a:pt x="3781" y="35377"/>
                    <a:pt x="3818" y="35089"/>
                    <a:pt x="3640" y="35061"/>
                  </a:cubicBezTo>
                  <a:cubicBezTo>
                    <a:pt x="2595" y="34272"/>
                    <a:pt x="2590" y="32811"/>
                    <a:pt x="2326" y="31623"/>
                  </a:cubicBezTo>
                  <a:cubicBezTo>
                    <a:pt x="1814" y="28454"/>
                    <a:pt x="1827" y="25239"/>
                    <a:pt x="1965" y="22033"/>
                  </a:cubicBezTo>
                  <a:cubicBezTo>
                    <a:pt x="2125" y="19472"/>
                    <a:pt x="2683" y="16845"/>
                    <a:pt x="4316" y="14784"/>
                  </a:cubicBezTo>
                  <a:cubicBezTo>
                    <a:pt x="6968" y="11691"/>
                    <a:pt x="10460" y="9500"/>
                    <a:pt x="13894" y="7351"/>
                  </a:cubicBezTo>
                  <a:cubicBezTo>
                    <a:pt x="13898" y="7346"/>
                    <a:pt x="13898" y="7346"/>
                    <a:pt x="13902" y="7346"/>
                  </a:cubicBezTo>
                  <a:cubicBezTo>
                    <a:pt x="14234" y="7208"/>
                    <a:pt x="14536" y="6990"/>
                    <a:pt x="14838" y="6801"/>
                  </a:cubicBezTo>
                  <a:cubicBezTo>
                    <a:pt x="15535" y="6347"/>
                    <a:pt x="16274" y="5961"/>
                    <a:pt x="16991" y="5550"/>
                  </a:cubicBezTo>
                  <a:cubicBezTo>
                    <a:pt x="18805" y="4505"/>
                    <a:pt x="20681" y="3565"/>
                    <a:pt x="22569" y="2654"/>
                  </a:cubicBezTo>
                  <a:cubicBezTo>
                    <a:pt x="23266" y="2318"/>
                    <a:pt x="23963" y="1982"/>
                    <a:pt x="24664" y="1651"/>
                  </a:cubicBezTo>
                  <a:cubicBezTo>
                    <a:pt x="24857" y="1516"/>
                    <a:pt x="25512" y="1403"/>
                    <a:pt x="25193" y="1084"/>
                  </a:cubicBezTo>
                  <a:cubicBezTo>
                    <a:pt x="25117" y="1034"/>
                    <a:pt x="25054" y="937"/>
                    <a:pt x="24962" y="929"/>
                  </a:cubicBezTo>
                  <a:cubicBezTo>
                    <a:pt x="24962" y="895"/>
                    <a:pt x="24954" y="862"/>
                    <a:pt x="24937" y="836"/>
                  </a:cubicBezTo>
                  <a:cubicBezTo>
                    <a:pt x="24798" y="643"/>
                    <a:pt x="24765" y="354"/>
                    <a:pt x="24580" y="194"/>
                  </a:cubicBezTo>
                  <a:cubicBezTo>
                    <a:pt x="24576" y="177"/>
                    <a:pt x="24576" y="156"/>
                    <a:pt x="24572" y="140"/>
                  </a:cubicBezTo>
                  <a:cubicBezTo>
                    <a:pt x="24559" y="106"/>
                    <a:pt x="24546" y="72"/>
                    <a:pt x="24525" y="47"/>
                  </a:cubicBezTo>
                  <a:cubicBezTo>
                    <a:pt x="24495" y="17"/>
                    <a:pt x="24458" y="0"/>
                    <a:pt x="24418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2" name="Google Shape;3192;p44"/>
            <p:cNvSpPr/>
            <p:nvPr/>
          </p:nvSpPr>
          <p:spPr>
            <a:xfrm>
              <a:off x="3343140" y="2938316"/>
              <a:ext cx="162713" cy="155031"/>
            </a:xfrm>
            <a:custGeom>
              <a:avLst/>
              <a:gdLst/>
              <a:ahLst/>
              <a:cxnLst/>
              <a:rect l="l" t="t" r="r" b="b"/>
              <a:pathLst>
                <a:path w="4639" h="4420" extrusionOk="0">
                  <a:moveTo>
                    <a:pt x="3525" y="0"/>
                  </a:moveTo>
                  <a:cubicBezTo>
                    <a:pt x="3486" y="0"/>
                    <a:pt x="3441" y="15"/>
                    <a:pt x="3392" y="50"/>
                  </a:cubicBezTo>
                  <a:cubicBezTo>
                    <a:pt x="3376" y="84"/>
                    <a:pt x="3363" y="117"/>
                    <a:pt x="3346" y="151"/>
                  </a:cubicBezTo>
                  <a:cubicBezTo>
                    <a:pt x="3325" y="126"/>
                    <a:pt x="3296" y="105"/>
                    <a:pt x="3266" y="100"/>
                  </a:cubicBezTo>
                  <a:cubicBezTo>
                    <a:pt x="3253" y="97"/>
                    <a:pt x="3240" y="96"/>
                    <a:pt x="3227" y="96"/>
                  </a:cubicBezTo>
                  <a:cubicBezTo>
                    <a:pt x="3154" y="96"/>
                    <a:pt x="3091" y="143"/>
                    <a:pt x="3073" y="218"/>
                  </a:cubicBezTo>
                  <a:lnTo>
                    <a:pt x="3073" y="226"/>
                  </a:lnTo>
                  <a:cubicBezTo>
                    <a:pt x="3051" y="214"/>
                    <a:pt x="3025" y="209"/>
                    <a:pt x="2997" y="209"/>
                  </a:cubicBezTo>
                  <a:cubicBezTo>
                    <a:pt x="2918" y="209"/>
                    <a:pt x="2827" y="250"/>
                    <a:pt x="2759" y="281"/>
                  </a:cubicBezTo>
                  <a:cubicBezTo>
                    <a:pt x="2251" y="453"/>
                    <a:pt x="1722" y="587"/>
                    <a:pt x="1227" y="793"/>
                  </a:cubicBezTo>
                  <a:cubicBezTo>
                    <a:pt x="958" y="902"/>
                    <a:pt x="694" y="1032"/>
                    <a:pt x="421" y="1108"/>
                  </a:cubicBezTo>
                  <a:cubicBezTo>
                    <a:pt x="396" y="1108"/>
                    <a:pt x="370" y="1116"/>
                    <a:pt x="349" y="1129"/>
                  </a:cubicBezTo>
                  <a:cubicBezTo>
                    <a:pt x="316" y="1095"/>
                    <a:pt x="276" y="1082"/>
                    <a:pt x="233" y="1082"/>
                  </a:cubicBezTo>
                  <a:cubicBezTo>
                    <a:pt x="227" y="1082"/>
                    <a:pt x="221" y="1082"/>
                    <a:pt x="215" y="1083"/>
                  </a:cubicBezTo>
                  <a:cubicBezTo>
                    <a:pt x="148" y="1095"/>
                    <a:pt x="97" y="1145"/>
                    <a:pt x="81" y="1213"/>
                  </a:cubicBezTo>
                  <a:cubicBezTo>
                    <a:pt x="5" y="1565"/>
                    <a:pt x="1" y="1935"/>
                    <a:pt x="64" y="2291"/>
                  </a:cubicBezTo>
                  <a:cubicBezTo>
                    <a:pt x="194" y="3114"/>
                    <a:pt x="601" y="3970"/>
                    <a:pt x="1327" y="4419"/>
                  </a:cubicBezTo>
                  <a:cubicBezTo>
                    <a:pt x="1483" y="4403"/>
                    <a:pt x="1625" y="4352"/>
                    <a:pt x="1755" y="4264"/>
                  </a:cubicBezTo>
                  <a:cubicBezTo>
                    <a:pt x="1755" y="4256"/>
                    <a:pt x="1755" y="4247"/>
                    <a:pt x="1755" y="4235"/>
                  </a:cubicBezTo>
                  <a:cubicBezTo>
                    <a:pt x="1835" y="4272"/>
                    <a:pt x="1915" y="4302"/>
                    <a:pt x="1999" y="4327"/>
                  </a:cubicBezTo>
                  <a:cubicBezTo>
                    <a:pt x="2016" y="4333"/>
                    <a:pt x="2034" y="4336"/>
                    <a:pt x="2052" y="4336"/>
                  </a:cubicBezTo>
                  <a:cubicBezTo>
                    <a:pt x="2116" y="4336"/>
                    <a:pt x="2178" y="4297"/>
                    <a:pt x="2205" y="4235"/>
                  </a:cubicBezTo>
                  <a:cubicBezTo>
                    <a:pt x="2213" y="4214"/>
                    <a:pt x="2213" y="4197"/>
                    <a:pt x="2217" y="4176"/>
                  </a:cubicBezTo>
                  <a:cubicBezTo>
                    <a:pt x="2465" y="4033"/>
                    <a:pt x="2717" y="3882"/>
                    <a:pt x="2989" y="3777"/>
                  </a:cubicBezTo>
                  <a:cubicBezTo>
                    <a:pt x="3476" y="3618"/>
                    <a:pt x="3984" y="3509"/>
                    <a:pt x="4463" y="3328"/>
                  </a:cubicBezTo>
                  <a:cubicBezTo>
                    <a:pt x="4484" y="3328"/>
                    <a:pt x="4505" y="3320"/>
                    <a:pt x="4526" y="3307"/>
                  </a:cubicBezTo>
                  <a:lnTo>
                    <a:pt x="4538" y="3303"/>
                  </a:lnTo>
                  <a:cubicBezTo>
                    <a:pt x="4635" y="3240"/>
                    <a:pt x="4639" y="3101"/>
                    <a:pt x="4547" y="3034"/>
                  </a:cubicBezTo>
                  <a:cubicBezTo>
                    <a:pt x="4458" y="2975"/>
                    <a:pt x="4375" y="2913"/>
                    <a:pt x="4299" y="2841"/>
                  </a:cubicBezTo>
                  <a:cubicBezTo>
                    <a:pt x="4194" y="2745"/>
                    <a:pt x="4102" y="2635"/>
                    <a:pt x="4022" y="2522"/>
                  </a:cubicBezTo>
                  <a:cubicBezTo>
                    <a:pt x="3564" y="1918"/>
                    <a:pt x="3350" y="1070"/>
                    <a:pt x="3594" y="331"/>
                  </a:cubicBezTo>
                  <a:cubicBezTo>
                    <a:pt x="3725" y="190"/>
                    <a:pt x="3664" y="0"/>
                    <a:pt x="3525" y="0"/>
                  </a:cubicBezTo>
                  <a:close/>
                </a:path>
              </a:pathLst>
            </a:custGeom>
            <a:solidFill>
              <a:srgbClr val="F7F5F6">
                <a:alpha val="22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3" name="Google Shape;3193;p44"/>
            <p:cNvSpPr/>
            <p:nvPr/>
          </p:nvSpPr>
          <p:spPr>
            <a:xfrm>
              <a:off x="3840741" y="3272471"/>
              <a:ext cx="764109" cy="739521"/>
            </a:xfrm>
            <a:custGeom>
              <a:avLst/>
              <a:gdLst/>
              <a:ahLst/>
              <a:cxnLst/>
              <a:rect l="l" t="t" r="r" b="b"/>
              <a:pathLst>
                <a:path w="21785" h="21084" extrusionOk="0">
                  <a:moveTo>
                    <a:pt x="64" y="0"/>
                  </a:moveTo>
                  <a:cubicBezTo>
                    <a:pt x="43" y="0"/>
                    <a:pt x="22" y="0"/>
                    <a:pt x="1" y="0"/>
                  </a:cubicBezTo>
                  <a:lnTo>
                    <a:pt x="39" y="9"/>
                  </a:lnTo>
                  <a:lnTo>
                    <a:pt x="47" y="9"/>
                  </a:lnTo>
                  <a:cubicBezTo>
                    <a:pt x="51" y="9"/>
                    <a:pt x="55" y="13"/>
                    <a:pt x="59" y="13"/>
                  </a:cubicBezTo>
                  <a:cubicBezTo>
                    <a:pt x="185" y="42"/>
                    <a:pt x="311" y="63"/>
                    <a:pt x="437" y="84"/>
                  </a:cubicBezTo>
                  <a:cubicBezTo>
                    <a:pt x="614" y="110"/>
                    <a:pt x="794" y="131"/>
                    <a:pt x="970" y="164"/>
                  </a:cubicBezTo>
                  <a:cubicBezTo>
                    <a:pt x="1159" y="202"/>
                    <a:pt x="1348" y="244"/>
                    <a:pt x="1537" y="286"/>
                  </a:cubicBezTo>
                  <a:cubicBezTo>
                    <a:pt x="1709" y="328"/>
                    <a:pt x="1881" y="374"/>
                    <a:pt x="2049" y="429"/>
                  </a:cubicBezTo>
                  <a:cubicBezTo>
                    <a:pt x="2217" y="483"/>
                    <a:pt x="2389" y="538"/>
                    <a:pt x="2561" y="592"/>
                  </a:cubicBezTo>
                  <a:lnTo>
                    <a:pt x="2649" y="617"/>
                  </a:lnTo>
                  <a:cubicBezTo>
                    <a:pt x="2725" y="643"/>
                    <a:pt x="2805" y="668"/>
                    <a:pt x="2880" y="693"/>
                  </a:cubicBezTo>
                  <a:cubicBezTo>
                    <a:pt x="2968" y="727"/>
                    <a:pt x="3061" y="760"/>
                    <a:pt x="3149" y="798"/>
                  </a:cubicBezTo>
                  <a:cubicBezTo>
                    <a:pt x="3241" y="831"/>
                    <a:pt x="3333" y="865"/>
                    <a:pt x="3426" y="903"/>
                  </a:cubicBezTo>
                  <a:cubicBezTo>
                    <a:pt x="6792" y="1956"/>
                    <a:pt x="9713" y="4395"/>
                    <a:pt x="10901" y="7803"/>
                  </a:cubicBezTo>
                  <a:cubicBezTo>
                    <a:pt x="11568" y="9621"/>
                    <a:pt x="11648" y="11572"/>
                    <a:pt x="11518" y="13490"/>
                  </a:cubicBezTo>
                  <a:cubicBezTo>
                    <a:pt x="11480" y="14112"/>
                    <a:pt x="11413" y="14729"/>
                    <a:pt x="11342" y="15333"/>
                  </a:cubicBezTo>
                  <a:cubicBezTo>
                    <a:pt x="11354" y="15350"/>
                    <a:pt x="11371" y="15367"/>
                    <a:pt x="11388" y="15375"/>
                  </a:cubicBezTo>
                  <a:cubicBezTo>
                    <a:pt x="10859" y="15690"/>
                    <a:pt x="10368" y="16076"/>
                    <a:pt x="9873" y="16441"/>
                  </a:cubicBezTo>
                  <a:cubicBezTo>
                    <a:pt x="9810" y="16475"/>
                    <a:pt x="9776" y="16546"/>
                    <a:pt x="9785" y="16617"/>
                  </a:cubicBezTo>
                  <a:cubicBezTo>
                    <a:pt x="9799" y="16700"/>
                    <a:pt x="9869" y="16751"/>
                    <a:pt x="9942" y="16751"/>
                  </a:cubicBezTo>
                  <a:cubicBezTo>
                    <a:pt x="9978" y="16751"/>
                    <a:pt x="10014" y="16740"/>
                    <a:pt x="10045" y="16714"/>
                  </a:cubicBezTo>
                  <a:cubicBezTo>
                    <a:pt x="11241" y="15728"/>
                    <a:pt x="12605" y="14964"/>
                    <a:pt x="14175" y="14808"/>
                  </a:cubicBezTo>
                  <a:cubicBezTo>
                    <a:pt x="14313" y="14798"/>
                    <a:pt x="14452" y="14792"/>
                    <a:pt x="14591" y="14792"/>
                  </a:cubicBezTo>
                  <a:cubicBezTo>
                    <a:pt x="16312" y="14792"/>
                    <a:pt x="18077" y="15602"/>
                    <a:pt x="19040" y="17054"/>
                  </a:cubicBezTo>
                  <a:cubicBezTo>
                    <a:pt x="19808" y="18141"/>
                    <a:pt x="20177" y="19455"/>
                    <a:pt x="20542" y="20722"/>
                  </a:cubicBezTo>
                  <a:cubicBezTo>
                    <a:pt x="20571" y="20916"/>
                    <a:pt x="20661" y="21046"/>
                    <a:pt x="20872" y="21046"/>
                  </a:cubicBezTo>
                  <a:cubicBezTo>
                    <a:pt x="20875" y="21046"/>
                    <a:pt x="20879" y="21046"/>
                    <a:pt x="20882" y="21045"/>
                  </a:cubicBezTo>
                  <a:cubicBezTo>
                    <a:pt x="21142" y="21025"/>
                    <a:pt x="21583" y="21083"/>
                    <a:pt x="21755" y="20857"/>
                  </a:cubicBezTo>
                  <a:cubicBezTo>
                    <a:pt x="21785" y="20789"/>
                    <a:pt x="21751" y="20710"/>
                    <a:pt x="21726" y="20643"/>
                  </a:cubicBezTo>
                  <a:cubicBezTo>
                    <a:pt x="21310" y="19572"/>
                    <a:pt x="21054" y="18426"/>
                    <a:pt x="20429" y="17448"/>
                  </a:cubicBezTo>
                  <a:cubicBezTo>
                    <a:pt x="20534" y="17281"/>
                    <a:pt x="20311" y="17159"/>
                    <a:pt x="20232" y="17029"/>
                  </a:cubicBezTo>
                  <a:cubicBezTo>
                    <a:pt x="19967" y="16508"/>
                    <a:pt x="19690" y="15975"/>
                    <a:pt x="19266" y="15564"/>
                  </a:cubicBezTo>
                  <a:cubicBezTo>
                    <a:pt x="19234" y="15534"/>
                    <a:pt x="19194" y="15519"/>
                    <a:pt x="19153" y="15519"/>
                  </a:cubicBezTo>
                  <a:cubicBezTo>
                    <a:pt x="19124" y="15519"/>
                    <a:pt x="19095" y="15527"/>
                    <a:pt x="19069" y="15543"/>
                  </a:cubicBezTo>
                  <a:cubicBezTo>
                    <a:pt x="18180" y="14594"/>
                    <a:pt x="16875" y="14043"/>
                    <a:pt x="15582" y="14043"/>
                  </a:cubicBezTo>
                  <a:cubicBezTo>
                    <a:pt x="15245" y="14043"/>
                    <a:pt x="14910" y="14081"/>
                    <a:pt x="14582" y="14158"/>
                  </a:cubicBezTo>
                  <a:cubicBezTo>
                    <a:pt x="13877" y="14330"/>
                    <a:pt x="13151" y="14460"/>
                    <a:pt x="12483" y="14750"/>
                  </a:cubicBezTo>
                  <a:cubicBezTo>
                    <a:pt x="12408" y="14775"/>
                    <a:pt x="12349" y="14842"/>
                    <a:pt x="12336" y="14922"/>
                  </a:cubicBezTo>
                  <a:cubicBezTo>
                    <a:pt x="12244" y="14955"/>
                    <a:pt x="12152" y="14993"/>
                    <a:pt x="12064" y="15031"/>
                  </a:cubicBezTo>
                  <a:cubicBezTo>
                    <a:pt x="12320" y="14796"/>
                    <a:pt x="12580" y="14527"/>
                    <a:pt x="12727" y="14477"/>
                  </a:cubicBezTo>
                  <a:cubicBezTo>
                    <a:pt x="12874" y="14422"/>
                    <a:pt x="13046" y="14334"/>
                    <a:pt x="13105" y="14191"/>
                  </a:cubicBezTo>
                  <a:cubicBezTo>
                    <a:pt x="13113" y="14170"/>
                    <a:pt x="13117" y="14154"/>
                    <a:pt x="13121" y="14137"/>
                  </a:cubicBezTo>
                  <a:cubicBezTo>
                    <a:pt x="13130" y="14103"/>
                    <a:pt x="13130" y="14065"/>
                    <a:pt x="13126" y="14032"/>
                  </a:cubicBezTo>
                  <a:cubicBezTo>
                    <a:pt x="13134" y="13818"/>
                    <a:pt x="13147" y="13604"/>
                    <a:pt x="13159" y="13385"/>
                  </a:cubicBezTo>
                  <a:cubicBezTo>
                    <a:pt x="13163" y="13276"/>
                    <a:pt x="13168" y="13167"/>
                    <a:pt x="13176" y="13058"/>
                  </a:cubicBezTo>
                  <a:cubicBezTo>
                    <a:pt x="13205" y="12479"/>
                    <a:pt x="13231" y="11895"/>
                    <a:pt x="13226" y="11316"/>
                  </a:cubicBezTo>
                  <a:cubicBezTo>
                    <a:pt x="13176" y="6888"/>
                    <a:pt x="10066" y="2708"/>
                    <a:pt x="5969" y="1134"/>
                  </a:cubicBezTo>
                  <a:cubicBezTo>
                    <a:pt x="5113" y="823"/>
                    <a:pt x="4236" y="575"/>
                    <a:pt x="3346" y="387"/>
                  </a:cubicBezTo>
                  <a:cubicBezTo>
                    <a:pt x="3333" y="374"/>
                    <a:pt x="3321" y="366"/>
                    <a:pt x="3308" y="361"/>
                  </a:cubicBezTo>
                  <a:cubicBezTo>
                    <a:pt x="3237" y="324"/>
                    <a:pt x="3161" y="294"/>
                    <a:pt x="3086" y="273"/>
                  </a:cubicBezTo>
                  <a:cubicBezTo>
                    <a:pt x="3022" y="217"/>
                    <a:pt x="2847" y="159"/>
                    <a:pt x="2703" y="159"/>
                  </a:cubicBezTo>
                  <a:cubicBezTo>
                    <a:pt x="2608" y="159"/>
                    <a:pt x="2526" y="184"/>
                    <a:pt x="2498" y="252"/>
                  </a:cubicBezTo>
                  <a:cubicBezTo>
                    <a:pt x="2494" y="265"/>
                    <a:pt x="2490" y="282"/>
                    <a:pt x="2490" y="298"/>
                  </a:cubicBezTo>
                  <a:cubicBezTo>
                    <a:pt x="2486" y="311"/>
                    <a:pt x="2486" y="328"/>
                    <a:pt x="2490" y="340"/>
                  </a:cubicBezTo>
                  <a:cubicBezTo>
                    <a:pt x="1692" y="156"/>
                    <a:pt x="878" y="0"/>
                    <a:pt x="64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4" name="Google Shape;3194;p44"/>
            <p:cNvSpPr/>
            <p:nvPr/>
          </p:nvSpPr>
          <p:spPr>
            <a:xfrm>
              <a:off x="4336870" y="3887537"/>
              <a:ext cx="53770" cy="128550"/>
            </a:xfrm>
            <a:custGeom>
              <a:avLst/>
              <a:gdLst/>
              <a:ahLst/>
              <a:cxnLst/>
              <a:rect l="l" t="t" r="r" b="b"/>
              <a:pathLst>
                <a:path w="1533" h="3665" extrusionOk="0">
                  <a:moveTo>
                    <a:pt x="1" y="1"/>
                  </a:moveTo>
                  <a:lnTo>
                    <a:pt x="1" y="1"/>
                  </a:lnTo>
                  <a:cubicBezTo>
                    <a:pt x="152" y="1113"/>
                    <a:pt x="177" y="2242"/>
                    <a:pt x="231" y="3363"/>
                  </a:cubicBezTo>
                  <a:cubicBezTo>
                    <a:pt x="236" y="3476"/>
                    <a:pt x="236" y="3627"/>
                    <a:pt x="366" y="3665"/>
                  </a:cubicBezTo>
                  <a:lnTo>
                    <a:pt x="454" y="3665"/>
                  </a:lnTo>
                  <a:cubicBezTo>
                    <a:pt x="794" y="3665"/>
                    <a:pt x="1130" y="3593"/>
                    <a:pt x="1440" y="3455"/>
                  </a:cubicBezTo>
                  <a:cubicBezTo>
                    <a:pt x="1503" y="3413"/>
                    <a:pt x="1533" y="3337"/>
                    <a:pt x="1516" y="3266"/>
                  </a:cubicBezTo>
                  <a:cubicBezTo>
                    <a:pt x="1436" y="3018"/>
                    <a:pt x="1360" y="2762"/>
                    <a:pt x="1285" y="2506"/>
                  </a:cubicBezTo>
                  <a:cubicBezTo>
                    <a:pt x="1327" y="2347"/>
                    <a:pt x="1260" y="2175"/>
                    <a:pt x="1251" y="2011"/>
                  </a:cubicBezTo>
                  <a:cubicBezTo>
                    <a:pt x="1285" y="1898"/>
                    <a:pt x="1276" y="1772"/>
                    <a:pt x="1230" y="1663"/>
                  </a:cubicBezTo>
                  <a:cubicBezTo>
                    <a:pt x="1222" y="1646"/>
                    <a:pt x="1214" y="1629"/>
                    <a:pt x="1205" y="1608"/>
                  </a:cubicBezTo>
                  <a:cubicBezTo>
                    <a:pt x="1117" y="1402"/>
                    <a:pt x="970" y="1197"/>
                    <a:pt x="916" y="1016"/>
                  </a:cubicBezTo>
                  <a:cubicBezTo>
                    <a:pt x="832" y="827"/>
                    <a:pt x="731" y="651"/>
                    <a:pt x="634" y="471"/>
                  </a:cubicBezTo>
                  <a:cubicBezTo>
                    <a:pt x="605" y="412"/>
                    <a:pt x="576" y="353"/>
                    <a:pt x="546" y="299"/>
                  </a:cubicBezTo>
                  <a:cubicBezTo>
                    <a:pt x="521" y="244"/>
                    <a:pt x="466" y="210"/>
                    <a:pt x="408" y="206"/>
                  </a:cubicBezTo>
                  <a:cubicBezTo>
                    <a:pt x="387" y="206"/>
                    <a:pt x="370" y="210"/>
                    <a:pt x="353" y="219"/>
                  </a:cubicBezTo>
                  <a:cubicBezTo>
                    <a:pt x="349" y="189"/>
                    <a:pt x="345" y="164"/>
                    <a:pt x="340" y="135"/>
                  </a:cubicBezTo>
                  <a:cubicBezTo>
                    <a:pt x="340" y="122"/>
                    <a:pt x="340" y="110"/>
                    <a:pt x="336" y="97"/>
                  </a:cubicBezTo>
                  <a:lnTo>
                    <a:pt x="299" y="89"/>
                  </a:lnTo>
                  <a:cubicBezTo>
                    <a:pt x="219" y="64"/>
                    <a:pt x="139" y="38"/>
                    <a:pt x="55" y="13"/>
                  </a:cubicBezTo>
                  <a:cubicBezTo>
                    <a:pt x="38" y="9"/>
                    <a:pt x="17" y="5"/>
                    <a:pt x="1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5" name="Google Shape;3195;p44"/>
            <p:cNvSpPr/>
            <p:nvPr/>
          </p:nvSpPr>
          <p:spPr>
            <a:xfrm>
              <a:off x="4441532" y="3876945"/>
              <a:ext cx="55699" cy="139002"/>
            </a:xfrm>
            <a:custGeom>
              <a:avLst/>
              <a:gdLst/>
              <a:ahLst/>
              <a:cxnLst/>
              <a:rect l="l" t="t" r="r" b="b"/>
              <a:pathLst>
                <a:path w="1588" h="3963" extrusionOk="0">
                  <a:moveTo>
                    <a:pt x="1" y="0"/>
                  </a:moveTo>
                  <a:cubicBezTo>
                    <a:pt x="1" y="26"/>
                    <a:pt x="5" y="55"/>
                    <a:pt x="9" y="80"/>
                  </a:cubicBezTo>
                  <a:cubicBezTo>
                    <a:pt x="139" y="731"/>
                    <a:pt x="211" y="1377"/>
                    <a:pt x="303" y="2036"/>
                  </a:cubicBezTo>
                  <a:cubicBezTo>
                    <a:pt x="379" y="2598"/>
                    <a:pt x="425" y="3174"/>
                    <a:pt x="471" y="3736"/>
                  </a:cubicBezTo>
                  <a:cubicBezTo>
                    <a:pt x="467" y="3937"/>
                    <a:pt x="693" y="3954"/>
                    <a:pt x="844" y="3963"/>
                  </a:cubicBezTo>
                  <a:lnTo>
                    <a:pt x="899" y="3963"/>
                  </a:lnTo>
                  <a:cubicBezTo>
                    <a:pt x="1000" y="3958"/>
                    <a:pt x="1096" y="3950"/>
                    <a:pt x="1193" y="3933"/>
                  </a:cubicBezTo>
                  <a:cubicBezTo>
                    <a:pt x="1310" y="3916"/>
                    <a:pt x="1487" y="3933"/>
                    <a:pt x="1524" y="3786"/>
                  </a:cubicBezTo>
                  <a:cubicBezTo>
                    <a:pt x="1495" y="3484"/>
                    <a:pt x="1440" y="3182"/>
                    <a:pt x="1377" y="2880"/>
                  </a:cubicBezTo>
                  <a:cubicBezTo>
                    <a:pt x="1587" y="2813"/>
                    <a:pt x="1356" y="2229"/>
                    <a:pt x="1327" y="2053"/>
                  </a:cubicBezTo>
                  <a:cubicBezTo>
                    <a:pt x="1252" y="1898"/>
                    <a:pt x="1121" y="1348"/>
                    <a:pt x="924" y="1222"/>
                  </a:cubicBezTo>
                  <a:cubicBezTo>
                    <a:pt x="849" y="983"/>
                    <a:pt x="752" y="752"/>
                    <a:pt x="635" y="529"/>
                  </a:cubicBezTo>
                  <a:cubicBezTo>
                    <a:pt x="563" y="391"/>
                    <a:pt x="467" y="265"/>
                    <a:pt x="349" y="164"/>
                  </a:cubicBezTo>
                  <a:cubicBezTo>
                    <a:pt x="341" y="143"/>
                    <a:pt x="337" y="126"/>
                    <a:pt x="332" y="105"/>
                  </a:cubicBezTo>
                  <a:lnTo>
                    <a:pt x="269" y="84"/>
                  </a:lnTo>
                  <a:cubicBezTo>
                    <a:pt x="232" y="76"/>
                    <a:pt x="194" y="63"/>
                    <a:pt x="156" y="51"/>
                  </a:cubicBezTo>
                  <a:cubicBezTo>
                    <a:pt x="118" y="42"/>
                    <a:pt x="72" y="26"/>
                    <a:pt x="30" y="1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6" name="Google Shape;3196;p44"/>
            <p:cNvSpPr/>
            <p:nvPr/>
          </p:nvSpPr>
          <p:spPr>
            <a:xfrm>
              <a:off x="5106825" y="3775194"/>
              <a:ext cx="436087" cy="227496"/>
            </a:xfrm>
            <a:custGeom>
              <a:avLst/>
              <a:gdLst/>
              <a:ahLst/>
              <a:cxnLst/>
              <a:rect l="l" t="t" r="r" b="b"/>
              <a:pathLst>
                <a:path w="12433" h="6486" extrusionOk="0">
                  <a:moveTo>
                    <a:pt x="5529" y="1"/>
                  </a:moveTo>
                  <a:cubicBezTo>
                    <a:pt x="5418" y="1"/>
                    <a:pt x="5345" y="114"/>
                    <a:pt x="5385" y="219"/>
                  </a:cubicBezTo>
                  <a:cubicBezTo>
                    <a:pt x="5114" y="178"/>
                    <a:pt x="4841" y="158"/>
                    <a:pt x="4569" y="158"/>
                  </a:cubicBezTo>
                  <a:cubicBezTo>
                    <a:pt x="3326" y="158"/>
                    <a:pt x="2095" y="574"/>
                    <a:pt x="1062" y="1256"/>
                  </a:cubicBezTo>
                  <a:cubicBezTo>
                    <a:pt x="894" y="1416"/>
                    <a:pt x="0" y="1793"/>
                    <a:pt x="454" y="2024"/>
                  </a:cubicBezTo>
                  <a:cubicBezTo>
                    <a:pt x="465" y="2027"/>
                    <a:pt x="476" y="2028"/>
                    <a:pt x="487" y="2028"/>
                  </a:cubicBezTo>
                  <a:cubicBezTo>
                    <a:pt x="533" y="2028"/>
                    <a:pt x="574" y="2008"/>
                    <a:pt x="605" y="1974"/>
                  </a:cubicBezTo>
                  <a:cubicBezTo>
                    <a:pt x="928" y="1709"/>
                    <a:pt x="1293" y="1487"/>
                    <a:pt x="1658" y="1264"/>
                  </a:cubicBezTo>
                  <a:cubicBezTo>
                    <a:pt x="2187" y="962"/>
                    <a:pt x="2791" y="786"/>
                    <a:pt x="3371" y="605"/>
                  </a:cubicBezTo>
                  <a:cubicBezTo>
                    <a:pt x="3751" y="515"/>
                    <a:pt x="4132" y="472"/>
                    <a:pt x="4510" y="472"/>
                  </a:cubicBezTo>
                  <a:cubicBezTo>
                    <a:pt x="6717" y="472"/>
                    <a:pt x="8805" y="1934"/>
                    <a:pt x="9902" y="3837"/>
                  </a:cubicBezTo>
                  <a:cubicBezTo>
                    <a:pt x="10313" y="4614"/>
                    <a:pt x="10703" y="5390"/>
                    <a:pt x="10993" y="6221"/>
                  </a:cubicBezTo>
                  <a:cubicBezTo>
                    <a:pt x="11144" y="6486"/>
                    <a:pt x="11606" y="6393"/>
                    <a:pt x="11870" y="6444"/>
                  </a:cubicBezTo>
                  <a:cubicBezTo>
                    <a:pt x="12433" y="6435"/>
                    <a:pt x="11706" y="5298"/>
                    <a:pt x="11618" y="5021"/>
                  </a:cubicBezTo>
                  <a:cubicBezTo>
                    <a:pt x="11396" y="4303"/>
                    <a:pt x="10989" y="3648"/>
                    <a:pt x="10565" y="3027"/>
                  </a:cubicBezTo>
                  <a:cubicBezTo>
                    <a:pt x="10519" y="2956"/>
                    <a:pt x="10454" y="2860"/>
                    <a:pt x="10358" y="2860"/>
                  </a:cubicBezTo>
                  <a:cubicBezTo>
                    <a:pt x="10348" y="2860"/>
                    <a:pt x="10337" y="2861"/>
                    <a:pt x="10326" y="2864"/>
                  </a:cubicBezTo>
                  <a:cubicBezTo>
                    <a:pt x="9243" y="1281"/>
                    <a:pt x="7455" y="190"/>
                    <a:pt x="5541" y="1"/>
                  </a:cubicBezTo>
                  <a:cubicBezTo>
                    <a:pt x="5537" y="1"/>
                    <a:pt x="5533" y="1"/>
                    <a:pt x="5529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7" name="Google Shape;3197;p44"/>
            <p:cNvSpPr/>
            <p:nvPr/>
          </p:nvSpPr>
          <p:spPr>
            <a:xfrm>
              <a:off x="5370024" y="3872981"/>
              <a:ext cx="54682" cy="128830"/>
            </a:xfrm>
            <a:custGeom>
              <a:avLst/>
              <a:gdLst/>
              <a:ahLst/>
              <a:cxnLst/>
              <a:rect l="l" t="t" r="r" b="b"/>
              <a:pathLst>
                <a:path w="1559" h="3673" extrusionOk="0">
                  <a:moveTo>
                    <a:pt x="1" y="0"/>
                  </a:moveTo>
                  <a:lnTo>
                    <a:pt x="1" y="0"/>
                  </a:lnTo>
                  <a:cubicBezTo>
                    <a:pt x="144" y="1104"/>
                    <a:pt x="484" y="2191"/>
                    <a:pt x="660" y="3291"/>
                  </a:cubicBezTo>
                  <a:cubicBezTo>
                    <a:pt x="719" y="3417"/>
                    <a:pt x="693" y="3605"/>
                    <a:pt x="853" y="3660"/>
                  </a:cubicBezTo>
                  <a:cubicBezTo>
                    <a:pt x="929" y="3660"/>
                    <a:pt x="1050" y="3673"/>
                    <a:pt x="1168" y="3673"/>
                  </a:cubicBezTo>
                  <a:cubicBezTo>
                    <a:pt x="1365" y="3673"/>
                    <a:pt x="1558" y="3635"/>
                    <a:pt x="1533" y="3442"/>
                  </a:cubicBezTo>
                  <a:cubicBezTo>
                    <a:pt x="1369" y="2409"/>
                    <a:pt x="1071" y="1381"/>
                    <a:pt x="601" y="441"/>
                  </a:cubicBezTo>
                  <a:lnTo>
                    <a:pt x="542" y="395"/>
                  </a:lnTo>
                  <a:cubicBezTo>
                    <a:pt x="370" y="256"/>
                    <a:pt x="186" y="126"/>
                    <a:pt x="1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8" name="Google Shape;3198;p44"/>
            <p:cNvSpPr/>
            <p:nvPr/>
          </p:nvSpPr>
          <p:spPr>
            <a:xfrm>
              <a:off x="5272447" y="3875893"/>
              <a:ext cx="61837" cy="125498"/>
            </a:xfrm>
            <a:custGeom>
              <a:avLst/>
              <a:gdLst/>
              <a:ahLst/>
              <a:cxnLst/>
              <a:rect l="l" t="t" r="r" b="b"/>
              <a:pathLst>
                <a:path w="1763" h="3578" extrusionOk="0">
                  <a:moveTo>
                    <a:pt x="0" y="1"/>
                  </a:moveTo>
                  <a:lnTo>
                    <a:pt x="0" y="1"/>
                  </a:lnTo>
                  <a:cubicBezTo>
                    <a:pt x="193" y="819"/>
                    <a:pt x="470" y="1655"/>
                    <a:pt x="647" y="2486"/>
                  </a:cubicBezTo>
                  <a:cubicBezTo>
                    <a:pt x="751" y="2826"/>
                    <a:pt x="697" y="3250"/>
                    <a:pt x="898" y="3548"/>
                  </a:cubicBezTo>
                  <a:cubicBezTo>
                    <a:pt x="928" y="3569"/>
                    <a:pt x="957" y="3577"/>
                    <a:pt x="991" y="3577"/>
                  </a:cubicBezTo>
                  <a:cubicBezTo>
                    <a:pt x="1083" y="3577"/>
                    <a:pt x="1167" y="3485"/>
                    <a:pt x="1255" y="3451"/>
                  </a:cubicBezTo>
                  <a:cubicBezTo>
                    <a:pt x="1398" y="3401"/>
                    <a:pt x="1620" y="3481"/>
                    <a:pt x="1725" y="3329"/>
                  </a:cubicBezTo>
                  <a:cubicBezTo>
                    <a:pt x="1763" y="3254"/>
                    <a:pt x="1763" y="3170"/>
                    <a:pt x="1729" y="3099"/>
                  </a:cubicBezTo>
                  <a:cubicBezTo>
                    <a:pt x="1574" y="2645"/>
                    <a:pt x="1360" y="2221"/>
                    <a:pt x="1205" y="1764"/>
                  </a:cubicBezTo>
                  <a:cubicBezTo>
                    <a:pt x="1037" y="1319"/>
                    <a:pt x="831" y="601"/>
                    <a:pt x="428" y="349"/>
                  </a:cubicBezTo>
                  <a:cubicBezTo>
                    <a:pt x="407" y="299"/>
                    <a:pt x="395" y="253"/>
                    <a:pt x="382" y="202"/>
                  </a:cubicBezTo>
                  <a:cubicBezTo>
                    <a:pt x="286" y="152"/>
                    <a:pt x="189" y="106"/>
                    <a:pt x="97" y="51"/>
                  </a:cubicBezTo>
                  <a:cubicBezTo>
                    <a:pt x="63" y="35"/>
                    <a:pt x="30" y="18"/>
                    <a:pt x="0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9" name="Google Shape;3199;p44"/>
            <p:cNvSpPr/>
            <p:nvPr/>
          </p:nvSpPr>
          <p:spPr>
            <a:xfrm>
              <a:off x="4788980" y="3597085"/>
              <a:ext cx="61276" cy="249138"/>
            </a:xfrm>
            <a:custGeom>
              <a:avLst/>
              <a:gdLst/>
              <a:ahLst/>
              <a:cxnLst/>
              <a:rect l="l" t="t" r="r" b="b"/>
              <a:pathLst>
                <a:path w="1747" h="7103" extrusionOk="0">
                  <a:moveTo>
                    <a:pt x="1595" y="349"/>
                  </a:moveTo>
                  <a:lnTo>
                    <a:pt x="1595" y="349"/>
                  </a:lnTo>
                  <a:cubicBezTo>
                    <a:pt x="1593" y="351"/>
                    <a:pt x="1590" y="355"/>
                    <a:pt x="1589" y="361"/>
                  </a:cubicBezTo>
                  <a:lnTo>
                    <a:pt x="1589" y="361"/>
                  </a:lnTo>
                  <a:cubicBezTo>
                    <a:pt x="1591" y="357"/>
                    <a:pt x="1593" y="353"/>
                    <a:pt x="1595" y="349"/>
                  </a:cubicBezTo>
                  <a:close/>
                  <a:moveTo>
                    <a:pt x="1746" y="0"/>
                  </a:moveTo>
                  <a:lnTo>
                    <a:pt x="1746" y="0"/>
                  </a:lnTo>
                  <a:cubicBezTo>
                    <a:pt x="1692" y="122"/>
                    <a:pt x="1641" y="248"/>
                    <a:pt x="1587" y="374"/>
                  </a:cubicBezTo>
                  <a:cubicBezTo>
                    <a:pt x="1587" y="369"/>
                    <a:pt x="1588" y="365"/>
                    <a:pt x="1589" y="361"/>
                  </a:cubicBezTo>
                  <a:lnTo>
                    <a:pt x="1589" y="361"/>
                  </a:lnTo>
                  <a:cubicBezTo>
                    <a:pt x="1579" y="379"/>
                    <a:pt x="1572" y="400"/>
                    <a:pt x="1562" y="420"/>
                  </a:cubicBezTo>
                  <a:lnTo>
                    <a:pt x="1570" y="399"/>
                  </a:lnTo>
                  <a:lnTo>
                    <a:pt x="1570" y="399"/>
                  </a:lnTo>
                  <a:cubicBezTo>
                    <a:pt x="1562" y="420"/>
                    <a:pt x="1553" y="437"/>
                    <a:pt x="1549" y="458"/>
                  </a:cubicBezTo>
                  <a:cubicBezTo>
                    <a:pt x="1549" y="449"/>
                    <a:pt x="1553" y="445"/>
                    <a:pt x="1553" y="437"/>
                  </a:cubicBezTo>
                  <a:lnTo>
                    <a:pt x="1553" y="437"/>
                  </a:lnTo>
                  <a:cubicBezTo>
                    <a:pt x="1549" y="458"/>
                    <a:pt x="1537" y="475"/>
                    <a:pt x="1532" y="496"/>
                  </a:cubicBezTo>
                  <a:cubicBezTo>
                    <a:pt x="1532" y="487"/>
                    <a:pt x="1537" y="483"/>
                    <a:pt x="1537" y="475"/>
                  </a:cubicBezTo>
                  <a:lnTo>
                    <a:pt x="1537" y="475"/>
                  </a:lnTo>
                  <a:cubicBezTo>
                    <a:pt x="1526" y="502"/>
                    <a:pt x="1516" y="528"/>
                    <a:pt x="1506" y="555"/>
                  </a:cubicBezTo>
                  <a:lnTo>
                    <a:pt x="1506" y="555"/>
                  </a:lnTo>
                  <a:cubicBezTo>
                    <a:pt x="1503" y="559"/>
                    <a:pt x="1503" y="563"/>
                    <a:pt x="1499" y="567"/>
                  </a:cubicBezTo>
                  <a:cubicBezTo>
                    <a:pt x="1499" y="571"/>
                    <a:pt x="1499" y="575"/>
                    <a:pt x="1495" y="580"/>
                  </a:cubicBezTo>
                  <a:cubicBezTo>
                    <a:pt x="1495" y="578"/>
                    <a:pt x="1495" y="577"/>
                    <a:pt x="1495" y="575"/>
                  </a:cubicBezTo>
                  <a:cubicBezTo>
                    <a:pt x="1474" y="626"/>
                    <a:pt x="1453" y="685"/>
                    <a:pt x="1432" y="739"/>
                  </a:cubicBezTo>
                  <a:lnTo>
                    <a:pt x="1432" y="735"/>
                  </a:lnTo>
                  <a:cubicBezTo>
                    <a:pt x="1432" y="735"/>
                    <a:pt x="1432" y="731"/>
                    <a:pt x="1432" y="731"/>
                  </a:cubicBezTo>
                  <a:cubicBezTo>
                    <a:pt x="1430" y="735"/>
                    <a:pt x="1429" y="740"/>
                    <a:pt x="1428" y="745"/>
                  </a:cubicBezTo>
                  <a:lnTo>
                    <a:pt x="1428" y="745"/>
                  </a:lnTo>
                  <a:cubicBezTo>
                    <a:pt x="1429" y="743"/>
                    <a:pt x="1432" y="742"/>
                    <a:pt x="1432" y="739"/>
                  </a:cubicBezTo>
                  <a:lnTo>
                    <a:pt x="1432" y="739"/>
                  </a:lnTo>
                  <a:cubicBezTo>
                    <a:pt x="1432" y="743"/>
                    <a:pt x="1432" y="747"/>
                    <a:pt x="1428" y="747"/>
                  </a:cubicBezTo>
                  <a:lnTo>
                    <a:pt x="1428" y="747"/>
                  </a:lnTo>
                  <a:cubicBezTo>
                    <a:pt x="1428" y="747"/>
                    <a:pt x="1428" y="746"/>
                    <a:pt x="1428" y="745"/>
                  </a:cubicBezTo>
                  <a:lnTo>
                    <a:pt x="1428" y="745"/>
                  </a:lnTo>
                  <a:cubicBezTo>
                    <a:pt x="1428" y="745"/>
                    <a:pt x="1427" y="746"/>
                    <a:pt x="1427" y="747"/>
                  </a:cubicBezTo>
                  <a:cubicBezTo>
                    <a:pt x="1427" y="747"/>
                    <a:pt x="1427" y="747"/>
                    <a:pt x="1428" y="747"/>
                  </a:cubicBezTo>
                  <a:lnTo>
                    <a:pt x="1428" y="747"/>
                  </a:lnTo>
                  <a:cubicBezTo>
                    <a:pt x="1424" y="760"/>
                    <a:pt x="1421" y="774"/>
                    <a:pt x="1415" y="785"/>
                  </a:cubicBezTo>
                  <a:cubicBezTo>
                    <a:pt x="1415" y="785"/>
                    <a:pt x="1415" y="785"/>
                    <a:pt x="1415" y="789"/>
                  </a:cubicBezTo>
                  <a:lnTo>
                    <a:pt x="1415" y="794"/>
                  </a:lnTo>
                  <a:lnTo>
                    <a:pt x="1415" y="798"/>
                  </a:lnTo>
                  <a:lnTo>
                    <a:pt x="1398" y="857"/>
                  </a:lnTo>
                  <a:cubicBezTo>
                    <a:pt x="1398" y="857"/>
                    <a:pt x="1398" y="852"/>
                    <a:pt x="1398" y="852"/>
                  </a:cubicBezTo>
                  <a:cubicBezTo>
                    <a:pt x="1398" y="857"/>
                    <a:pt x="1394" y="861"/>
                    <a:pt x="1394" y="869"/>
                  </a:cubicBezTo>
                  <a:cubicBezTo>
                    <a:pt x="1335" y="1050"/>
                    <a:pt x="1276" y="1234"/>
                    <a:pt x="1222" y="1415"/>
                  </a:cubicBezTo>
                  <a:lnTo>
                    <a:pt x="1222" y="1419"/>
                  </a:lnTo>
                  <a:cubicBezTo>
                    <a:pt x="1222" y="1419"/>
                    <a:pt x="1222" y="1421"/>
                    <a:pt x="1222" y="1423"/>
                  </a:cubicBezTo>
                  <a:cubicBezTo>
                    <a:pt x="1218" y="1436"/>
                    <a:pt x="1213" y="1448"/>
                    <a:pt x="1209" y="1461"/>
                  </a:cubicBezTo>
                  <a:lnTo>
                    <a:pt x="1209" y="1457"/>
                  </a:lnTo>
                  <a:cubicBezTo>
                    <a:pt x="1167" y="1595"/>
                    <a:pt x="1121" y="1734"/>
                    <a:pt x="1083" y="1877"/>
                  </a:cubicBezTo>
                  <a:cubicBezTo>
                    <a:pt x="1041" y="2019"/>
                    <a:pt x="1012" y="2158"/>
                    <a:pt x="978" y="2296"/>
                  </a:cubicBezTo>
                  <a:lnTo>
                    <a:pt x="970" y="2317"/>
                  </a:lnTo>
                  <a:lnTo>
                    <a:pt x="970" y="2313"/>
                  </a:lnTo>
                  <a:lnTo>
                    <a:pt x="962" y="2368"/>
                  </a:lnTo>
                  <a:lnTo>
                    <a:pt x="962" y="2363"/>
                  </a:lnTo>
                  <a:cubicBezTo>
                    <a:pt x="962" y="2372"/>
                    <a:pt x="957" y="2384"/>
                    <a:pt x="953" y="2393"/>
                  </a:cubicBezTo>
                  <a:cubicBezTo>
                    <a:pt x="936" y="2460"/>
                    <a:pt x="924" y="2531"/>
                    <a:pt x="907" y="2598"/>
                  </a:cubicBezTo>
                  <a:cubicBezTo>
                    <a:pt x="852" y="2817"/>
                    <a:pt x="806" y="3031"/>
                    <a:pt x="756" y="3249"/>
                  </a:cubicBezTo>
                  <a:lnTo>
                    <a:pt x="756" y="3262"/>
                  </a:lnTo>
                  <a:lnTo>
                    <a:pt x="743" y="3308"/>
                  </a:lnTo>
                  <a:lnTo>
                    <a:pt x="743" y="3312"/>
                  </a:lnTo>
                  <a:cubicBezTo>
                    <a:pt x="726" y="3404"/>
                    <a:pt x="705" y="3497"/>
                    <a:pt x="684" y="3585"/>
                  </a:cubicBezTo>
                  <a:cubicBezTo>
                    <a:pt x="663" y="3690"/>
                    <a:pt x="638" y="3795"/>
                    <a:pt x="609" y="3895"/>
                  </a:cubicBezTo>
                  <a:lnTo>
                    <a:pt x="609" y="3887"/>
                  </a:lnTo>
                  <a:cubicBezTo>
                    <a:pt x="609" y="3891"/>
                    <a:pt x="605" y="3895"/>
                    <a:pt x="605" y="3900"/>
                  </a:cubicBezTo>
                  <a:lnTo>
                    <a:pt x="605" y="3904"/>
                  </a:lnTo>
                  <a:cubicBezTo>
                    <a:pt x="575" y="4017"/>
                    <a:pt x="554" y="4135"/>
                    <a:pt x="529" y="4252"/>
                  </a:cubicBezTo>
                  <a:lnTo>
                    <a:pt x="529" y="4248"/>
                  </a:lnTo>
                  <a:cubicBezTo>
                    <a:pt x="496" y="4420"/>
                    <a:pt x="458" y="4596"/>
                    <a:pt x="424" y="4773"/>
                  </a:cubicBezTo>
                  <a:cubicBezTo>
                    <a:pt x="395" y="4945"/>
                    <a:pt x="365" y="5108"/>
                    <a:pt x="332" y="5276"/>
                  </a:cubicBezTo>
                  <a:cubicBezTo>
                    <a:pt x="298" y="5448"/>
                    <a:pt x="269" y="5612"/>
                    <a:pt x="235" y="5780"/>
                  </a:cubicBezTo>
                  <a:cubicBezTo>
                    <a:pt x="202" y="5948"/>
                    <a:pt x="156" y="6120"/>
                    <a:pt x="126" y="6292"/>
                  </a:cubicBezTo>
                  <a:cubicBezTo>
                    <a:pt x="118" y="6317"/>
                    <a:pt x="114" y="6347"/>
                    <a:pt x="109" y="6372"/>
                  </a:cubicBezTo>
                  <a:lnTo>
                    <a:pt x="109" y="6384"/>
                  </a:lnTo>
                  <a:cubicBezTo>
                    <a:pt x="88" y="6506"/>
                    <a:pt x="67" y="6628"/>
                    <a:pt x="51" y="6750"/>
                  </a:cubicBezTo>
                  <a:cubicBezTo>
                    <a:pt x="34" y="6838"/>
                    <a:pt x="21" y="6926"/>
                    <a:pt x="13" y="7014"/>
                  </a:cubicBezTo>
                  <a:cubicBezTo>
                    <a:pt x="13" y="7031"/>
                    <a:pt x="9" y="7052"/>
                    <a:pt x="5" y="7069"/>
                  </a:cubicBezTo>
                  <a:cubicBezTo>
                    <a:pt x="5" y="7081"/>
                    <a:pt x="5" y="7090"/>
                    <a:pt x="0" y="7098"/>
                  </a:cubicBezTo>
                  <a:lnTo>
                    <a:pt x="5" y="7102"/>
                  </a:lnTo>
                  <a:lnTo>
                    <a:pt x="189" y="7102"/>
                  </a:lnTo>
                  <a:cubicBezTo>
                    <a:pt x="198" y="7094"/>
                    <a:pt x="206" y="7090"/>
                    <a:pt x="210" y="7077"/>
                  </a:cubicBezTo>
                  <a:cubicBezTo>
                    <a:pt x="340" y="7077"/>
                    <a:pt x="470" y="7069"/>
                    <a:pt x="601" y="7056"/>
                  </a:cubicBezTo>
                  <a:cubicBezTo>
                    <a:pt x="747" y="7039"/>
                    <a:pt x="894" y="7031"/>
                    <a:pt x="1045" y="7031"/>
                  </a:cubicBezTo>
                  <a:cubicBezTo>
                    <a:pt x="1047" y="7031"/>
                    <a:pt x="1049" y="7031"/>
                    <a:pt x="1050" y="7031"/>
                  </a:cubicBezTo>
                  <a:cubicBezTo>
                    <a:pt x="1218" y="7031"/>
                    <a:pt x="1246" y="6812"/>
                    <a:pt x="1134" y="6737"/>
                  </a:cubicBezTo>
                  <a:cubicBezTo>
                    <a:pt x="1134" y="6724"/>
                    <a:pt x="1134" y="6716"/>
                    <a:pt x="1129" y="6703"/>
                  </a:cubicBezTo>
                  <a:cubicBezTo>
                    <a:pt x="1192" y="5323"/>
                    <a:pt x="1226" y="3891"/>
                    <a:pt x="1348" y="2502"/>
                  </a:cubicBezTo>
                  <a:cubicBezTo>
                    <a:pt x="1423" y="1826"/>
                    <a:pt x="1381" y="1117"/>
                    <a:pt x="1604" y="458"/>
                  </a:cubicBezTo>
                  <a:cubicBezTo>
                    <a:pt x="1616" y="328"/>
                    <a:pt x="1696" y="160"/>
                    <a:pt x="1746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0" name="Google Shape;3200;p44"/>
            <p:cNvSpPr/>
            <p:nvPr/>
          </p:nvSpPr>
          <p:spPr>
            <a:xfrm>
              <a:off x="5605935" y="3260405"/>
              <a:ext cx="67554" cy="561375"/>
            </a:xfrm>
            <a:custGeom>
              <a:avLst/>
              <a:gdLst/>
              <a:ahLst/>
              <a:cxnLst/>
              <a:rect l="l" t="t" r="r" b="b"/>
              <a:pathLst>
                <a:path w="1926" h="16005" extrusionOk="0">
                  <a:moveTo>
                    <a:pt x="650" y="0"/>
                  </a:moveTo>
                  <a:cubicBezTo>
                    <a:pt x="536" y="0"/>
                    <a:pt x="473" y="109"/>
                    <a:pt x="402" y="185"/>
                  </a:cubicBezTo>
                  <a:cubicBezTo>
                    <a:pt x="381" y="202"/>
                    <a:pt x="364" y="223"/>
                    <a:pt x="352" y="248"/>
                  </a:cubicBezTo>
                  <a:cubicBezTo>
                    <a:pt x="317" y="188"/>
                    <a:pt x="259" y="161"/>
                    <a:pt x="202" y="161"/>
                  </a:cubicBezTo>
                  <a:cubicBezTo>
                    <a:pt x="99" y="161"/>
                    <a:pt x="1" y="250"/>
                    <a:pt x="58" y="391"/>
                  </a:cubicBezTo>
                  <a:cubicBezTo>
                    <a:pt x="66" y="403"/>
                    <a:pt x="75" y="420"/>
                    <a:pt x="83" y="437"/>
                  </a:cubicBezTo>
                  <a:cubicBezTo>
                    <a:pt x="87" y="462"/>
                    <a:pt x="96" y="483"/>
                    <a:pt x="104" y="508"/>
                  </a:cubicBezTo>
                  <a:cubicBezTo>
                    <a:pt x="167" y="722"/>
                    <a:pt x="221" y="940"/>
                    <a:pt x="276" y="1159"/>
                  </a:cubicBezTo>
                  <a:cubicBezTo>
                    <a:pt x="301" y="1268"/>
                    <a:pt x="326" y="1381"/>
                    <a:pt x="352" y="1494"/>
                  </a:cubicBezTo>
                  <a:cubicBezTo>
                    <a:pt x="377" y="1612"/>
                    <a:pt x="402" y="1734"/>
                    <a:pt x="427" y="1855"/>
                  </a:cubicBezTo>
                  <a:cubicBezTo>
                    <a:pt x="964" y="4521"/>
                    <a:pt x="931" y="7299"/>
                    <a:pt x="897" y="10007"/>
                  </a:cubicBezTo>
                  <a:cubicBezTo>
                    <a:pt x="733" y="11807"/>
                    <a:pt x="650" y="13646"/>
                    <a:pt x="192" y="15404"/>
                  </a:cubicBezTo>
                  <a:cubicBezTo>
                    <a:pt x="171" y="15513"/>
                    <a:pt x="146" y="15622"/>
                    <a:pt x="108" y="15727"/>
                  </a:cubicBezTo>
                  <a:cubicBezTo>
                    <a:pt x="83" y="15811"/>
                    <a:pt x="54" y="15895"/>
                    <a:pt x="20" y="15979"/>
                  </a:cubicBezTo>
                  <a:cubicBezTo>
                    <a:pt x="83" y="15983"/>
                    <a:pt x="145" y="15986"/>
                    <a:pt x="206" y="15986"/>
                  </a:cubicBezTo>
                  <a:cubicBezTo>
                    <a:pt x="268" y="15986"/>
                    <a:pt x="328" y="15983"/>
                    <a:pt x="389" y="15979"/>
                  </a:cubicBezTo>
                  <a:cubicBezTo>
                    <a:pt x="461" y="15977"/>
                    <a:pt x="530" y="15974"/>
                    <a:pt x="590" y="15974"/>
                  </a:cubicBezTo>
                  <a:cubicBezTo>
                    <a:pt x="660" y="15974"/>
                    <a:pt x="718" y="15978"/>
                    <a:pt x="754" y="15992"/>
                  </a:cubicBezTo>
                  <a:cubicBezTo>
                    <a:pt x="780" y="16000"/>
                    <a:pt x="805" y="16004"/>
                    <a:pt x="830" y="16004"/>
                  </a:cubicBezTo>
                  <a:cubicBezTo>
                    <a:pt x="998" y="16004"/>
                    <a:pt x="1061" y="15786"/>
                    <a:pt x="927" y="15711"/>
                  </a:cubicBezTo>
                  <a:cubicBezTo>
                    <a:pt x="1090" y="14833"/>
                    <a:pt x="1334" y="13965"/>
                    <a:pt x="1443" y="13075"/>
                  </a:cubicBezTo>
                  <a:cubicBezTo>
                    <a:pt x="1926" y="10036"/>
                    <a:pt x="1774" y="6943"/>
                    <a:pt x="1544" y="3887"/>
                  </a:cubicBezTo>
                  <a:cubicBezTo>
                    <a:pt x="1485" y="3035"/>
                    <a:pt x="1355" y="2191"/>
                    <a:pt x="1149" y="1364"/>
                  </a:cubicBezTo>
                  <a:cubicBezTo>
                    <a:pt x="1120" y="1230"/>
                    <a:pt x="1086" y="1096"/>
                    <a:pt x="1052" y="961"/>
                  </a:cubicBezTo>
                  <a:cubicBezTo>
                    <a:pt x="1031" y="882"/>
                    <a:pt x="1011" y="802"/>
                    <a:pt x="990" y="722"/>
                  </a:cubicBezTo>
                  <a:cubicBezTo>
                    <a:pt x="939" y="533"/>
                    <a:pt x="889" y="340"/>
                    <a:pt x="834" y="151"/>
                  </a:cubicBezTo>
                  <a:cubicBezTo>
                    <a:pt x="813" y="88"/>
                    <a:pt x="767" y="34"/>
                    <a:pt x="704" y="9"/>
                  </a:cubicBezTo>
                  <a:cubicBezTo>
                    <a:pt x="687" y="0"/>
                    <a:pt x="666" y="0"/>
                    <a:pt x="650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1" name="Google Shape;3201;p44"/>
            <p:cNvSpPr/>
            <p:nvPr/>
          </p:nvSpPr>
          <p:spPr>
            <a:xfrm>
              <a:off x="5929883" y="3727668"/>
              <a:ext cx="345138" cy="265904"/>
            </a:xfrm>
            <a:custGeom>
              <a:avLst/>
              <a:gdLst/>
              <a:ahLst/>
              <a:cxnLst/>
              <a:rect l="l" t="t" r="r" b="b"/>
              <a:pathLst>
                <a:path w="9840" h="7581" extrusionOk="0">
                  <a:moveTo>
                    <a:pt x="4595" y="1"/>
                  </a:moveTo>
                  <a:cubicBezTo>
                    <a:pt x="4162" y="1"/>
                    <a:pt x="3723" y="66"/>
                    <a:pt x="3288" y="206"/>
                  </a:cubicBezTo>
                  <a:cubicBezTo>
                    <a:pt x="2654" y="361"/>
                    <a:pt x="2049" y="622"/>
                    <a:pt x="1504" y="974"/>
                  </a:cubicBezTo>
                  <a:cubicBezTo>
                    <a:pt x="1449" y="1016"/>
                    <a:pt x="1428" y="1087"/>
                    <a:pt x="1449" y="1150"/>
                  </a:cubicBezTo>
                  <a:cubicBezTo>
                    <a:pt x="983" y="1432"/>
                    <a:pt x="610" y="1835"/>
                    <a:pt x="211" y="2208"/>
                  </a:cubicBezTo>
                  <a:cubicBezTo>
                    <a:pt x="135" y="2279"/>
                    <a:pt x="26" y="2359"/>
                    <a:pt x="18" y="2468"/>
                  </a:cubicBezTo>
                  <a:cubicBezTo>
                    <a:pt x="1" y="2581"/>
                    <a:pt x="93" y="2648"/>
                    <a:pt x="182" y="2648"/>
                  </a:cubicBezTo>
                  <a:cubicBezTo>
                    <a:pt x="246" y="2648"/>
                    <a:pt x="308" y="2615"/>
                    <a:pt x="329" y="2540"/>
                  </a:cubicBezTo>
                  <a:cubicBezTo>
                    <a:pt x="765" y="2128"/>
                    <a:pt x="1176" y="1675"/>
                    <a:pt x="1701" y="1373"/>
                  </a:cubicBezTo>
                  <a:cubicBezTo>
                    <a:pt x="2414" y="991"/>
                    <a:pt x="3161" y="815"/>
                    <a:pt x="3889" y="815"/>
                  </a:cubicBezTo>
                  <a:cubicBezTo>
                    <a:pt x="6145" y="815"/>
                    <a:pt x="8233" y="2496"/>
                    <a:pt x="8652" y="4920"/>
                  </a:cubicBezTo>
                  <a:cubicBezTo>
                    <a:pt x="8799" y="5679"/>
                    <a:pt x="8824" y="6494"/>
                    <a:pt x="8811" y="7270"/>
                  </a:cubicBezTo>
                  <a:cubicBezTo>
                    <a:pt x="8778" y="7464"/>
                    <a:pt x="8883" y="7581"/>
                    <a:pt x="9074" y="7581"/>
                  </a:cubicBezTo>
                  <a:cubicBezTo>
                    <a:pt x="9077" y="7581"/>
                    <a:pt x="9081" y="7581"/>
                    <a:pt x="9084" y="7581"/>
                  </a:cubicBezTo>
                  <a:cubicBezTo>
                    <a:pt x="9103" y="7580"/>
                    <a:pt x="9123" y="7580"/>
                    <a:pt x="9144" y="7580"/>
                  </a:cubicBezTo>
                  <a:cubicBezTo>
                    <a:pt x="9181" y="7580"/>
                    <a:pt x="9220" y="7580"/>
                    <a:pt x="9260" y="7580"/>
                  </a:cubicBezTo>
                  <a:cubicBezTo>
                    <a:pt x="9427" y="7580"/>
                    <a:pt x="9602" y="7566"/>
                    <a:pt x="9676" y="7413"/>
                  </a:cubicBezTo>
                  <a:cubicBezTo>
                    <a:pt x="9840" y="6615"/>
                    <a:pt x="9680" y="5780"/>
                    <a:pt x="9663" y="4974"/>
                  </a:cubicBezTo>
                  <a:cubicBezTo>
                    <a:pt x="9552" y="2341"/>
                    <a:pt x="7187" y="1"/>
                    <a:pt x="4595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2" name="Google Shape;3202;p44"/>
            <p:cNvSpPr/>
            <p:nvPr/>
          </p:nvSpPr>
          <p:spPr>
            <a:xfrm>
              <a:off x="6137770" y="3836153"/>
              <a:ext cx="55945" cy="160643"/>
            </a:xfrm>
            <a:custGeom>
              <a:avLst/>
              <a:gdLst/>
              <a:ahLst/>
              <a:cxnLst/>
              <a:rect l="l" t="t" r="r" b="b"/>
              <a:pathLst>
                <a:path w="1595" h="4580" extrusionOk="0">
                  <a:moveTo>
                    <a:pt x="1" y="1"/>
                  </a:moveTo>
                  <a:cubicBezTo>
                    <a:pt x="261" y="1487"/>
                    <a:pt x="634" y="2956"/>
                    <a:pt x="769" y="4462"/>
                  </a:cubicBezTo>
                  <a:cubicBezTo>
                    <a:pt x="840" y="4542"/>
                    <a:pt x="899" y="4580"/>
                    <a:pt x="941" y="4580"/>
                  </a:cubicBezTo>
                  <a:cubicBezTo>
                    <a:pt x="1008" y="4580"/>
                    <a:pt x="1042" y="4492"/>
                    <a:pt x="1050" y="4341"/>
                  </a:cubicBezTo>
                  <a:cubicBezTo>
                    <a:pt x="1086" y="4344"/>
                    <a:pt x="1119" y="4347"/>
                    <a:pt x="1152" y="4347"/>
                  </a:cubicBezTo>
                  <a:cubicBezTo>
                    <a:pt x="1166" y="4347"/>
                    <a:pt x="1179" y="4346"/>
                    <a:pt x="1193" y="4345"/>
                  </a:cubicBezTo>
                  <a:cubicBezTo>
                    <a:pt x="1207" y="4344"/>
                    <a:pt x="1222" y="4343"/>
                    <a:pt x="1237" y="4343"/>
                  </a:cubicBezTo>
                  <a:cubicBezTo>
                    <a:pt x="1277" y="4343"/>
                    <a:pt x="1316" y="4347"/>
                    <a:pt x="1356" y="4353"/>
                  </a:cubicBezTo>
                  <a:cubicBezTo>
                    <a:pt x="1374" y="4357"/>
                    <a:pt x="1390" y="4359"/>
                    <a:pt x="1405" y="4359"/>
                  </a:cubicBezTo>
                  <a:cubicBezTo>
                    <a:pt x="1558" y="4359"/>
                    <a:pt x="1595" y="4177"/>
                    <a:pt x="1541" y="4047"/>
                  </a:cubicBezTo>
                  <a:cubicBezTo>
                    <a:pt x="1545" y="3770"/>
                    <a:pt x="1298" y="2267"/>
                    <a:pt x="958" y="1226"/>
                  </a:cubicBezTo>
                  <a:cubicBezTo>
                    <a:pt x="844" y="891"/>
                    <a:pt x="727" y="601"/>
                    <a:pt x="597" y="416"/>
                  </a:cubicBezTo>
                  <a:cubicBezTo>
                    <a:pt x="525" y="362"/>
                    <a:pt x="454" y="307"/>
                    <a:pt x="378" y="257"/>
                  </a:cubicBezTo>
                  <a:cubicBezTo>
                    <a:pt x="261" y="173"/>
                    <a:pt x="139" y="93"/>
                    <a:pt x="22" y="1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3" name="Google Shape;3203;p44"/>
            <p:cNvSpPr/>
            <p:nvPr/>
          </p:nvSpPr>
          <p:spPr>
            <a:xfrm>
              <a:off x="6056362" y="3845132"/>
              <a:ext cx="65415" cy="151103"/>
            </a:xfrm>
            <a:custGeom>
              <a:avLst/>
              <a:gdLst/>
              <a:ahLst/>
              <a:cxnLst/>
              <a:rect l="l" t="t" r="r" b="b"/>
              <a:pathLst>
                <a:path w="1865" h="4308" extrusionOk="0">
                  <a:moveTo>
                    <a:pt x="1" y="1"/>
                  </a:moveTo>
                  <a:cubicBezTo>
                    <a:pt x="26" y="55"/>
                    <a:pt x="43" y="114"/>
                    <a:pt x="55" y="173"/>
                  </a:cubicBezTo>
                  <a:cubicBezTo>
                    <a:pt x="450" y="1470"/>
                    <a:pt x="580" y="2830"/>
                    <a:pt x="710" y="4173"/>
                  </a:cubicBezTo>
                  <a:cubicBezTo>
                    <a:pt x="748" y="4269"/>
                    <a:pt x="806" y="4307"/>
                    <a:pt x="865" y="4307"/>
                  </a:cubicBezTo>
                  <a:cubicBezTo>
                    <a:pt x="953" y="4307"/>
                    <a:pt x="1037" y="4215"/>
                    <a:pt x="1029" y="4085"/>
                  </a:cubicBezTo>
                  <a:cubicBezTo>
                    <a:pt x="1033" y="4085"/>
                    <a:pt x="1042" y="4085"/>
                    <a:pt x="1046" y="4081"/>
                  </a:cubicBezTo>
                  <a:cubicBezTo>
                    <a:pt x="1087" y="4077"/>
                    <a:pt x="1129" y="4075"/>
                    <a:pt x="1170" y="4075"/>
                  </a:cubicBezTo>
                  <a:cubicBezTo>
                    <a:pt x="1220" y="4075"/>
                    <a:pt x="1270" y="4078"/>
                    <a:pt x="1319" y="4085"/>
                  </a:cubicBezTo>
                  <a:cubicBezTo>
                    <a:pt x="1368" y="4097"/>
                    <a:pt x="1411" y="4103"/>
                    <a:pt x="1448" y="4103"/>
                  </a:cubicBezTo>
                  <a:cubicBezTo>
                    <a:pt x="1865" y="4103"/>
                    <a:pt x="1529" y="3375"/>
                    <a:pt x="1533" y="3086"/>
                  </a:cubicBezTo>
                  <a:cubicBezTo>
                    <a:pt x="1444" y="2586"/>
                    <a:pt x="1323" y="2087"/>
                    <a:pt x="1159" y="1604"/>
                  </a:cubicBezTo>
                  <a:cubicBezTo>
                    <a:pt x="1008" y="1159"/>
                    <a:pt x="794" y="735"/>
                    <a:pt x="521" y="349"/>
                  </a:cubicBezTo>
                  <a:cubicBezTo>
                    <a:pt x="500" y="328"/>
                    <a:pt x="475" y="311"/>
                    <a:pt x="441" y="303"/>
                  </a:cubicBezTo>
                  <a:lnTo>
                    <a:pt x="425" y="303"/>
                  </a:lnTo>
                  <a:cubicBezTo>
                    <a:pt x="420" y="286"/>
                    <a:pt x="416" y="269"/>
                    <a:pt x="412" y="253"/>
                  </a:cubicBezTo>
                  <a:lnTo>
                    <a:pt x="408" y="240"/>
                  </a:lnTo>
                  <a:cubicBezTo>
                    <a:pt x="362" y="211"/>
                    <a:pt x="315" y="181"/>
                    <a:pt x="269" y="148"/>
                  </a:cubicBezTo>
                  <a:cubicBezTo>
                    <a:pt x="181" y="97"/>
                    <a:pt x="93" y="47"/>
                    <a:pt x="1" y="1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4" name="Google Shape;3204;p44"/>
            <p:cNvSpPr/>
            <p:nvPr/>
          </p:nvSpPr>
          <p:spPr>
            <a:xfrm>
              <a:off x="4167566" y="1691348"/>
              <a:ext cx="279022" cy="319954"/>
            </a:xfrm>
            <a:custGeom>
              <a:avLst/>
              <a:gdLst/>
              <a:ahLst/>
              <a:cxnLst/>
              <a:rect l="l" t="t" r="r" b="b"/>
              <a:pathLst>
                <a:path w="7955" h="9122" extrusionOk="0">
                  <a:moveTo>
                    <a:pt x="1" y="1"/>
                  </a:moveTo>
                  <a:cubicBezTo>
                    <a:pt x="101" y="1407"/>
                    <a:pt x="143" y="2817"/>
                    <a:pt x="211" y="4223"/>
                  </a:cubicBezTo>
                  <a:cubicBezTo>
                    <a:pt x="215" y="4261"/>
                    <a:pt x="215" y="4307"/>
                    <a:pt x="215" y="4345"/>
                  </a:cubicBezTo>
                  <a:cubicBezTo>
                    <a:pt x="219" y="4416"/>
                    <a:pt x="219" y="4479"/>
                    <a:pt x="223" y="4546"/>
                  </a:cubicBezTo>
                  <a:cubicBezTo>
                    <a:pt x="227" y="4618"/>
                    <a:pt x="236" y="4685"/>
                    <a:pt x="236" y="4752"/>
                  </a:cubicBezTo>
                  <a:lnTo>
                    <a:pt x="244" y="4886"/>
                  </a:lnTo>
                  <a:cubicBezTo>
                    <a:pt x="244" y="4916"/>
                    <a:pt x="244" y="4941"/>
                    <a:pt x="252" y="4970"/>
                  </a:cubicBezTo>
                  <a:cubicBezTo>
                    <a:pt x="294" y="5722"/>
                    <a:pt x="353" y="6465"/>
                    <a:pt x="433" y="7207"/>
                  </a:cubicBezTo>
                  <a:cubicBezTo>
                    <a:pt x="735" y="6658"/>
                    <a:pt x="983" y="6083"/>
                    <a:pt x="1306" y="5541"/>
                  </a:cubicBezTo>
                  <a:cubicBezTo>
                    <a:pt x="1541" y="5142"/>
                    <a:pt x="1764" y="4739"/>
                    <a:pt x="1994" y="4341"/>
                  </a:cubicBezTo>
                  <a:lnTo>
                    <a:pt x="1994" y="4341"/>
                  </a:lnTo>
                  <a:cubicBezTo>
                    <a:pt x="1948" y="4488"/>
                    <a:pt x="1902" y="4639"/>
                    <a:pt x="1852" y="4790"/>
                  </a:cubicBezTo>
                  <a:cubicBezTo>
                    <a:pt x="1764" y="5054"/>
                    <a:pt x="1671" y="5315"/>
                    <a:pt x="1570" y="5579"/>
                  </a:cubicBezTo>
                  <a:cubicBezTo>
                    <a:pt x="1524" y="5705"/>
                    <a:pt x="1466" y="5827"/>
                    <a:pt x="1411" y="5952"/>
                  </a:cubicBezTo>
                  <a:cubicBezTo>
                    <a:pt x="1365" y="6062"/>
                    <a:pt x="1323" y="6171"/>
                    <a:pt x="1281" y="6280"/>
                  </a:cubicBezTo>
                  <a:cubicBezTo>
                    <a:pt x="1042" y="6725"/>
                    <a:pt x="807" y="7174"/>
                    <a:pt x="567" y="7619"/>
                  </a:cubicBezTo>
                  <a:cubicBezTo>
                    <a:pt x="551" y="7648"/>
                    <a:pt x="521" y="7673"/>
                    <a:pt x="492" y="7682"/>
                  </a:cubicBezTo>
                  <a:cubicBezTo>
                    <a:pt x="551" y="8164"/>
                    <a:pt x="622" y="8643"/>
                    <a:pt x="706" y="9121"/>
                  </a:cubicBezTo>
                  <a:cubicBezTo>
                    <a:pt x="716" y="9119"/>
                    <a:pt x="726" y="9118"/>
                    <a:pt x="735" y="9118"/>
                  </a:cubicBezTo>
                  <a:cubicBezTo>
                    <a:pt x="745" y="9118"/>
                    <a:pt x="754" y="9119"/>
                    <a:pt x="765" y="9121"/>
                  </a:cubicBezTo>
                  <a:cubicBezTo>
                    <a:pt x="769" y="9122"/>
                    <a:pt x="773" y="9122"/>
                    <a:pt x="778" y="9122"/>
                  </a:cubicBezTo>
                  <a:cubicBezTo>
                    <a:pt x="920" y="9122"/>
                    <a:pt x="1058" y="9057"/>
                    <a:pt x="1184" y="9000"/>
                  </a:cubicBezTo>
                  <a:cubicBezTo>
                    <a:pt x="2309" y="8395"/>
                    <a:pt x="3346" y="7682"/>
                    <a:pt x="4248" y="6788"/>
                  </a:cubicBezTo>
                  <a:cubicBezTo>
                    <a:pt x="6154" y="5067"/>
                    <a:pt x="7808" y="2737"/>
                    <a:pt x="7954" y="110"/>
                  </a:cubicBezTo>
                  <a:cubicBezTo>
                    <a:pt x="7954" y="106"/>
                    <a:pt x="7954" y="106"/>
                    <a:pt x="7954" y="102"/>
                  </a:cubicBezTo>
                  <a:lnTo>
                    <a:pt x="6687" y="85"/>
                  </a:lnTo>
                  <a:lnTo>
                    <a:pt x="6683" y="85"/>
                  </a:lnTo>
                  <a:cubicBezTo>
                    <a:pt x="6670" y="81"/>
                    <a:pt x="6649" y="81"/>
                    <a:pt x="6632" y="81"/>
                  </a:cubicBezTo>
                  <a:cubicBezTo>
                    <a:pt x="6603" y="76"/>
                    <a:pt x="6574" y="76"/>
                    <a:pt x="6540" y="76"/>
                  </a:cubicBezTo>
                  <a:lnTo>
                    <a:pt x="6452" y="76"/>
                  </a:lnTo>
                  <a:cubicBezTo>
                    <a:pt x="6399" y="74"/>
                    <a:pt x="6347" y="73"/>
                    <a:pt x="6294" y="73"/>
                  </a:cubicBezTo>
                  <a:cubicBezTo>
                    <a:pt x="6242" y="73"/>
                    <a:pt x="6190" y="74"/>
                    <a:pt x="6137" y="76"/>
                  </a:cubicBezTo>
                  <a:lnTo>
                    <a:pt x="6103" y="76"/>
                  </a:lnTo>
                  <a:lnTo>
                    <a:pt x="5113" y="64"/>
                  </a:lnTo>
                  <a:lnTo>
                    <a:pt x="492" y="9"/>
                  </a:lnTo>
                  <a:cubicBezTo>
                    <a:pt x="328" y="5"/>
                    <a:pt x="164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5" name="Google Shape;3205;p44"/>
            <p:cNvSpPr/>
            <p:nvPr/>
          </p:nvSpPr>
          <p:spPr>
            <a:xfrm>
              <a:off x="4169179" y="1834312"/>
              <a:ext cx="77937" cy="186108"/>
            </a:xfrm>
            <a:custGeom>
              <a:avLst/>
              <a:gdLst/>
              <a:ahLst/>
              <a:cxnLst/>
              <a:rect l="l" t="t" r="r" b="b"/>
              <a:pathLst>
                <a:path w="2222" h="5306" extrusionOk="0">
                  <a:moveTo>
                    <a:pt x="2078" y="0"/>
                  </a:moveTo>
                  <a:lnTo>
                    <a:pt x="2078" y="0"/>
                  </a:lnTo>
                  <a:cubicBezTo>
                    <a:pt x="2028" y="97"/>
                    <a:pt x="1974" y="193"/>
                    <a:pt x="1923" y="290"/>
                  </a:cubicBezTo>
                  <a:lnTo>
                    <a:pt x="1764" y="575"/>
                  </a:lnTo>
                  <a:cubicBezTo>
                    <a:pt x="1713" y="668"/>
                    <a:pt x="1659" y="760"/>
                    <a:pt x="1608" y="857"/>
                  </a:cubicBezTo>
                  <a:cubicBezTo>
                    <a:pt x="1537" y="995"/>
                    <a:pt x="1466" y="1129"/>
                    <a:pt x="1399" y="1272"/>
                  </a:cubicBezTo>
                  <a:cubicBezTo>
                    <a:pt x="1357" y="1352"/>
                    <a:pt x="1315" y="1432"/>
                    <a:pt x="1277" y="1511"/>
                  </a:cubicBezTo>
                  <a:lnTo>
                    <a:pt x="1256" y="1553"/>
                  </a:lnTo>
                  <a:cubicBezTo>
                    <a:pt x="1159" y="1864"/>
                    <a:pt x="1054" y="2170"/>
                    <a:pt x="958" y="2485"/>
                  </a:cubicBezTo>
                  <a:cubicBezTo>
                    <a:pt x="702" y="2716"/>
                    <a:pt x="1" y="4093"/>
                    <a:pt x="349" y="4156"/>
                  </a:cubicBezTo>
                  <a:cubicBezTo>
                    <a:pt x="319" y="4312"/>
                    <a:pt x="351" y="4570"/>
                    <a:pt x="538" y="4570"/>
                  </a:cubicBezTo>
                  <a:cubicBezTo>
                    <a:pt x="556" y="4570"/>
                    <a:pt x="576" y="4568"/>
                    <a:pt x="597" y="4563"/>
                  </a:cubicBezTo>
                  <a:lnTo>
                    <a:pt x="597" y="4563"/>
                  </a:lnTo>
                  <a:cubicBezTo>
                    <a:pt x="597" y="4760"/>
                    <a:pt x="412" y="5121"/>
                    <a:pt x="672" y="5209"/>
                  </a:cubicBezTo>
                  <a:lnTo>
                    <a:pt x="693" y="5209"/>
                  </a:lnTo>
                  <a:cubicBezTo>
                    <a:pt x="719" y="5259"/>
                    <a:pt x="769" y="5297"/>
                    <a:pt x="823" y="5306"/>
                  </a:cubicBezTo>
                  <a:lnTo>
                    <a:pt x="832" y="5306"/>
                  </a:lnTo>
                  <a:cubicBezTo>
                    <a:pt x="895" y="5301"/>
                    <a:pt x="954" y="5259"/>
                    <a:pt x="979" y="5201"/>
                  </a:cubicBezTo>
                  <a:cubicBezTo>
                    <a:pt x="983" y="5201"/>
                    <a:pt x="987" y="5205"/>
                    <a:pt x="996" y="5205"/>
                  </a:cubicBezTo>
                  <a:cubicBezTo>
                    <a:pt x="1101" y="5205"/>
                    <a:pt x="1168" y="5079"/>
                    <a:pt x="1197" y="4978"/>
                  </a:cubicBezTo>
                  <a:cubicBezTo>
                    <a:pt x="1411" y="4386"/>
                    <a:pt x="1575" y="3778"/>
                    <a:pt x="1688" y="3157"/>
                  </a:cubicBezTo>
                  <a:cubicBezTo>
                    <a:pt x="1743" y="2712"/>
                    <a:pt x="2221" y="773"/>
                    <a:pt x="2078" y="0"/>
                  </a:cubicBezTo>
                  <a:close/>
                </a:path>
              </a:pathLst>
            </a:custGeom>
            <a:solidFill>
              <a:srgbClr val="F7F5F6">
                <a:alpha val="22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6" name="Google Shape;3206;p44"/>
            <p:cNvSpPr/>
            <p:nvPr/>
          </p:nvSpPr>
          <p:spPr>
            <a:xfrm>
              <a:off x="4153571" y="1688332"/>
              <a:ext cx="301329" cy="42686"/>
            </a:xfrm>
            <a:custGeom>
              <a:avLst/>
              <a:gdLst/>
              <a:ahLst/>
              <a:cxnLst/>
              <a:rect l="l" t="t" r="r" b="b"/>
              <a:pathLst>
                <a:path w="8591" h="1217" extrusionOk="0">
                  <a:moveTo>
                    <a:pt x="1357" y="0"/>
                  </a:moveTo>
                  <a:cubicBezTo>
                    <a:pt x="1192" y="0"/>
                    <a:pt x="1026" y="4"/>
                    <a:pt x="861" y="11"/>
                  </a:cubicBezTo>
                  <a:cubicBezTo>
                    <a:pt x="656" y="32"/>
                    <a:pt x="1" y="15"/>
                    <a:pt x="278" y="368"/>
                  </a:cubicBezTo>
                  <a:cubicBezTo>
                    <a:pt x="135" y="452"/>
                    <a:pt x="169" y="645"/>
                    <a:pt x="316" y="700"/>
                  </a:cubicBezTo>
                  <a:cubicBezTo>
                    <a:pt x="177" y="767"/>
                    <a:pt x="165" y="947"/>
                    <a:pt x="316" y="993"/>
                  </a:cubicBezTo>
                  <a:cubicBezTo>
                    <a:pt x="320" y="1048"/>
                    <a:pt x="358" y="1094"/>
                    <a:pt x="408" y="1115"/>
                  </a:cubicBezTo>
                  <a:cubicBezTo>
                    <a:pt x="1616" y="1113"/>
                    <a:pt x="2827" y="1096"/>
                    <a:pt x="4039" y="1096"/>
                  </a:cubicBezTo>
                  <a:cubicBezTo>
                    <a:pt x="5441" y="1096"/>
                    <a:pt x="6844" y="1119"/>
                    <a:pt x="8244" y="1216"/>
                  </a:cubicBezTo>
                  <a:cubicBezTo>
                    <a:pt x="8250" y="1216"/>
                    <a:pt x="8255" y="1217"/>
                    <a:pt x="8260" y="1217"/>
                  </a:cubicBezTo>
                  <a:cubicBezTo>
                    <a:pt x="8338" y="1217"/>
                    <a:pt x="8409" y="1160"/>
                    <a:pt x="8421" y="1077"/>
                  </a:cubicBezTo>
                  <a:cubicBezTo>
                    <a:pt x="8425" y="1052"/>
                    <a:pt x="8421" y="1023"/>
                    <a:pt x="8412" y="998"/>
                  </a:cubicBezTo>
                  <a:cubicBezTo>
                    <a:pt x="8484" y="859"/>
                    <a:pt x="8500" y="700"/>
                    <a:pt x="8454" y="548"/>
                  </a:cubicBezTo>
                  <a:cubicBezTo>
                    <a:pt x="8492" y="519"/>
                    <a:pt x="8526" y="486"/>
                    <a:pt x="8547" y="444"/>
                  </a:cubicBezTo>
                  <a:cubicBezTo>
                    <a:pt x="8591" y="258"/>
                    <a:pt x="8414" y="153"/>
                    <a:pt x="8254" y="153"/>
                  </a:cubicBezTo>
                  <a:cubicBezTo>
                    <a:pt x="8248" y="153"/>
                    <a:pt x="8242" y="154"/>
                    <a:pt x="8236" y="154"/>
                  </a:cubicBezTo>
                  <a:cubicBezTo>
                    <a:pt x="7787" y="137"/>
                    <a:pt x="7334" y="133"/>
                    <a:pt x="6889" y="116"/>
                  </a:cubicBezTo>
                  <a:cubicBezTo>
                    <a:pt x="5997" y="116"/>
                    <a:pt x="5103" y="68"/>
                    <a:pt x="4213" y="68"/>
                  </a:cubicBezTo>
                  <a:cubicBezTo>
                    <a:pt x="3690" y="68"/>
                    <a:pt x="3169" y="84"/>
                    <a:pt x="2649" y="137"/>
                  </a:cubicBezTo>
                  <a:cubicBezTo>
                    <a:pt x="2624" y="99"/>
                    <a:pt x="2586" y="70"/>
                    <a:pt x="2540" y="66"/>
                  </a:cubicBezTo>
                  <a:cubicBezTo>
                    <a:pt x="2147" y="21"/>
                    <a:pt x="1752" y="0"/>
                    <a:pt x="1357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7" name="Google Shape;3207;p44"/>
            <p:cNvSpPr/>
            <p:nvPr/>
          </p:nvSpPr>
          <p:spPr>
            <a:xfrm>
              <a:off x="4143855" y="1377186"/>
              <a:ext cx="1876057" cy="2046977"/>
            </a:xfrm>
            <a:custGeom>
              <a:avLst/>
              <a:gdLst/>
              <a:ahLst/>
              <a:cxnLst/>
              <a:rect l="l" t="t" r="r" b="b"/>
              <a:pathLst>
                <a:path w="53487" h="58360" extrusionOk="0">
                  <a:moveTo>
                    <a:pt x="22087" y="1"/>
                  </a:moveTo>
                  <a:cubicBezTo>
                    <a:pt x="22041" y="34"/>
                    <a:pt x="21995" y="60"/>
                    <a:pt x="21940" y="81"/>
                  </a:cubicBezTo>
                  <a:cubicBezTo>
                    <a:pt x="21869" y="123"/>
                    <a:pt x="21789" y="156"/>
                    <a:pt x="21705" y="177"/>
                  </a:cubicBezTo>
                  <a:cubicBezTo>
                    <a:pt x="21566" y="240"/>
                    <a:pt x="21428" y="316"/>
                    <a:pt x="21294" y="387"/>
                  </a:cubicBezTo>
                  <a:cubicBezTo>
                    <a:pt x="17718" y="2112"/>
                    <a:pt x="14267" y="4064"/>
                    <a:pt x="11019" y="6347"/>
                  </a:cubicBezTo>
                  <a:cubicBezTo>
                    <a:pt x="9915" y="7124"/>
                    <a:pt x="8828" y="7921"/>
                    <a:pt x="7741" y="8723"/>
                  </a:cubicBezTo>
                  <a:lnTo>
                    <a:pt x="9336" y="8744"/>
                  </a:lnTo>
                  <a:lnTo>
                    <a:pt x="14007" y="8798"/>
                  </a:lnTo>
                  <a:lnTo>
                    <a:pt x="18670" y="8857"/>
                  </a:lnTo>
                  <a:cubicBezTo>
                    <a:pt x="19405" y="8865"/>
                    <a:pt x="20139" y="8874"/>
                    <a:pt x="20874" y="8882"/>
                  </a:cubicBezTo>
                  <a:cubicBezTo>
                    <a:pt x="20870" y="8215"/>
                    <a:pt x="21352" y="7514"/>
                    <a:pt x="22314" y="7304"/>
                  </a:cubicBezTo>
                  <a:cubicBezTo>
                    <a:pt x="22561" y="7266"/>
                    <a:pt x="22828" y="7241"/>
                    <a:pt x="23096" y="7241"/>
                  </a:cubicBezTo>
                  <a:cubicBezTo>
                    <a:pt x="23696" y="7241"/>
                    <a:pt x="24306" y="7367"/>
                    <a:pt x="24744" y="7762"/>
                  </a:cubicBezTo>
                  <a:cubicBezTo>
                    <a:pt x="25012" y="8089"/>
                    <a:pt x="25109" y="8525"/>
                    <a:pt x="25008" y="8933"/>
                  </a:cubicBezTo>
                  <a:cubicBezTo>
                    <a:pt x="25990" y="8949"/>
                    <a:pt x="26973" y="8962"/>
                    <a:pt x="27951" y="8970"/>
                  </a:cubicBezTo>
                  <a:cubicBezTo>
                    <a:pt x="28278" y="8975"/>
                    <a:pt x="28601" y="8979"/>
                    <a:pt x="28924" y="8983"/>
                  </a:cubicBezTo>
                  <a:cubicBezTo>
                    <a:pt x="28933" y="8807"/>
                    <a:pt x="28979" y="8630"/>
                    <a:pt x="29063" y="8471"/>
                  </a:cubicBezTo>
                  <a:cubicBezTo>
                    <a:pt x="29419" y="7822"/>
                    <a:pt x="30073" y="7500"/>
                    <a:pt x="30776" y="7500"/>
                  </a:cubicBezTo>
                  <a:cubicBezTo>
                    <a:pt x="30910" y="7500"/>
                    <a:pt x="31046" y="7511"/>
                    <a:pt x="31182" y="7535"/>
                  </a:cubicBezTo>
                  <a:cubicBezTo>
                    <a:pt x="32034" y="7581"/>
                    <a:pt x="33059" y="8164"/>
                    <a:pt x="33235" y="9038"/>
                  </a:cubicBezTo>
                  <a:cubicBezTo>
                    <a:pt x="34486" y="9054"/>
                    <a:pt x="35736" y="9067"/>
                    <a:pt x="36987" y="9084"/>
                  </a:cubicBezTo>
                  <a:lnTo>
                    <a:pt x="37503" y="9088"/>
                  </a:lnTo>
                  <a:cubicBezTo>
                    <a:pt x="37550" y="9096"/>
                    <a:pt x="37600" y="9096"/>
                    <a:pt x="37646" y="9096"/>
                  </a:cubicBezTo>
                  <a:lnTo>
                    <a:pt x="37655" y="9096"/>
                  </a:lnTo>
                  <a:cubicBezTo>
                    <a:pt x="37718" y="9100"/>
                    <a:pt x="37781" y="9109"/>
                    <a:pt x="37848" y="9113"/>
                  </a:cubicBezTo>
                  <a:lnTo>
                    <a:pt x="37843" y="9113"/>
                  </a:lnTo>
                  <a:lnTo>
                    <a:pt x="37982" y="9130"/>
                  </a:lnTo>
                  <a:cubicBezTo>
                    <a:pt x="38108" y="10700"/>
                    <a:pt x="38297" y="12265"/>
                    <a:pt x="38402" y="13835"/>
                  </a:cubicBezTo>
                  <a:cubicBezTo>
                    <a:pt x="38658" y="16081"/>
                    <a:pt x="39052" y="18309"/>
                    <a:pt x="39346" y="20551"/>
                  </a:cubicBezTo>
                  <a:cubicBezTo>
                    <a:pt x="39485" y="21890"/>
                    <a:pt x="39543" y="23233"/>
                    <a:pt x="39598" y="24576"/>
                  </a:cubicBezTo>
                  <a:lnTo>
                    <a:pt x="39892" y="24576"/>
                  </a:lnTo>
                  <a:cubicBezTo>
                    <a:pt x="40618" y="24572"/>
                    <a:pt x="41342" y="24566"/>
                    <a:pt x="42066" y="24566"/>
                  </a:cubicBezTo>
                  <a:cubicBezTo>
                    <a:pt x="42237" y="24566"/>
                    <a:pt x="42407" y="24567"/>
                    <a:pt x="42578" y="24567"/>
                  </a:cubicBezTo>
                  <a:cubicBezTo>
                    <a:pt x="42666" y="24567"/>
                    <a:pt x="42750" y="24572"/>
                    <a:pt x="42834" y="24576"/>
                  </a:cubicBezTo>
                  <a:cubicBezTo>
                    <a:pt x="42935" y="24580"/>
                    <a:pt x="43035" y="24584"/>
                    <a:pt x="43136" y="24588"/>
                  </a:cubicBezTo>
                  <a:lnTo>
                    <a:pt x="43153" y="24588"/>
                  </a:lnTo>
                  <a:cubicBezTo>
                    <a:pt x="43308" y="24601"/>
                    <a:pt x="43459" y="24609"/>
                    <a:pt x="43615" y="24618"/>
                  </a:cubicBezTo>
                  <a:cubicBezTo>
                    <a:pt x="43686" y="24618"/>
                    <a:pt x="43762" y="24622"/>
                    <a:pt x="43833" y="24626"/>
                  </a:cubicBezTo>
                  <a:cubicBezTo>
                    <a:pt x="44047" y="24647"/>
                    <a:pt x="44261" y="24668"/>
                    <a:pt x="44475" y="24689"/>
                  </a:cubicBezTo>
                  <a:cubicBezTo>
                    <a:pt x="44513" y="24693"/>
                    <a:pt x="44547" y="24702"/>
                    <a:pt x="44580" y="24706"/>
                  </a:cubicBezTo>
                  <a:cubicBezTo>
                    <a:pt x="44815" y="24752"/>
                    <a:pt x="45046" y="24798"/>
                    <a:pt x="45277" y="24853"/>
                  </a:cubicBezTo>
                  <a:cubicBezTo>
                    <a:pt x="45331" y="24861"/>
                    <a:pt x="45378" y="24874"/>
                    <a:pt x="45432" y="24891"/>
                  </a:cubicBezTo>
                  <a:cubicBezTo>
                    <a:pt x="45407" y="24903"/>
                    <a:pt x="45382" y="24907"/>
                    <a:pt x="45357" y="24907"/>
                  </a:cubicBezTo>
                  <a:cubicBezTo>
                    <a:pt x="45354" y="24909"/>
                    <a:pt x="45352" y="24911"/>
                    <a:pt x="45350" y="24911"/>
                  </a:cubicBezTo>
                  <a:cubicBezTo>
                    <a:pt x="45348" y="24911"/>
                    <a:pt x="45346" y="24909"/>
                    <a:pt x="45344" y="24907"/>
                  </a:cubicBezTo>
                  <a:cubicBezTo>
                    <a:pt x="44486" y="24889"/>
                    <a:pt x="43629" y="24883"/>
                    <a:pt x="42771" y="24883"/>
                  </a:cubicBezTo>
                  <a:cubicBezTo>
                    <a:pt x="41847" y="24883"/>
                    <a:pt x="40922" y="24890"/>
                    <a:pt x="39997" y="24899"/>
                  </a:cubicBezTo>
                  <a:lnTo>
                    <a:pt x="39606" y="24903"/>
                  </a:lnTo>
                  <a:cubicBezTo>
                    <a:pt x="39644" y="25772"/>
                    <a:pt x="39682" y="26637"/>
                    <a:pt x="39749" y="27505"/>
                  </a:cubicBezTo>
                  <a:cubicBezTo>
                    <a:pt x="40975" y="27627"/>
                    <a:pt x="42200" y="27753"/>
                    <a:pt x="43422" y="27934"/>
                  </a:cubicBezTo>
                  <a:cubicBezTo>
                    <a:pt x="43480" y="27942"/>
                    <a:pt x="43539" y="27955"/>
                    <a:pt x="43594" y="27963"/>
                  </a:cubicBezTo>
                  <a:cubicBezTo>
                    <a:pt x="43724" y="27984"/>
                    <a:pt x="43854" y="28001"/>
                    <a:pt x="43984" y="28022"/>
                  </a:cubicBezTo>
                  <a:cubicBezTo>
                    <a:pt x="43984" y="28024"/>
                    <a:pt x="43985" y="28025"/>
                    <a:pt x="43987" y="28025"/>
                  </a:cubicBezTo>
                  <a:cubicBezTo>
                    <a:pt x="43988" y="28025"/>
                    <a:pt x="43990" y="28024"/>
                    <a:pt x="43992" y="28022"/>
                  </a:cubicBezTo>
                  <a:cubicBezTo>
                    <a:pt x="44207" y="28060"/>
                    <a:pt x="44425" y="28089"/>
                    <a:pt x="44639" y="28127"/>
                  </a:cubicBezTo>
                  <a:cubicBezTo>
                    <a:pt x="44849" y="28164"/>
                    <a:pt x="45054" y="28202"/>
                    <a:pt x="45260" y="28232"/>
                  </a:cubicBezTo>
                  <a:lnTo>
                    <a:pt x="45239" y="28232"/>
                  </a:lnTo>
                  <a:cubicBezTo>
                    <a:pt x="45294" y="28240"/>
                    <a:pt x="45348" y="28253"/>
                    <a:pt x="45403" y="28261"/>
                  </a:cubicBezTo>
                  <a:cubicBezTo>
                    <a:pt x="45302" y="28261"/>
                    <a:pt x="45201" y="28261"/>
                    <a:pt x="45101" y="28265"/>
                  </a:cubicBezTo>
                  <a:cubicBezTo>
                    <a:pt x="44945" y="28265"/>
                    <a:pt x="44794" y="28265"/>
                    <a:pt x="44639" y="28261"/>
                  </a:cubicBezTo>
                  <a:lnTo>
                    <a:pt x="44660" y="28261"/>
                  </a:lnTo>
                  <a:cubicBezTo>
                    <a:pt x="44484" y="28257"/>
                    <a:pt x="44307" y="28261"/>
                    <a:pt x="44131" y="28248"/>
                  </a:cubicBezTo>
                  <a:cubicBezTo>
                    <a:pt x="43971" y="28240"/>
                    <a:pt x="43816" y="28223"/>
                    <a:pt x="43657" y="28215"/>
                  </a:cubicBezTo>
                  <a:cubicBezTo>
                    <a:pt x="43501" y="28206"/>
                    <a:pt x="43333" y="28198"/>
                    <a:pt x="43170" y="28177"/>
                  </a:cubicBezTo>
                  <a:cubicBezTo>
                    <a:pt x="43006" y="28160"/>
                    <a:pt x="42834" y="28139"/>
                    <a:pt x="42666" y="28131"/>
                  </a:cubicBezTo>
                  <a:lnTo>
                    <a:pt x="42654" y="28131"/>
                  </a:lnTo>
                  <a:cubicBezTo>
                    <a:pt x="42519" y="28122"/>
                    <a:pt x="42389" y="28118"/>
                    <a:pt x="42255" y="28110"/>
                  </a:cubicBezTo>
                  <a:lnTo>
                    <a:pt x="42238" y="28110"/>
                  </a:lnTo>
                  <a:cubicBezTo>
                    <a:pt x="41420" y="28009"/>
                    <a:pt x="40597" y="27908"/>
                    <a:pt x="39774" y="27824"/>
                  </a:cubicBezTo>
                  <a:lnTo>
                    <a:pt x="39774" y="27824"/>
                  </a:lnTo>
                  <a:cubicBezTo>
                    <a:pt x="39783" y="27971"/>
                    <a:pt x="39795" y="28118"/>
                    <a:pt x="39812" y="28265"/>
                  </a:cubicBezTo>
                  <a:cubicBezTo>
                    <a:pt x="39909" y="29294"/>
                    <a:pt x="39980" y="30330"/>
                    <a:pt x="40043" y="31363"/>
                  </a:cubicBezTo>
                  <a:cubicBezTo>
                    <a:pt x="40127" y="31388"/>
                    <a:pt x="40211" y="31417"/>
                    <a:pt x="40295" y="31438"/>
                  </a:cubicBezTo>
                  <a:cubicBezTo>
                    <a:pt x="41697" y="31904"/>
                    <a:pt x="43073" y="32496"/>
                    <a:pt x="44513" y="32832"/>
                  </a:cubicBezTo>
                  <a:cubicBezTo>
                    <a:pt x="44639" y="32865"/>
                    <a:pt x="44769" y="32899"/>
                    <a:pt x="44895" y="32933"/>
                  </a:cubicBezTo>
                  <a:cubicBezTo>
                    <a:pt x="44765" y="32924"/>
                    <a:pt x="44635" y="32916"/>
                    <a:pt x="44500" y="32903"/>
                  </a:cubicBezTo>
                  <a:cubicBezTo>
                    <a:pt x="44400" y="32895"/>
                    <a:pt x="44299" y="32878"/>
                    <a:pt x="44194" y="32865"/>
                  </a:cubicBezTo>
                  <a:cubicBezTo>
                    <a:pt x="44093" y="32853"/>
                    <a:pt x="43980" y="32840"/>
                    <a:pt x="43875" y="32828"/>
                  </a:cubicBezTo>
                  <a:lnTo>
                    <a:pt x="43867" y="32828"/>
                  </a:lnTo>
                  <a:lnTo>
                    <a:pt x="43829" y="32823"/>
                  </a:lnTo>
                  <a:lnTo>
                    <a:pt x="43820" y="32823"/>
                  </a:lnTo>
                  <a:lnTo>
                    <a:pt x="43711" y="32807"/>
                  </a:lnTo>
                  <a:lnTo>
                    <a:pt x="43690" y="32807"/>
                  </a:lnTo>
                  <a:cubicBezTo>
                    <a:pt x="43573" y="32786"/>
                    <a:pt x="43447" y="32769"/>
                    <a:pt x="43329" y="32748"/>
                  </a:cubicBezTo>
                  <a:cubicBezTo>
                    <a:pt x="43208" y="32723"/>
                    <a:pt x="43077" y="32689"/>
                    <a:pt x="42952" y="32664"/>
                  </a:cubicBezTo>
                  <a:cubicBezTo>
                    <a:pt x="42943" y="32664"/>
                    <a:pt x="42931" y="32660"/>
                    <a:pt x="42922" y="32660"/>
                  </a:cubicBezTo>
                  <a:lnTo>
                    <a:pt x="42918" y="32660"/>
                  </a:lnTo>
                  <a:cubicBezTo>
                    <a:pt x="42905" y="32660"/>
                    <a:pt x="42893" y="32651"/>
                    <a:pt x="42876" y="32651"/>
                  </a:cubicBezTo>
                  <a:cubicBezTo>
                    <a:pt x="42788" y="32626"/>
                    <a:pt x="42704" y="32597"/>
                    <a:pt x="42616" y="32572"/>
                  </a:cubicBezTo>
                  <a:lnTo>
                    <a:pt x="42612" y="32572"/>
                  </a:lnTo>
                  <a:cubicBezTo>
                    <a:pt x="42607" y="32572"/>
                    <a:pt x="42603" y="32572"/>
                    <a:pt x="42599" y="32567"/>
                  </a:cubicBezTo>
                  <a:cubicBezTo>
                    <a:pt x="42481" y="32534"/>
                    <a:pt x="42368" y="32500"/>
                    <a:pt x="42251" y="32462"/>
                  </a:cubicBezTo>
                  <a:cubicBezTo>
                    <a:pt x="42154" y="32433"/>
                    <a:pt x="42058" y="32400"/>
                    <a:pt x="41957" y="32374"/>
                  </a:cubicBezTo>
                  <a:cubicBezTo>
                    <a:pt x="41386" y="32173"/>
                    <a:pt x="40824" y="31967"/>
                    <a:pt x="40253" y="31766"/>
                  </a:cubicBezTo>
                  <a:cubicBezTo>
                    <a:pt x="40194" y="31749"/>
                    <a:pt x="40135" y="31728"/>
                    <a:pt x="40076" y="31715"/>
                  </a:cubicBezTo>
                  <a:lnTo>
                    <a:pt x="40076" y="31715"/>
                  </a:lnTo>
                  <a:cubicBezTo>
                    <a:pt x="40148" y="32861"/>
                    <a:pt x="40223" y="34007"/>
                    <a:pt x="40332" y="35149"/>
                  </a:cubicBezTo>
                  <a:cubicBezTo>
                    <a:pt x="40290" y="35182"/>
                    <a:pt x="40253" y="35216"/>
                    <a:pt x="40211" y="35249"/>
                  </a:cubicBezTo>
                  <a:cubicBezTo>
                    <a:pt x="40152" y="35304"/>
                    <a:pt x="40089" y="35350"/>
                    <a:pt x="40030" y="35401"/>
                  </a:cubicBezTo>
                  <a:lnTo>
                    <a:pt x="40005" y="35422"/>
                  </a:lnTo>
                  <a:cubicBezTo>
                    <a:pt x="39879" y="35497"/>
                    <a:pt x="39741" y="35560"/>
                    <a:pt x="39678" y="35627"/>
                  </a:cubicBezTo>
                  <a:cubicBezTo>
                    <a:pt x="37256" y="36991"/>
                    <a:pt x="34465" y="37579"/>
                    <a:pt x="31694" y="37587"/>
                  </a:cubicBezTo>
                  <a:cubicBezTo>
                    <a:pt x="31459" y="37587"/>
                    <a:pt x="31224" y="37583"/>
                    <a:pt x="30989" y="37575"/>
                  </a:cubicBezTo>
                  <a:cubicBezTo>
                    <a:pt x="28249" y="37470"/>
                    <a:pt x="25474" y="36991"/>
                    <a:pt x="23006" y="35749"/>
                  </a:cubicBezTo>
                  <a:cubicBezTo>
                    <a:pt x="21432" y="34947"/>
                    <a:pt x="19904" y="34045"/>
                    <a:pt x="18217" y="33491"/>
                  </a:cubicBezTo>
                  <a:cubicBezTo>
                    <a:pt x="16568" y="32954"/>
                    <a:pt x="14842" y="32660"/>
                    <a:pt x="13231" y="32009"/>
                  </a:cubicBezTo>
                  <a:cubicBezTo>
                    <a:pt x="11648" y="31430"/>
                    <a:pt x="10196" y="30565"/>
                    <a:pt x="8798" y="29642"/>
                  </a:cubicBezTo>
                  <a:cubicBezTo>
                    <a:pt x="8160" y="29239"/>
                    <a:pt x="7543" y="28798"/>
                    <a:pt x="6960" y="28320"/>
                  </a:cubicBezTo>
                  <a:cubicBezTo>
                    <a:pt x="6952" y="28324"/>
                    <a:pt x="6943" y="28328"/>
                    <a:pt x="6939" y="28332"/>
                  </a:cubicBezTo>
                  <a:cubicBezTo>
                    <a:pt x="6603" y="28446"/>
                    <a:pt x="6280" y="28597"/>
                    <a:pt x="5948" y="28727"/>
                  </a:cubicBezTo>
                  <a:cubicBezTo>
                    <a:pt x="4337" y="29323"/>
                    <a:pt x="2784" y="30078"/>
                    <a:pt x="1180" y="30700"/>
                  </a:cubicBezTo>
                  <a:cubicBezTo>
                    <a:pt x="786" y="30847"/>
                    <a:pt x="395" y="30998"/>
                    <a:pt x="1" y="31153"/>
                  </a:cubicBezTo>
                  <a:cubicBezTo>
                    <a:pt x="1327" y="34733"/>
                    <a:pt x="2905" y="38234"/>
                    <a:pt x="4962" y="41445"/>
                  </a:cubicBezTo>
                  <a:cubicBezTo>
                    <a:pt x="8803" y="46888"/>
                    <a:pt x="13722" y="51829"/>
                    <a:pt x="19896" y="54532"/>
                  </a:cubicBezTo>
                  <a:cubicBezTo>
                    <a:pt x="23229" y="56148"/>
                    <a:pt x="26868" y="57084"/>
                    <a:pt x="30469" y="57835"/>
                  </a:cubicBezTo>
                  <a:cubicBezTo>
                    <a:pt x="31682" y="57969"/>
                    <a:pt x="32882" y="58175"/>
                    <a:pt x="34091" y="58318"/>
                  </a:cubicBezTo>
                  <a:cubicBezTo>
                    <a:pt x="34125" y="58322"/>
                    <a:pt x="34154" y="58339"/>
                    <a:pt x="34179" y="58360"/>
                  </a:cubicBezTo>
                  <a:cubicBezTo>
                    <a:pt x="34889" y="57999"/>
                    <a:pt x="35560" y="57554"/>
                    <a:pt x="36282" y="57214"/>
                  </a:cubicBezTo>
                  <a:cubicBezTo>
                    <a:pt x="40824" y="54830"/>
                    <a:pt x="45080" y="51774"/>
                    <a:pt x="48181" y="47644"/>
                  </a:cubicBezTo>
                  <a:cubicBezTo>
                    <a:pt x="49810" y="45449"/>
                    <a:pt x="50805" y="42872"/>
                    <a:pt x="51619" y="40290"/>
                  </a:cubicBezTo>
                  <a:cubicBezTo>
                    <a:pt x="53075" y="35636"/>
                    <a:pt x="53218" y="30708"/>
                    <a:pt x="53352" y="25873"/>
                  </a:cubicBezTo>
                  <a:cubicBezTo>
                    <a:pt x="53340" y="22167"/>
                    <a:pt x="53487" y="18473"/>
                    <a:pt x="53449" y="14779"/>
                  </a:cubicBezTo>
                  <a:cubicBezTo>
                    <a:pt x="53453" y="13357"/>
                    <a:pt x="53415" y="11938"/>
                    <a:pt x="53319" y="10523"/>
                  </a:cubicBezTo>
                  <a:cubicBezTo>
                    <a:pt x="51753" y="9743"/>
                    <a:pt x="50083" y="9205"/>
                    <a:pt x="48492" y="8467"/>
                  </a:cubicBezTo>
                  <a:cubicBezTo>
                    <a:pt x="44752" y="6712"/>
                    <a:pt x="40815" y="5436"/>
                    <a:pt x="36870" y="4236"/>
                  </a:cubicBezTo>
                  <a:cubicBezTo>
                    <a:pt x="32005" y="2628"/>
                    <a:pt x="27124" y="991"/>
                    <a:pt x="22087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8" name="Google Shape;3208;p44"/>
            <p:cNvSpPr/>
            <p:nvPr/>
          </p:nvSpPr>
          <p:spPr>
            <a:xfrm>
              <a:off x="4031406" y="1865949"/>
              <a:ext cx="235003" cy="408133"/>
            </a:xfrm>
            <a:custGeom>
              <a:avLst/>
              <a:gdLst/>
              <a:ahLst/>
              <a:cxnLst/>
              <a:rect l="l" t="t" r="r" b="b"/>
              <a:pathLst>
                <a:path w="6700" h="11636" extrusionOk="0">
                  <a:moveTo>
                    <a:pt x="3799" y="1"/>
                  </a:moveTo>
                  <a:cubicBezTo>
                    <a:pt x="3627" y="122"/>
                    <a:pt x="3459" y="240"/>
                    <a:pt x="3287" y="357"/>
                  </a:cubicBezTo>
                  <a:cubicBezTo>
                    <a:pt x="2124" y="1084"/>
                    <a:pt x="1083" y="1961"/>
                    <a:pt x="0" y="2784"/>
                  </a:cubicBezTo>
                  <a:cubicBezTo>
                    <a:pt x="84" y="3787"/>
                    <a:pt x="176" y="4790"/>
                    <a:pt x="302" y="5785"/>
                  </a:cubicBezTo>
                  <a:cubicBezTo>
                    <a:pt x="571" y="7757"/>
                    <a:pt x="949" y="9709"/>
                    <a:pt x="1444" y="11636"/>
                  </a:cubicBezTo>
                  <a:cubicBezTo>
                    <a:pt x="2720" y="11329"/>
                    <a:pt x="4004" y="11048"/>
                    <a:pt x="5285" y="10758"/>
                  </a:cubicBezTo>
                  <a:cubicBezTo>
                    <a:pt x="5755" y="10653"/>
                    <a:pt x="6225" y="10565"/>
                    <a:pt x="6699" y="10502"/>
                  </a:cubicBezTo>
                  <a:cubicBezTo>
                    <a:pt x="5062" y="7942"/>
                    <a:pt x="4168" y="4941"/>
                    <a:pt x="3937" y="1629"/>
                  </a:cubicBezTo>
                  <a:cubicBezTo>
                    <a:pt x="3874" y="1084"/>
                    <a:pt x="3832" y="542"/>
                    <a:pt x="379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9" name="Google Shape;3209;p44"/>
            <p:cNvSpPr/>
            <p:nvPr/>
          </p:nvSpPr>
          <p:spPr>
            <a:xfrm>
              <a:off x="4084825" y="2244894"/>
              <a:ext cx="233249" cy="123710"/>
            </a:xfrm>
            <a:custGeom>
              <a:avLst/>
              <a:gdLst/>
              <a:ahLst/>
              <a:cxnLst/>
              <a:rect l="l" t="t" r="r" b="b"/>
              <a:pathLst>
                <a:path w="6650" h="3527" extrusionOk="0">
                  <a:moveTo>
                    <a:pt x="5373" y="0"/>
                  </a:moveTo>
                  <a:cubicBezTo>
                    <a:pt x="3568" y="294"/>
                    <a:pt x="1776" y="693"/>
                    <a:pt x="1" y="1138"/>
                  </a:cubicBezTo>
                  <a:cubicBezTo>
                    <a:pt x="202" y="1927"/>
                    <a:pt x="421" y="2712"/>
                    <a:pt x="651" y="3493"/>
                  </a:cubicBezTo>
                  <a:lnTo>
                    <a:pt x="664" y="3526"/>
                  </a:lnTo>
                  <a:cubicBezTo>
                    <a:pt x="1722" y="3174"/>
                    <a:pt x="2784" y="2829"/>
                    <a:pt x="3841" y="2477"/>
                  </a:cubicBezTo>
                  <a:cubicBezTo>
                    <a:pt x="4777" y="2200"/>
                    <a:pt x="5705" y="1898"/>
                    <a:pt x="6649" y="1658"/>
                  </a:cubicBezTo>
                  <a:cubicBezTo>
                    <a:pt x="6188" y="1134"/>
                    <a:pt x="5759" y="580"/>
                    <a:pt x="537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0" name="Google Shape;3210;p44"/>
            <p:cNvSpPr/>
            <p:nvPr/>
          </p:nvSpPr>
          <p:spPr>
            <a:xfrm>
              <a:off x="4111622" y="2312482"/>
              <a:ext cx="265904" cy="146649"/>
            </a:xfrm>
            <a:custGeom>
              <a:avLst/>
              <a:gdLst/>
              <a:ahLst/>
              <a:cxnLst/>
              <a:rect l="l" t="t" r="r" b="b"/>
              <a:pathLst>
                <a:path w="7581" h="4181" extrusionOk="0">
                  <a:moveTo>
                    <a:pt x="6125" y="0"/>
                  </a:moveTo>
                  <a:cubicBezTo>
                    <a:pt x="6120" y="0"/>
                    <a:pt x="6116" y="4"/>
                    <a:pt x="6112" y="4"/>
                  </a:cubicBezTo>
                  <a:cubicBezTo>
                    <a:pt x="4055" y="554"/>
                    <a:pt x="2024" y="1209"/>
                    <a:pt x="1" y="1901"/>
                  </a:cubicBezTo>
                  <a:cubicBezTo>
                    <a:pt x="257" y="2661"/>
                    <a:pt x="525" y="3421"/>
                    <a:pt x="802" y="4181"/>
                  </a:cubicBezTo>
                  <a:cubicBezTo>
                    <a:pt x="1545" y="3887"/>
                    <a:pt x="2292" y="3593"/>
                    <a:pt x="3035" y="3295"/>
                  </a:cubicBezTo>
                  <a:cubicBezTo>
                    <a:pt x="4492" y="2653"/>
                    <a:pt x="5957" y="2048"/>
                    <a:pt x="7438" y="1465"/>
                  </a:cubicBezTo>
                  <a:cubicBezTo>
                    <a:pt x="7489" y="1448"/>
                    <a:pt x="7535" y="1427"/>
                    <a:pt x="7581" y="1402"/>
                  </a:cubicBezTo>
                  <a:cubicBezTo>
                    <a:pt x="7069" y="965"/>
                    <a:pt x="6582" y="500"/>
                    <a:pt x="61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1" name="Google Shape;3211;p44"/>
            <p:cNvSpPr/>
            <p:nvPr/>
          </p:nvSpPr>
          <p:spPr>
            <a:xfrm>
              <a:off x="3484911" y="2294068"/>
              <a:ext cx="338053" cy="406484"/>
            </a:xfrm>
            <a:custGeom>
              <a:avLst/>
              <a:gdLst/>
              <a:ahLst/>
              <a:cxnLst/>
              <a:rect l="l" t="t" r="r" b="b"/>
              <a:pathLst>
                <a:path w="9638" h="11589" extrusionOk="0">
                  <a:moveTo>
                    <a:pt x="6398" y="0"/>
                  </a:moveTo>
                  <a:lnTo>
                    <a:pt x="6398" y="0"/>
                  </a:lnTo>
                  <a:cubicBezTo>
                    <a:pt x="4744" y="966"/>
                    <a:pt x="3334" y="2515"/>
                    <a:pt x="2658" y="4311"/>
                  </a:cubicBezTo>
                  <a:cubicBezTo>
                    <a:pt x="2053" y="6007"/>
                    <a:pt x="2381" y="7946"/>
                    <a:pt x="3178" y="9516"/>
                  </a:cubicBezTo>
                  <a:cubicBezTo>
                    <a:pt x="3224" y="9591"/>
                    <a:pt x="3266" y="9667"/>
                    <a:pt x="3313" y="9742"/>
                  </a:cubicBezTo>
                  <a:cubicBezTo>
                    <a:pt x="3321" y="9763"/>
                    <a:pt x="3334" y="9780"/>
                    <a:pt x="3342" y="9801"/>
                  </a:cubicBezTo>
                  <a:cubicBezTo>
                    <a:pt x="3350" y="9822"/>
                    <a:pt x="3359" y="9843"/>
                    <a:pt x="3371" y="9864"/>
                  </a:cubicBezTo>
                  <a:cubicBezTo>
                    <a:pt x="3388" y="9906"/>
                    <a:pt x="3409" y="9948"/>
                    <a:pt x="3430" y="9986"/>
                  </a:cubicBezTo>
                  <a:cubicBezTo>
                    <a:pt x="3438" y="10011"/>
                    <a:pt x="3451" y="10032"/>
                    <a:pt x="3464" y="10053"/>
                  </a:cubicBezTo>
                  <a:cubicBezTo>
                    <a:pt x="3472" y="10074"/>
                    <a:pt x="3485" y="10095"/>
                    <a:pt x="3497" y="10116"/>
                  </a:cubicBezTo>
                  <a:lnTo>
                    <a:pt x="3166" y="10116"/>
                  </a:lnTo>
                  <a:cubicBezTo>
                    <a:pt x="1688" y="9931"/>
                    <a:pt x="618" y="8735"/>
                    <a:pt x="1" y="7392"/>
                  </a:cubicBezTo>
                  <a:lnTo>
                    <a:pt x="1" y="7392"/>
                  </a:lnTo>
                  <a:cubicBezTo>
                    <a:pt x="249" y="9419"/>
                    <a:pt x="1969" y="11194"/>
                    <a:pt x="3980" y="11526"/>
                  </a:cubicBezTo>
                  <a:cubicBezTo>
                    <a:pt x="4241" y="11568"/>
                    <a:pt x="4509" y="11589"/>
                    <a:pt x="4779" y="11589"/>
                  </a:cubicBezTo>
                  <a:cubicBezTo>
                    <a:pt x="6725" y="11589"/>
                    <a:pt x="8794" y="10515"/>
                    <a:pt x="9340" y="8584"/>
                  </a:cubicBezTo>
                  <a:cubicBezTo>
                    <a:pt x="9638" y="7157"/>
                    <a:pt x="8991" y="5654"/>
                    <a:pt x="8194" y="4500"/>
                  </a:cubicBezTo>
                  <a:cubicBezTo>
                    <a:pt x="7825" y="3866"/>
                    <a:pt x="7262" y="3451"/>
                    <a:pt x="6855" y="2859"/>
                  </a:cubicBezTo>
                  <a:cubicBezTo>
                    <a:pt x="6477" y="2170"/>
                    <a:pt x="6137" y="1356"/>
                    <a:pt x="6255" y="554"/>
                  </a:cubicBezTo>
                  <a:cubicBezTo>
                    <a:pt x="6284" y="366"/>
                    <a:pt x="6335" y="181"/>
                    <a:pt x="63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2" name="Google Shape;3212;p44"/>
            <p:cNvSpPr/>
            <p:nvPr/>
          </p:nvSpPr>
          <p:spPr>
            <a:xfrm>
              <a:off x="4886277" y="1642349"/>
              <a:ext cx="128725" cy="84987"/>
            </a:xfrm>
            <a:custGeom>
              <a:avLst/>
              <a:gdLst/>
              <a:ahLst/>
              <a:cxnLst/>
              <a:rect l="l" t="t" r="r" b="b"/>
              <a:pathLst>
                <a:path w="3670" h="2423" extrusionOk="0">
                  <a:moveTo>
                    <a:pt x="1760" y="0"/>
                  </a:moveTo>
                  <a:cubicBezTo>
                    <a:pt x="1339" y="0"/>
                    <a:pt x="926" y="82"/>
                    <a:pt x="572" y="319"/>
                  </a:cubicBezTo>
                  <a:cubicBezTo>
                    <a:pt x="227" y="617"/>
                    <a:pt x="55" y="936"/>
                    <a:pt x="22" y="1230"/>
                  </a:cubicBezTo>
                  <a:cubicBezTo>
                    <a:pt x="9" y="1268"/>
                    <a:pt x="1" y="1305"/>
                    <a:pt x="5" y="1343"/>
                  </a:cubicBezTo>
                  <a:cubicBezTo>
                    <a:pt x="5" y="1377"/>
                    <a:pt x="9" y="1406"/>
                    <a:pt x="13" y="1436"/>
                  </a:cubicBezTo>
                  <a:cubicBezTo>
                    <a:pt x="18" y="1452"/>
                    <a:pt x="22" y="1473"/>
                    <a:pt x="26" y="1486"/>
                  </a:cubicBezTo>
                  <a:cubicBezTo>
                    <a:pt x="30" y="1532"/>
                    <a:pt x="43" y="1574"/>
                    <a:pt x="59" y="1616"/>
                  </a:cubicBezTo>
                  <a:cubicBezTo>
                    <a:pt x="59" y="1620"/>
                    <a:pt x="59" y="1620"/>
                    <a:pt x="59" y="1624"/>
                  </a:cubicBezTo>
                  <a:cubicBezTo>
                    <a:pt x="64" y="1629"/>
                    <a:pt x="68" y="1637"/>
                    <a:pt x="72" y="1645"/>
                  </a:cubicBezTo>
                  <a:cubicBezTo>
                    <a:pt x="239" y="2097"/>
                    <a:pt x="761" y="2423"/>
                    <a:pt x="1470" y="2423"/>
                  </a:cubicBezTo>
                  <a:cubicBezTo>
                    <a:pt x="1492" y="2423"/>
                    <a:pt x="1515" y="2423"/>
                    <a:pt x="1537" y="2422"/>
                  </a:cubicBezTo>
                  <a:cubicBezTo>
                    <a:pt x="2183" y="2409"/>
                    <a:pt x="2914" y="2204"/>
                    <a:pt x="3329" y="1692"/>
                  </a:cubicBezTo>
                  <a:lnTo>
                    <a:pt x="3308" y="1692"/>
                  </a:lnTo>
                  <a:cubicBezTo>
                    <a:pt x="3346" y="1650"/>
                    <a:pt x="3380" y="1608"/>
                    <a:pt x="3409" y="1561"/>
                  </a:cubicBezTo>
                  <a:cubicBezTo>
                    <a:pt x="3442" y="1519"/>
                    <a:pt x="3472" y="1473"/>
                    <a:pt x="3501" y="1427"/>
                  </a:cubicBezTo>
                  <a:lnTo>
                    <a:pt x="3501" y="1423"/>
                  </a:lnTo>
                  <a:cubicBezTo>
                    <a:pt x="3505" y="1415"/>
                    <a:pt x="3505" y="1406"/>
                    <a:pt x="3510" y="1398"/>
                  </a:cubicBezTo>
                  <a:cubicBezTo>
                    <a:pt x="3514" y="1389"/>
                    <a:pt x="3514" y="1385"/>
                    <a:pt x="3514" y="1377"/>
                  </a:cubicBezTo>
                  <a:lnTo>
                    <a:pt x="3514" y="1373"/>
                  </a:lnTo>
                  <a:lnTo>
                    <a:pt x="3514" y="1364"/>
                  </a:lnTo>
                  <a:cubicBezTo>
                    <a:pt x="3669" y="861"/>
                    <a:pt x="3409" y="277"/>
                    <a:pt x="2867" y="143"/>
                  </a:cubicBezTo>
                  <a:cubicBezTo>
                    <a:pt x="2517" y="66"/>
                    <a:pt x="2135" y="0"/>
                    <a:pt x="17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3" name="Google Shape;3213;p44"/>
            <p:cNvSpPr/>
            <p:nvPr/>
          </p:nvSpPr>
          <p:spPr>
            <a:xfrm>
              <a:off x="5169679" y="1651749"/>
              <a:ext cx="130023" cy="90599"/>
            </a:xfrm>
            <a:custGeom>
              <a:avLst/>
              <a:gdLst/>
              <a:ahLst/>
              <a:cxnLst/>
              <a:rect l="l" t="t" r="r" b="b"/>
              <a:pathLst>
                <a:path w="3707" h="2583" extrusionOk="0">
                  <a:moveTo>
                    <a:pt x="1574" y="1"/>
                  </a:moveTo>
                  <a:cubicBezTo>
                    <a:pt x="1327" y="1"/>
                    <a:pt x="1075" y="34"/>
                    <a:pt x="836" y="110"/>
                  </a:cubicBezTo>
                  <a:cubicBezTo>
                    <a:pt x="450" y="278"/>
                    <a:pt x="131" y="651"/>
                    <a:pt x="0" y="1046"/>
                  </a:cubicBezTo>
                  <a:lnTo>
                    <a:pt x="0" y="1155"/>
                  </a:lnTo>
                  <a:lnTo>
                    <a:pt x="0" y="1159"/>
                  </a:lnTo>
                  <a:cubicBezTo>
                    <a:pt x="0" y="1168"/>
                    <a:pt x="0" y="1176"/>
                    <a:pt x="5" y="1184"/>
                  </a:cubicBezTo>
                  <a:cubicBezTo>
                    <a:pt x="0" y="1189"/>
                    <a:pt x="0" y="1197"/>
                    <a:pt x="5" y="1201"/>
                  </a:cubicBezTo>
                  <a:cubicBezTo>
                    <a:pt x="0" y="1231"/>
                    <a:pt x="0" y="1256"/>
                    <a:pt x="9" y="1285"/>
                  </a:cubicBezTo>
                  <a:cubicBezTo>
                    <a:pt x="9" y="1331"/>
                    <a:pt x="21" y="1373"/>
                    <a:pt x="34" y="1419"/>
                  </a:cubicBezTo>
                  <a:cubicBezTo>
                    <a:pt x="42" y="1436"/>
                    <a:pt x="51" y="1453"/>
                    <a:pt x="59" y="1466"/>
                  </a:cubicBezTo>
                  <a:cubicBezTo>
                    <a:pt x="59" y="1474"/>
                    <a:pt x="63" y="1478"/>
                    <a:pt x="68" y="1482"/>
                  </a:cubicBezTo>
                  <a:lnTo>
                    <a:pt x="63" y="1482"/>
                  </a:lnTo>
                  <a:cubicBezTo>
                    <a:pt x="311" y="2200"/>
                    <a:pt x="1247" y="2548"/>
                    <a:pt x="1973" y="2582"/>
                  </a:cubicBezTo>
                  <a:cubicBezTo>
                    <a:pt x="2632" y="2569"/>
                    <a:pt x="3467" y="2250"/>
                    <a:pt x="3677" y="1587"/>
                  </a:cubicBezTo>
                  <a:cubicBezTo>
                    <a:pt x="3681" y="1583"/>
                    <a:pt x="3686" y="1575"/>
                    <a:pt x="3690" y="1566"/>
                  </a:cubicBezTo>
                  <a:cubicBezTo>
                    <a:pt x="3690" y="1558"/>
                    <a:pt x="3694" y="1550"/>
                    <a:pt x="3698" y="1541"/>
                  </a:cubicBezTo>
                  <a:cubicBezTo>
                    <a:pt x="3698" y="1537"/>
                    <a:pt x="3698" y="1533"/>
                    <a:pt x="3698" y="1529"/>
                  </a:cubicBezTo>
                  <a:lnTo>
                    <a:pt x="3698" y="1524"/>
                  </a:lnTo>
                  <a:cubicBezTo>
                    <a:pt x="3707" y="1503"/>
                    <a:pt x="3707" y="1482"/>
                    <a:pt x="3707" y="1461"/>
                  </a:cubicBezTo>
                  <a:cubicBezTo>
                    <a:pt x="3707" y="1436"/>
                    <a:pt x="3702" y="1407"/>
                    <a:pt x="3694" y="1382"/>
                  </a:cubicBezTo>
                  <a:cubicBezTo>
                    <a:pt x="3690" y="1373"/>
                    <a:pt x="3690" y="1365"/>
                    <a:pt x="3686" y="1352"/>
                  </a:cubicBezTo>
                  <a:lnTo>
                    <a:pt x="3686" y="1348"/>
                  </a:lnTo>
                  <a:cubicBezTo>
                    <a:pt x="3686" y="1344"/>
                    <a:pt x="3686" y="1344"/>
                    <a:pt x="3686" y="1344"/>
                  </a:cubicBezTo>
                  <a:lnTo>
                    <a:pt x="3686" y="1340"/>
                  </a:lnTo>
                  <a:cubicBezTo>
                    <a:pt x="3686" y="1335"/>
                    <a:pt x="3686" y="1335"/>
                    <a:pt x="3686" y="1335"/>
                  </a:cubicBezTo>
                  <a:cubicBezTo>
                    <a:pt x="3686" y="1323"/>
                    <a:pt x="3681" y="1319"/>
                    <a:pt x="3681" y="1310"/>
                  </a:cubicBezTo>
                  <a:cubicBezTo>
                    <a:pt x="3677" y="1302"/>
                    <a:pt x="3673" y="1281"/>
                    <a:pt x="3665" y="1264"/>
                  </a:cubicBezTo>
                  <a:cubicBezTo>
                    <a:pt x="3665" y="1264"/>
                    <a:pt x="3665" y="1264"/>
                    <a:pt x="3665" y="1260"/>
                  </a:cubicBezTo>
                  <a:cubicBezTo>
                    <a:pt x="3665" y="1260"/>
                    <a:pt x="3665" y="1260"/>
                    <a:pt x="3665" y="1256"/>
                  </a:cubicBezTo>
                  <a:lnTo>
                    <a:pt x="3656" y="1239"/>
                  </a:lnTo>
                  <a:cubicBezTo>
                    <a:pt x="3652" y="1231"/>
                    <a:pt x="3652" y="1218"/>
                    <a:pt x="3648" y="1210"/>
                  </a:cubicBezTo>
                  <a:cubicBezTo>
                    <a:pt x="3413" y="391"/>
                    <a:pt x="2447" y="1"/>
                    <a:pt x="157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4" name="Google Shape;3214;p44"/>
            <p:cNvSpPr/>
            <p:nvPr/>
          </p:nvSpPr>
          <p:spPr>
            <a:xfrm>
              <a:off x="3476458" y="2286176"/>
              <a:ext cx="322234" cy="418234"/>
            </a:xfrm>
            <a:custGeom>
              <a:avLst/>
              <a:gdLst/>
              <a:ahLst/>
              <a:cxnLst/>
              <a:rect l="l" t="t" r="r" b="b"/>
              <a:pathLst>
                <a:path w="9187" h="11924" extrusionOk="0">
                  <a:moveTo>
                    <a:pt x="5501" y="1539"/>
                  </a:moveTo>
                  <a:lnTo>
                    <a:pt x="5501" y="1539"/>
                  </a:lnTo>
                  <a:cubicBezTo>
                    <a:pt x="4171" y="4070"/>
                    <a:pt x="4456" y="7478"/>
                    <a:pt x="6273" y="9686"/>
                  </a:cubicBezTo>
                  <a:cubicBezTo>
                    <a:pt x="6085" y="9736"/>
                    <a:pt x="5904" y="9799"/>
                    <a:pt x="5728" y="9875"/>
                  </a:cubicBezTo>
                  <a:cubicBezTo>
                    <a:pt x="5711" y="9854"/>
                    <a:pt x="5686" y="9837"/>
                    <a:pt x="5661" y="9825"/>
                  </a:cubicBezTo>
                  <a:cubicBezTo>
                    <a:pt x="4439" y="8339"/>
                    <a:pt x="4011" y="6265"/>
                    <a:pt x="4255" y="4376"/>
                  </a:cubicBezTo>
                  <a:cubicBezTo>
                    <a:pt x="4418" y="3344"/>
                    <a:pt x="4872" y="2379"/>
                    <a:pt x="5501" y="1539"/>
                  </a:cubicBezTo>
                  <a:close/>
                  <a:moveTo>
                    <a:pt x="6652" y="0"/>
                  </a:moveTo>
                  <a:cubicBezTo>
                    <a:pt x="6590" y="0"/>
                    <a:pt x="6522" y="35"/>
                    <a:pt x="6475" y="83"/>
                  </a:cubicBezTo>
                  <a:cubicBezTo>
                    <a:pt x="5119" y="1103"/>
                    <a:pt x="4179" y="2761"/>
                    <a:pt x="3923" y="4435"/>
                  </a:cubicBezTo>
                  <a:cubicBezTo>
                    <a:pt x="3713" y="6374"/>
                    <a:pt x="4145" y="8515"/>
                    <a:pt x="5430" y="10022"/>
                  </a:cubicBezTo>
                  <a:cubicBezTo>
                    <a:pt x="5018" y="10244"/>
                    <a:pt x="4670" y="10563"/>
                    <a:pt x="4414" y="10949"/>
                  </a:cubicBezTo>
                  <a:cubicBezTo>
                    <a:pt x="4162" y="10941"/>
                    <a:pt x="3910" y="10874"/>
                    <a:pt x="3675" y="10802"/>
                  </a:cubicBezTo>
                  <a:cubicBezTo>
                    <a:pt x="2210" y="10286"/>
                    <a:pt x="947" y="9153"/>
                    <a:pt x="397" y="7680"/>
                  </a:cubicBezTo>
                  <a:cubicBezTo>
                    <a:pt x="376" y="7625"/>
                    <a:pt x="351" y="7550"/>
                    <a:pt x="334" y="7474"/>
                  </a:cubicBezTo>
                  <a:cubicBezTo>
                    <a:pt x="318" y="7396"/>
                    <a:pt x="254" y="7361"/>
                    <a:pt x="187" y="7361"/>
                  </a:cubicBezTo>
                  <a:cubicBezTo>
                    <a:pt x="96" y="7361"/>
                    <a:pt x="0" y="7427"/>
                    <a:pt x="19" y="7541"/>
                  </a:cubicBezTo>
                  <a:cubicBezTo>
                    <a:pt x="578" y="9396"/>
                    <a:pt x="2282" y="10882"/>
                    <a:pt x="4175" y="11252"/>
                  </a:cubicBezTo>
                  <a:cubicBezTo>
                    <a:pt x="4200" y="11252"/>
                    <a:pt x="4221" y="11256"/>
                    <a:pt x="4242" y="11256"/>
                  </a:cubicBezTo>
                  <a:cubicBezTo>
                    <a:pt x="4139" y="11485"/>
                    <a:pt x="3932" y="11911"/>
                    <a:pt x="4207" y="11911"/>
                  </a:cubicBezTo>
                  <a:cubicBezTo>
                    <a:pt x="4235" y="11911"/>
                    <a:pt x="4267" y="11907"/>
                    <a:pt x="4305" y="11898"/>
                  </a:cubicBezTo>
                  <a:cubicBezTo>
                    <a:pt x="4322" y="11911"/>
                    <a:pt x="4338" y="11919"/>
                    <a:pt x="4359" y="11923"/>
                  </a:cubicBezTo>
                  <a:cubicBezTo>
                    <a:pt x="4395" y="11924"/>
                    <a:pt x="4431" y="11924"/>
                    <a:pt x="4467" y="11924"/>
                  </a:cubicBezTo>
                  <a:cubicBezTo>
                    <a:pt x="6033" y="11924"/>
                    <a:pt x="7744" y="11475"/>
                    <a:pt x="8930" y="10425"/>
                  </a:cubicBezTo>
                  <a:cubicBezTo>
                    <a:pt x="9031" y="10328"/>
                    <a:pt x="9186" y="10165"/>
                    <a:pt x="9044" y="10039"/>
                  </a:cubicBezTo>
                  <a:cubicBezTo>
                    <a:pt x="8577" y="9673"/>
                    <a:pt x="7977" y="9562"/>
                    <a:pt x="7382" y="9562"/>
                  </a:cubicBezTo>
                  <a:cubicBezTo>
                    <a:pt x="7131" y="9562"/>
                    <a:pt x="6881" y="9582"/>
                    <a:pt x="6643" y="9610"/>
                  </a:cubicBezTo>
                  <a:cubicBezTo>
                    <a:pt x="6634" y="9610"/>
                    <a:pt x="6622" y="9615"/>
                    <a:pt x="6613" y="9615"/>
                  </a:cubicBezTo>
                  <a:cubicBezTo>
                    <a:pt x="5715" y="8653"/>
                    <a:pt x="5300" y="7319"/>
                    <a:pt x="5081" y="6043"/>
                  </a:cubicBezTo>
                  <a:cubicBezTo>
                    <a:pt x="4746" y="4120"/>
                    <a:pt x="5304" y="2123"/>
                    <a:pt x="6496" y="586"/>
                  </a:cubicBezTo>
                  <a:cubicBezTo>
                    <a:pt x="6576" y="490"/>
                    <a:pt x="6664" y="402"/>
                    <a:pt x="6752" y="314"/>
                  </a:cubicBezTo>
                  <a:cubicBezTo>
                    <a:pt x="6815" y="272"/>
                    <a:pt x="6836" y="183"/>
                    <a:pt x="6794" y="116"/>
                  </a:cubicBezTo>
                  <a:cubicBezTo>
                    <a:pt x="6790" y="104"/>
                    <a:pt x="6785" y="87"/>
                    <a:pt x="6777" y="74"/>
                  </a:cubicBezTo>
                  <a:cubicBezTo>
                    <a:pt x="6746" y="21"/>
                    <a:pt x="6700" y="0"/>
                    <a:pt x="6652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5" name="Google Shape;3215;p44"/>
            <p:cNvSpPr/>
            <p:nvPr/>
          </p:nvSpPr>
          <p:spPr>
            <a:xfrm>
              <a:off x="4875088" y="1685315"/>
              <a:ext cx="144228" cy="43212"/>
            </a:xfrm>
            <a:custGeom>
              <a:avLst/>
              <a:gdLst/>
              <a:ahLst/>
              <a:cxnLst/>
              <a:rect l="l" t="t" r="r" b="b"/>
              <a:pathLst>
                <a:path w="4112" h="1232" extrusionOk="0">
                  <a:moveTo>
                    <a:pt x="3941" y="0"/>
                  </a:moveTo>
                  <a:cubicBezTo>
                    <a:pt x="3895" y="0"/>
                    <a:pt x="3848" y="16"/>
                    <a:pt x="3812" y="51"/>
                  </a:cubicBezTo>
                  <a:cubicBezTo>
                    <a:pt x="3251" y="371"/>
                    <a:pt x="2510" y="615"/>
                    <a:pt x="1802" y="615"/>
                  </a:cubicBezTo>
                  <a:cubicBezTo>
                    <a:pt x="1265" y="615"/>
                    <a:pt x="748" y="475"/>
                    <a:pt x="341" y="122"/>
                  </a:cubicBezTo>
                  <a:cubicBezTo>
                    <a:pt x="313" y="62"/>
                    <a:pt x="260" y="36"/>
                    <a:pt x="206" y="36"/>
                  </a:cubicBezTo>
                  <a:cubicBezTo>
                    <a:pt x="105" y="36"/>
                    <a:pt x="1" y="126"/>
                    <a:pt x="47" y="248"/>
                  </a:cubicBezTo>
                  <a:cubicBezTo>
                    <a:pt x="110" y="383"/>
                    <a:pt x="244" y="471"/>
                    <a:pt x="366" y="555"/>
                  </a:cubicBezTo>
                  <a:cubicBezTo>
                    <a:pt x="156" y="832"/>
                    <a:pt x="647" y="958"/>
                    <a:pt x="844" y="1021"/>
                  </a:cubicBezTo>
                  <a:cubicBezTo>
                    <a:pt x="1113" y="1088"/>
                    <a:pt x="1369" y="1230"/>
                    <a:pt x="1650" y="1230"/>
                  </a:cubicBezTo>
                  <a:cubicBezTo>
                    <a:pt x="1680" y="1231"/>
                    <a:pt x="1711" y="1231"/>
                    <a:pt x="1741" y="1231"/>
                  </a:cubicBezTo>
                  <a:cubicBezTo>
                    <a:pt x="2610" y="1231"/>
                    <a:pt x="3700" y="995"/>
                    <a:pt x="4106" y="164"/>
                  </a:cubicBezTo>
                  <a:cubicBezTo>
                    <a:pt x="4111" y="60"/>
                    <a:pt x="4028" y="0"/>
                    <a:pt x="3941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6" name="Google Shape;3216;p44"/>
            <p:cNvSpPr/>
            <p:nvPr/>
          </p:nvSpPr>
          <p:spPr>
            <a:xfrm>
              <a:off x="5159507" y="1688507"/>
              <a:ext cx="149770" cy="55313"/>
            </a:xfrm>
            <a:custGeom>
              <a:avLst/>
              <a:gdLst/>
              <a:ahLst/>
              <a:cxnLst/>
              <a:rect l="l" t="t" r="r" b="b"/>
              <a:pathLst>
                <a:path w="4270" h="1577" extrusionOk="0">
                  <a:moveTo>
                    <a:pt x="182" y="1"/>
                  </a:moveTo>
                  <a:cubicBezTo>
                    <a:pt x="129" y="1"/>
                    <a:pt x="77" y="28"/>
                    <a:pt x="47" y="73"/>
                  </a:cubicBezTo>
                  <a:cubicBezTo>
                    <a:pt x="1" y="195"/>
                    <a:pt x="97" y="313"/>
                    <a:pt x="265" y="422"/>
                  </a:cubicBezTo>
                  <a:cubicBezTo>
                    <a:pt x="186" y="774"/>
                    <a:pt x="1000" y="1232"/>
                    <a:pt x="1281" y="1324"/>
                  </a:cubicBezTo>
                  <a:cubicBezTo>
                    <a:pt x="1281" y="1362"/>
                    <a:pt x="1294" y="1400"/>
                    <a:pt x="1323" y="1429"/>
                  </a:cubicBezTo>
                  <a:cubicBezTo>
                    <a:pt x="1608" y="1555"/>
                    <a:pt x="1978" y="1526"/>
                    <a:pt x="2293" y="1576"/>
                  </a:cubicBezTo>
                  <a:cubicBezTo>
                    <a:pt x="2313" y="1577"/>
                    <a:pt x="2333" y="1577"/>
                    <a:pt x="2354" y="1577"/>
                  </a:cubicBezTo>
                  <a:cubicBezTo>
                    <a:pt x="2752" y="1577"/>
                    <a:pt x="3141" y="1460"/>
                    <a:pt x="3476" y="1244"/>
                  </a:cubicBezTo>
                  <a:cubicBezTo>
                    <a:pt x="3548" y="1215"/>
                    <a:pt x="3590" y="1148"/>
                    <a:pt x="3590" y="1072"/>
                  </a:cubicBezTo>
                  <a:cubicBezTo>
                    <a:pt x="3694" y="1035"/>
                    <a:pt x="3837" y="930"/>
                    <a:pt x="3850" y="816"/>
                  </a:cubicBezTo>
                  <a:lnTo>
                    <a:pt x="3854" y="816"/>
                  </a:lnTo>
                  <a:cubicBezTo>
                    <a:pt x="4106" y="728"/>
                    <a:pt x="4269" y="602"/>
                    <a:pt x="4253" y="426"/>
                  </a:cubicBezTo>
                  <a:cubicBezTo>
                    <a:pt x="4226" y="372"/>
                    <a:pt x="4168" y="339"/>
                    <a:pt x="4108" y="339"/>
                  </a:cubicBezTo>
                  <a:cubicBezTo>
                    <a:pt x="4085" y="339"/>
                    <a:pt x="4061" y="344"/>
                    <a:pt x="4039" y="355"/>
                  </a:cubicBezTo>
                  <a:cubicBezTo>
                    <a:pt x="3605" y="592"/>
                    <a:pt x="3102" y="678"/>
                    <a:pt x="2598" y="678"/>
                  </a:cubicBezTo>
                  <a:cubicBezTo>
                    <a:pt x="2257" y="678"/>
                    <a:pt x="1916" y="639"/>
                    <a:pt x="1596" y="581"/>
                  </a:cubicBezTo>
                  <a:cubicBezTo>
                    <a:pt x="1122" y="464"/>
                    <a:pt x="672" y="308"/>
                    <a:pt x="269" y="27"/>
                  </a:cubicBezTo>
                  <a:cubicBezTo>
                    <a:pt x="242" y="9"/>
                    <a:pt x="212" y="1"/>
                    <a:pt x="182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7" name="Google Shape;3217;p44"/>
            <p:cNvSpPr/>
            <p:nvPr/>
          </p:nvSpPr>
          <p:spPr>
            <a:xfrm>
              <a:off x="4968562" y="1427097"/>
              <a:ext cx="92212" cy="272252"/>
            </a:xfrm>
            <a:custGeom>
              <a:avLst/>
              <a:gdLst/>
              <a:ahLst/>
              <a:cxnLst/>
              <a:rect l="l" t="t" r="r" b="b"/>
              <a:pathLst>
                <a:path w="2629" h="7762" extrusionOk="0">
                  <a:moveTo>
                    <a:pt x="1" y="1"/>
                  </a:moveTo>
                  <a:cubicBezTo>
                    <a:pt x="639" y="2586"/>
                    <a:pt x="1432" y="5126"/>
                    <a:pt x="2301" y="7648"/>
                  </a:cubicBezTo>
                  <a:cubicBezTo>
                    <a:pt x="2305" y="7677"/>
                    <a:pt x="2322" y="7703"/>
                    <a:pt x="2343" y="7724"/>
                  </a:cubicBezTo>
                  <a:cubicBezTo>
                    <a:pt x="2375" y="7749"/>
                    <a:pt x="2412" y="7761"/>
                    <a:pt x="2450" y="7761"/>
                  </a:cubicBezTo>
                  <a:cubicBezTo>
                    <a:pt x="2488" y="7761"/>
                    <a:pt x="2526" y="7749"/>
                    <a:pt x="2557" y="7724"/>
                  </a:cubicBezTo>
                  <a:cubicBezTo>
                    <a:pt x="2607" y="7690"/>
                    <a:pt x="2628" y="7627"/>
                    <a:pt x="2612" y="7568"/>
                  </a:cubicBezTo>
                  <a:cubicBezTo>
                    <a:pt x="2578" y="7447"/>
                    <a:pt x="2532" y="7333"/>
                    <a:pt x="2490" y="7216"/>
                  </a:cubicBezTo>
                  <a:cubicBezTo>
                    <a:pt x="1680" y="4853"/>
                    <a:pt x="945" y="2456"/>
                    <a:pt x="341" y="30"/>
                  </a:cubicBezTo>
                  <a:cubicBezTo>
                    <a:pt x="228" y="17"/>
                    <a:pt x="114" y="9"/>
                    <a:pt x="1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8" name="Google Shape;3218;p44"/>
            <p:cNvSpPr/>
            <p:nvPr/>
          </p:nvSpPr>
          <p:spPr>
            <a:xfrm>
              <a:off x="5489102" y="1760550"/>
              <a:ext cx="475582" cy="174919"/>
            </a:xfrm>
            <a:custGeom>
              <a:avLst/>
              <a:gdLst/>
              <a:ahLst/>
              <a:cxnLst/>
              <a:rect l="l" t="t" r="r" b="b"/>
              <a:pathLst>
                <a:path w="13559" h="4987" extrusionOk="0">
                  <a:moveTo>
                    <a:pt x="13147" y="0"/>
                  </a:moveTo>
                  <a:lnTo>
                    <a:pt x="9676" y="1255"/>
                  </a:lnTo>
                  <a:lnTo>
                    <a:pt x="6037" y="2565"/>
                  </a:lnTo>
                  <a:cubicBezTo>
                    <a:pt x="4833" y="3002"/>
                    <a:pt x="3628" y="3434"/>
                    <a:pt x="2423" y="3870"/>
                  </a:cubicBezTo>
                  <a:cubicBezTo>
                    <a:pt x="1680" y="4139"/>
                    <a:pt x="933" y="4408"/>
                    <a:pt x="190" y="4676"/>
                  </a:cubicBezTo>
                  <a:cubicBezTo>
                    <a:pt x="1" y="4716"/>
                    <a:pt x="42" y="4986"/>
                    <a:pt x="215" y="4986"/>
                  </a:cubicBezTo>
                  <a:cubicBezTo>
                    <a:pt x="226" y="4986"/>
                    <a:pt x="237" y="4985"/>
                    <a:pt x="249" y="4983"/>
                  </a:cubicBezTo>
                  <a:lnTo>
                    <a:pt x="249" y="4987"/>
                  </a:lnTo>
                  <a:cubicBezTo>
                    <a:pt x="270" y="4987"/>
                    <a:pt x="287" y="4983"/>
                    <a:pt x="308" y="4978"/>
                  </a:cubicBezTo>
                  <a:lnTo>
                    <a:pt x="1068" y="4701"/>
                  </a:lnTo>
                  <a:lnTo>
                    <a:pt x="4530" y="3451"/>
                  </a:lnTo>
                  <a:lnTo>
                    <a:pt x="8190" y="2133"/>
                  </a:lnTo>
                  <a:cubicBezTo>
                    <a:pt x="9391" y="1696"/>
                    <a:pt x="10595" y="1264"/>
                    <a:pt x="11796" y="827"/>
                  </a:cubicBezTo>
                  <a:cubicBezTo>
                    <a:pt x="12383" y="617"/>
                    <a:pt x="12971" y="403"/>
                    <a:pt x="13559" y="194"/>
                  </a:cubicBezTo>
                  <a:cubicBezTo>
                    <a:pt x="13420" y="126"/>
                    <a:pt x="13286" y="63"/>
                    <a:pt x="13147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9" name="Google Shape;3219;p44"/>
            <p:cNvSpPr/>
            <p:nvPr/>
          </p:nvSpPr>
          <p:spPr>
            <a:xfrm>
              <a:off x="5504290" y="1822071"/>
              <a:ext cx="473057" cy="185687"/>
            </a:xfrm>
            <a:custGeom>
              <a:avLst/>
              <a:gdLst/>
              <a:ahLst/>
              <a:cxnLst/>
              <a:rect l="l" t="t" r="r" b="b"/>
              <a:pathLst>
                <a:path w="13487" h="5294" extrusionOk="0">
                  <a:moveTo>
                    <a:pt x="13478" y="1"/>
                  </a:moveTo>
                  <a:cubicBezTo>
                    <a:pt x="13155" y="123"/>
                    <a:pt x="12832" y="240"/>
                    <a:pt x="12509" y="362"/>
                  </a:cubicBezTo>
                  <a:lnTo>
                    <a:pt x="8954" y="1688"/>
                  </a:lnTo>
                  <a:lnTo>
                    <a:pt x="5420" y="3010"/>
                  </a:lnTo>
                  <a:cubicBezTo>
                    <a:pt x="4307" y="3426"/>
                    <a:pt x="3191" y="3841"/>
                    <a:pt x="2079" y="4257"/>
                  </a:cubicBezTo>
                  <a:cubicBezTo>
                    <a:pt x="1428" y="4500"/>
                    <a:pt x="773" y="4740"/>
                    <a:pt x="123" y="4987"/>
                  </a:cubicBezTo>
                  <a:cubicBezTo>
                    <a:pt x="39" y="5021"/>
                    <a:pt x="1" y="5113"/>
                    <a:pt x="34" y="5197"/>
                  </a:cubicBezTo>
                  <a:cubicBezTo>
                    <a:pt x="60" y="5256"/>
                    <a:pt x="118" y="5294"/>
                    <a:pt x="181" y="5294"/>
                  </a:cubicBezTo>
                  <a:cubicBezTo>
                    <a:pt x="202" y="5294"/>
                    <a:pt x="223" y="5290"/>
                    <a:pt x="244" y="5281"/>
                  </a:cubicBezTo>
                  <a:cubicBezTo>
                    <a:pt x="630" y="5138"/>
                    <a:pt x="1017" y="4996"/>
                    <a:pt x="1403" y="4849"/>
                  </a:cubicBezTo>
                  <a:cubicBezTo>
                    <a:pt x="2389" y="4479"/>
                    <a:pt x="3375" y="4114"/>
                    <a:pt x="4358" y="3749"/>
                  </a:cubicBezTo>
                  <a:lnTo>
                    <a:pt x="7900" y="2427"/>
                  </a:lnTo>
                  <a:lnTo>
                    <a:pt x="11468" y="1092"/>
                  </a:lnTo>
                  <a:cubicBezTo>
                    <a:pt x="12139" y="840"/>
                    <a:pt x="12815" y="589"/>
                    <a:pt x="13487" y="341"/>
                  </a:cubicBezTo>
                  <a:cubicBezTo>
                    <a:pt x="13482" y="228"/>
                    <a:pt x="13482" y="114"/>
                    <a:pt x="13478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0" name="Google Shape;3220;p44"/>
            <p:cNvSpPr/>
            <p:nvPr/>
          </p:nvSpPr>
          <p:spPr>
            <a:xfrm>
              <a:off x="5514321" y="1901128"/>
              <a:ext cx="464814" cy="182741"/>
            </a:xfrm>
            <a:custGeom>
              <a:avLst/>
              <a:gdLst/>
              <a:ahLst/>
              <a:cxnLst/>
              <a:rect l="l" t="t" r="r" b="b"/>
              <a:pathLst>
                <a:path w="13252" h="5210" extrusionOk="0">
                  <a:moveTo>
                    <a:pt x="13234" y="1"/>
                  </a:moveTo>
                  <a:lnTo>
                    <a:pt x="13020" y="81"/>
                  </a:lnTo>
                  <a:cubicBezTo>
                    <a:pt x="11858" y="513"/>
                    <a:pt x="10699" y="949"/>
                    <a:pt x="9536" y="1386"/>
                  </a:cubicBezTo>
                  <a:cubicBezTo>
                    <a:pt x="8332" y="1835"/>
                    <a:pt x="7123" y="2284"/>
                    <a:pt x="5918" y="2737"/>
                  </a:cubicBezTo>
                  <a:cubicBezTo>
                    <a:pt x="4739" y="3178"/>
                    <a:pt x="3564" y="3619"/>
                    <a:pt x="2389" y="4060"/>
                  </a:cubicBezTo>
                  <a:cubicBezTo>
                    <a:pt x="1637" y="4341"/>
                    <a:pt x="890" y="4622"/>
                    <a:pt x="139" y="4899"/>
                  </a:cubicBezTo>
                  <a:cubicBezTo>
                    <a:pt x="135" y="4903"/>
                    <a:pt x="130" y="4903"/>
                    <a:pt x="126" y="4907"/>
                  </a:cubicBezTo>
                  <a:lnTo>
                    <a:pt x="122" y="4907"/>
                  </a:lnTo>
                  <a:cubicBezTo>
                    <a:pt x="38" y="4941"/>
                    <a:pt x="0" y="5033"/>
                    <a:pt x="34" y="5117"/>
                  </a:cubicBezTo>
                  <a:cubicBezTo>
                    <a:pt x="58" y="5173"/>
                    <a:pt x="112" y="5210"/>
                    <a:pt x="175" y="5210"/>
                  </a:cubicBezTo>
                  <a:cubicBezTo>
                    <a:pt x="178" y="5210"/>
                    <a:pt x="182" y="5210"/>
                    <a:pt x="185" y="5210"/>
                  </a:cubicBezTo>
                  <a:cubicBezTo>
                    <a:pt x="202" y="5210"/>
                    <a:pt x="223" y="5210"/>
                    <a:pt x="244" y="5201"/>
                  </a:cubicBezTo>
                  <a:lnTo>
                    <a:pt x="248" y="5201"/>
                  </a:lnTo>
                  <a:lnTo>
                    <a:pt x="256" y="5197"/>
                  </a:lnTo>
                  <a:cubicBezTo>
                    <a:pt x="487" y="5113"/>
                    <a:pt x="714" y="5025"/>
                    <a:pt x="945" y="4941"/>
                  </a:cubicBezTo>
                  <a:lnTo>
                    <a:pt x="4269" y="3699"/>
                  </a:lnTo>
                  <a:cubicBezTo>
                    <a:pt x="5457" y="3250"/>
                    <a:pt x="6649" y="2805"/>
                    <a:pt x="7841" y="2360"/>
                  </a:cubicBezTo>
                  <a:cubicBezTo>
                    <a:pt x="9020" y="1919"/>
                    <a:pt x="10195" y="1478"/>
                    <a:pt x="11371" y="1038"/>
                  </a:cubicBezTo>
                  <a:cubicBezTo>
                    <a:pt x="11996" y="803"/>
                    <a:pt x="12621" y="568"/>
                    <a:pt x="13251" y="337"/>
                  </a:cubicBezTo>
                  <a:cubicBezTo>
                    <a:pt x="13243" y="223"/>
                    <a:pt x="13238" y="110"/>
                    <a:pt x="13234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1" name="Google Shape;3221;p44"/>
            <p:cNvSpPr/>
            <p:nvPr/>
          </p:nvSpPr>
          <p:spPr>
            <a:xfrm>
              <a:off x="5538592" y="2485434"/>
              <a:ext cx="184214" cy="55980"/>
            </a:xfrm>
            <a:custGeom>
              <a:avLst/>
              <a:gdLst/>
              <a:ahLst/>
              <a:cxnLst/>
              <a:rect l="l" t="t" r="r" b="b"/>
              <a:pathLst>
                <a:path w="5252" h="1596" extrusionOk="0">
                  <a:moveTo>
                    <a:pt x="332" y="1"/>
                  </a:moveTo>
                  <a:cubicBezTo>
                    <a:pt x="224" y="1"/>
                    <a:pt x="128" y="124"/>
                    <a:pt x="185" y="232"/>
                  </a:cubicBezTo>
                  <a:cubicBezTo>
                    <a:pt x="1" y="534"/>
                    <a:pt x="534" y="572"/>
                    <a:pt x="710" y="672"/>
                  </a:cubicBezTo>
                  <a:cubicBezTo>
                    <a:pt x="1806" y="1067"/>
                    <a:pt x="2931" y="1508"/>
                    <a:pt x="4106" y="1596"/>
                  </a:cubicBezTo>
                  <a:cubicBezTo>
                    <a:pt x="4265" y="1592"/>
                    <a:pt x="4933" y="1529"/>
                    <a:pt x="5252" y="1373"/>
                  </a:cubicBezTo>
                  <a:cubicBezTo>
                    <a:pt x="5134" y="1357"/>
                    <a:pt x="5012" y="1336"/>
                    <a:pt x="4895" y="1310"/>
                  </a:cubicBezTo>
                  <a:lnTo>
                    <a:pt x="4546" y="1239"/>
                  </a:lnTo>
                  <a:lnTo>
                    <a:pt x="4563" y="1239"/>
                  </a:lnTo>
                  <a:cubicBezTo>
                    <a:pt x="4437" y="1214"/>
                    <a:pt x="4307" y="1189"/>
                    <a:pt x="4181" y="1151"/>
                  </a:cubicBezTo>
                  <a:cubicBezTo>
                    <a:pt x="3031" y="1071"/>
                    <a:pt x="1990" y="471"/>
                    <a:pt x="882" y="186"/>
                  </a:cubicBezTo>
                  <a:cubicBezTo>
                    <a:pt x="723" y="148"/>
                    <a:pt x="563" y="93"/>
                    <a:pt x="412" y="26"/>
                  </a:cubicBezTo>
                  <a:cubicBezTo>
                    <a:pt x="386" y="8"/>
                    <a:pt x="359" y="1"/>
                    <a:pt x="332" y="1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2" name="Google Shape;3222;p44"/>
            <p:cNvSpPr/>
            <p:nvPr/>
          </p:nvSpPr>
          <p:spPr>
            <a:xfrm>
              <a:off x="5529228" y="2349240"/>
              <a:ext cx="215957" cy="34374"/>
            </a:xfrm>
            <a:custGeom>
              <a:avLst/>
              <a:gdLst/>
              <a:ahLst/>
              <a:cxnLst/>
              <a:rect l="l" t="t" r="r" b="b"/>
              <a:pathLst>
                <a:path w="6157" h="980" extrusionOk="0">
                  <a:moveTo>
                    <a:pt x="261" y="1"/>
                  </a:moveTo>
                  <a:cubicBezTo>
                    <a:pt x="254" y="1"/>
                    <a:pt x="246" y="1"/>
                    <a:pt x="238" y="1"/>
                  </a:cubicBezTo>
                  <a:cubicBezTo>
                    <a:pt x="87" y="18"/>
                    <a:pt x="37" y="211"/>
                    <a:pt x="163" y="299"/>
                  </a:cubicBezTo>
                  <a:cubicBezTo>
                    <a:pt x="1" y="399"/>
                    <a:pt x="115" y="618"/>
                    <a:pt x="284" y="618"/>
                  </a:cubicBezTo>
                  <a:cubicBezTo>
                    <a:pt x="286" y="618"/>
                    <a:pt x="287" y="618"/>
                    <a:pt x="289" y="618"/>
                  </a:cubicBezTo>
                  <a:cubicBezTo>
                    <a:pt x="1355" y="795"/>
                    <a:pt x="2429" y="908"/>
                    <a:pt x="3508" y="963"/>
                  </a:cubicBezTo>
                  <a:cubicBezTo>
                    <a:pt x="3697" y="971"/>
                    <a:pt x="3890" y="979"/>
                    <a:pt x="4083" y="979"/>
                  </a:cubicBezTo>
                  <a:cubicBezTo>
                    <a:pt x="4767" y="979"/>
                    <a:pt x="5451" y="891"/>
                    <a:pt x="6089" y="623"/>
                  </a:cubicBezTo>
                  <a:cubicBezTo>
                    <a:pt x="6115" y="614"/>
                    <a:pt x="6136" y="597"/>
                    <a:pt x="6157" y="572"/>
                  </a:cubicBezTo>
                  <a:cubicBezTo>
                    <a:pt x="5989" y="555"/>
                    <a:pt x="5825" y="530"/>
                    <a:pt x="5661" y="509"/>
                  </a:cubicBezTo>
                  <a:lnTo>
                    <a:pt x="5666" y="509"/>
                  </a:lnTo>
                  <a:cubicBezTo>
                    <a:pt x="5569" y="497"/>
                    <a:pt x="5472" y="484"/>
                    <a:pt x="5376" y="471"/>
                  </a:cubicBezTo>
                  <a:cubicBezTo>
                    <a:pt x="5330" y="467"/>
                    <a:pt x="5288" y="463"/>
                    <a:pt x="5242" y="455"/>
                  </a:cubicBezTo>
                  <a:cubicBezTo>
                    <a:pt x="4985" y="485"/>
                    <a:pt x="4725" y="498"/>
                    <a:pt x="4465" y="498"/>
                  </a:cubicBezTo>
                  <a:cubicBezTo>
                    <a:pt x="4119" y="498"/>
                    <a:pt x="3772" y="476"/>
                    <a:pt x="3433" y="442"/>
                  </a:cubicBezTo>
                  <a:cubicBezTo>
                    <a:pt x="2484" y="274"/>
                    <a:pt x="1544" y="52"/>
                    <a:pt x="570" y="22"/>
                  </a:cubicBezTo>
                  <a:cubicBezTo>
                    <a:pt x="485" y="22"/>
                    <a:pt x="357" y="1"/>
                    <a:pt x="261" y="1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3" name="Google Shape;3223;p44"/>
            <p:cNvSpPr/>
            <p:nvPr/>
          </p:nvSpPr>
          <p:spPr>
            <a:xfrm>
              <a:off x="5520564" y="2246402"/>
              <a:ext cx="225217" cy="25605"/>
            </a:xfrm>
            <a:custGeom>
              <a:avLst/>
              <a:gdLst/>
              <a:ahLst/>
              <a:cxnLst/>
              <a:rect l="l" t="t" r="r" b="b"/>
              <a:pathLst>
                <a:path w="6421" h="730" extrusionOk="0">
                  <a:moveTo>
                    <a:pt x="445" y="1"/>
                  </a:moveTo>
                  <a:cubicBezTo>
                    <a:pt x="398" y="1"/>
                    <a:pt x="351" y="6"/>
                    <a:pt x="305" y="16"/>
                  </a:cubicBezTo>
                  <a:cubicBezTo>
                    <a:pt x="150" y="96"/>
                    <a:pt x="137" y="369"/>
                    <a:pt x="305" y="444"/>
                  </a:cubicBezTo>
                  <a:cubicBezTo>
                    <a:pt x="1" y="689"/>
                    <a:pt x="585" y="724"/>
                    <a:pt x="1121" y="724"/>
                  </a:cubicBezTo>
                  <a:cubicBezTo>
                    <a:pt x="1229" y="724"/>
                    <a:pt x="1334" y="723"/>
                    <a:pt x="1430" y="721"/>
                  </a:cubicBezTo>
                  <a:cubicBezTo>
                    <a:pt x="1477" y="718"/>
                    <a:pt x="1526" y="717"/>
                    <a:pt x="1574" y="717"/>
                  </a:cubicBezTo>
                  <a:cubicBezTo>
                    <a:pt x="1662" y="717"/>
                    <a:pt x="1752" y="722"/>
                    <a:pt x="1841" y="730"/>
                  </a:cubicBezTo>
                  <a:cubicBezTo>
                    <a:pt x="2114" y="721"/>
                    <a:pt x="2395" y="721"/>
                    <a:pt x="2676" y="721"/>
                  </a:cubicBezTo>
                  <a:cubicBezTo>
                    <a:pt x="3923" y="721"/>
                    <a:pt x="5203" y="721"/>
                    <a:pt x="6332" y="184"/>
                  </a:cubicBezTo>
                  <a:cubicBezTo>
                    <a:pt x="6374" y="163"/>
                    <a:pt x="6404" y="134"/>
                    <a:pt x="6420" y="92"/>
                  </a:cubicBezTo>
                  <a:lnTo>
                    <a:pt x="6416" y="92"/>
                  </a:lnTo>
                  <a:cubicBezTo>
                    <a:pt x="6273" y="88"/>
                    <a:pt x="6127" y="75"/>
                    <a:pt x="5984" y="62"/>
                  </a:cubicBezTo>
                  <a:cubicBezTo>
                    <a:pt x="5871" y="50"/>
                    <a:pt x="5761" y="33"/>
                    <a:pt x="5652" y="20"/>
                  </a:cubicBezTo>
                  <a:lnTo>
                    <a:pt x="5619" y="25"/>
                  </a:lnTo>
                  <a:cubicBezTo>
                    <a:pt x="5143" y="73"/>
                    <a:pt x="4667" y="89"/>
                    <a:pt x="4190" y="89"/>
                  </a:cubicBezTo>
                  <a:cubicBezTo>
                    <a:pt x="3668" y="89"/>
                    <a:pt x="3146" y="70"/>
                    <a:pt x="2622" y="50"/>
                  </a:cubicBezTo>
                  <a:cubicBezTo>
                    <a:pt x="2096" y="26"/>
                    <a:pt x="1570" y="5"/>
                    <a:pt x="1047" y="5"/>
                  </a:cubicBezTo>
                  <a:cubicBezTo>
                    <a:pt x="931" y="5"/>
                    <a:pt x="815" y="6"/>
                    <a:pt x="699" y="8"/>
                  </a:cubicBezTo>
                  <a:cubicBezTo>
                    <a:pt x="672" y="10"/>
                    <a:pt x="645" y="11"/>
                    <a:pt x="618" y="11"/>
                  </a:cubicBezTo>
                  <a:cubicBezTo>
                    <a:pt x="590" y="11"/>
                    <a:pt x="563" y="10"/>
                    <a:pt x="536" y="8"/>
                  </a:cubicBezTo>
                  <a:cubicBezTo>
                    <a:pt x="506" y="3"/>
                    <a:pt x="476" y="1"/>
                    <a:pt x="445" y="1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4" name="Google Shape;3224;p44"/>
            <p:cNvSpPr/>
            <p:nvPr/>
          </p:nvSpPr>
          <p:spPr>
            <a:xfrm>
              <a:off x="4070409" y="1971944"/>
              <a:ext cx="118974" cy="37951"/>
            </a:xfrm>
            <a:custGeom>
              <a:avLst/>
              <a:gdLst/>
              <a:ahLst/>
              <a:cxnLst/>
              <a:rect l="l" t="t" r="r" b="b"/>
              <a:pathLst>
                <a:path w="3392" h="1082" extrusionOk="0">
                  <a:moveTo>
                    <a:pt x="286" y="1"/>
                  </a:moveTo>
                  <a:cubicBezTo>
                    <a:pt x="189" y="93"/>
                    <a:pt x="93" y="185"/>
                    <a:pt x="0" y="282"/>
                  </a:cubicBezTo>
                  <a:cubicBezTo>
                    <a:pt x="1062" y="572"/>
                    <a:pt x="2263" y="832"/>
                    <a:pt x="3190" y="1075"/>
                  </a:cubicBezTo>
                  <a:cubicBezTo>
                    <a:pt x="3204" y="1079"/>
                    <a:pt x="3218" y="1081"/>
                    <a:pt x="3231" y="1081"/>
                  </a:cubicBezTo>
                  <a:cubicBezTo>
                    <a:pt x="3276" y="1081"/>
                    <a:pt x="3318" y="1061"/>
                    <a:pt x="3350" y="1029"/>
                  </a:cubicBezTo>
                  <a:cubicBezTo>
                    <a:pt x="3367" y="1008"/>
                    <a:pt x="3379" y="987"/>
                    <a:pt x="3383" y="962"/>
                  </a:cubicBezTo>
                  <a:cubicBezTo>
                    <a:pt x="3392" y="928"/>
                    <a:pt x="3392" y="891"/>
                    <a:pt x="3375" y="861"/>
                  </a:cubicBezTo>
                  <a:cubicBezTo>
                    <a:pt x="3358" y="815"/>
                    <a:pt x="3321" y="777"/>
                    <a:pt x="3270" y="769"/>
                  </a:cubicBezTo>
                  <a:cubicBezTo>
                    <a:pt x="2955" y="685"/>
                    <a:pt x="2641" y="622"/>
                    <a:pt x="2326" y="538"/>
                  </a:cubicBezTo>
                  <a:cubicBezTo>
                    <a:pt x="1637" y="383"/>
                    <a:pt x="962" y="190"/>
                    <a:pt x="286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5" name="Google Shape;3225;p44"/>
            <p:cNvSpPr/>
            <p:nvPr/>
          </p:nvSpPr>
          <p:spPr>
            <a:xfrm>
              <a:off x="4071006" y="2020697"/>
              <a:ext cx="129427" cy="42441"/>
            </a:xfrm>
            <a:custGeom>
              <a:avLst/>
              <a:gdLst/>
              <a:ahLst/>
              <a:cxnLst/>
              <a:rect l="l" t="t" r="r" b="b"/>
              <a:pathLst>
                <a:path w="3690" h="1210" extrusionOk="0">
                  <a:moveTo>
                    <a:pt x="0" y="0"/>
                  </a:moveTo>
                  <a:lnTo>
                    <a:pt x="0" y="0"/>
                  </a:lnTo>
                  <a:cubicBezTo>
                    <a:pt x="9" y="113"/>
                    <a:pt x="21" y="223"/>
                    <a:pt x="34" y="336"/>
                  </a:cubicBezTo>
                  <a:cubicBezTo>
                    <a:pt x="1180" y="609"/>
                    <a:pt x="2321" y="881"/>
                    <a:pt x="3455" y="1205"/>
                  </a:cubicBezTo>
                  <a:cubicBezTo>
                    <a:pt x="3467" y="1208"/>
                    <a:pt x="3480" y="1209"/>
                    <a:pt x="3493" y="1209"/>
                  </a:cubicBezTo>
                  <a:cubicBezTo>
                    <a:pt x="3563" y="1209"/>
                    <a:pt x="3626" y="1162"/>
                    <a:pt x="3648" y="1091"/>
                  </a:cubicBezTo>
                  <a:cubicBezTo>
                    <a:pt x="3690" y="907"/>
                    <a:pt x="3471" y="881"/>
                    <a:pt x="3341" y="840"/>
                  </a:cubicBezTo>
                  <a:cubicBezTo>
                    <a:pt x="2237" y="529"/>
                    <a:pt x="1117" y="273"/>
                    <a:pt x="0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6" name="Google Shape;3226;p44"/>
            <p:cNvSpPr/>
            <p:nvPr/>
          </p:nvSpPr>
          <p:spPr>
            <a:xfrm>
              <a:off x="5418322" y="3378010"/>
              <a:ext cx="11364" cy="11119"/>
            </a:xfrm>
            <a:custGeom>
              <a:avLst/>
              <a:gdLst/>
              <a:ahLst/>
              <a:cxnLst/>
              <a:rect l="l" t="t" r="r" b="b"/>
              <a:pathLst>
                <a:path w="324" h="317" extrusionOk="0">
                  <a:moveTo>
                    <a:pt x="307" y="1"/>
                  </a:moveTo>
                  <a:cubicBezTo>
                    <a:pt x="202" y="47"/>
                    <a:pt x="101" y="97"/>
                    <a:pt x="1" y="148"/>
                  </a:cubicBezTo>
                  <a:cubicBezTo>
                    <a:pt x="1" y="156"/>
                    <a:pt x="5" y="169"/>
                    <a:pt x="9" y="177"/>
                  </a:cubicBezTo>
                  <a:cubicBezTo>
                    <a:pt x="17" y="240"/>
                    <a:pt x="55" y="286"/>
                    <a:pt x="114" y="307"/>
                  </a:cubicBezTo>
                  <a:cubicBezTo>
                    <a:pt x="131" y="313"/>
                    <a:pt x="149" y="316"/>
                    <a:pt x="166" y="316"/>
                  </a:cubicBezTo>
                  <a:cubicBezTo>
                    <a:pt x="233" y="316"/>
                    <a:pt x="295" y="273"/>
                    <a:pt x="315" y="202"/>
                  </a:cubicBezTo>
                  <a:cubicBezTo>
                    <a:pt x="324" y="181"/>
                    <a:pt x="324" y="160"/>
                    <a:pt x="324" y="135"/>
                  </a:cubicBezTo>
                  <a:cubicBezTo>
                    <a:pt x="320" y="89"/>
                    <a:pt x="311" y="47"/>
                    <a:pt x="307" y="1"/>
                  </a:cubicBezTo>
                  <a:close/>
                </a:path>
              </a:pathLst>
            </a:custGeom>
            <a:solidFill>
              <a:srgbClr val="795D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7" name="Google Shape;3227;p44"/>
            <p:cNvSpPr/>
            <p:nvPr/>
          </p:nvSpPr>
          <p:spPr>
            <a:xfrm>
              <a:off x="4124003" y="2231039"/>
              <a:ext cx="1780056" cy="1152038"/>
            </a:xfrm>
            <a:custGeom>
              <a:avLst/>
              <a:gdLst/>
              <a:ahLst/>
              <a:cxnLst/>
              <a:rect l="l" t="t" r="r" b="b"/>
              <a:pathLst>
                <a:path w="50750" h="32845" extrusionOk="0">
                  <a:moveTo>
                    <a:pt x="4265" y="1"/>
                  </a:moveTo>
                  <a:cubicBezTo>
                    <a:pt x="4000" y="14"/>
                    <a:pt x="4076" y="211"/>
                    <a:pt x="4177" y="375"/>
                  </a:cubicBezTo>
                  <a:cubicBezTo>
                    <a:pt x="3648" y="425"/>
                    <a:pt x="3119" y="551"/>
                    <a:pt x="2590" y="614"/>
                  </a:cubicBezTo>
                  <a:cubicBezTo>
                    <a:pt x="1730" y="807"/>
                    <a:pt x="857" y="950"/>
                    <a:pt x="0" y="1155"/>
                  </a:cubicBezTo>
                  <a:cubicBezTo>
                    <a:pt x="63" y="1382"/>
                    <a:pt x="130" y="1604"/>
                    <a:pt x="202" y="1827"/>
                  </a:cubicBezTo>
                  <a:cubicBezTo>
                    <a:pt x="269" y="1814"/>
                    <a:pt x="336" y="1802"/>
                    <a:pt x="403" y="1789"/>
                  </a:cubicBezTo>
                  <a:cubicBezTo>
                    <a:pt x="1784" y="1470"/>
                    <a:pt x="3182" y="1227"/>
                    <a:pt x="4567" y="950"/>
                  </a:cubicBezTo>
                  <a:cubicBezTo>
                    <a:pt x="4890" y="1420"/>
                    <a:pt x="5230" y="1877"/>
                    <a:pt x="5587" y="2326"/>
                  </a:cubicBezTo>
                  <a:cubicBezTo>
                    <a:pt x="5339" y="2419"/>
                    <a:pt x="5092" y="2498"/>
                    <a:pt x="4844" y="2574"/>
                  </a:cubicBezTo>
                  <a:cubicBezTo>
                    <a:pt x="4382" y="2645"/>
                    <a:pt x="3925" y="2754"/>
                    <a:pt x="3484" y="2901"/>
                  </a:cubicBezTo>
                  <a:cubicBezTo>
                    <a:pt x="3228" y="3069"/>
                    <a:pt x="1805" y="3359"/>
                    <a:pt x="781" y="3678"/>
                  </a:cubicBezTo>
                  <a:cubicBezTo>
                    <a:pt x="852" y="3900"/>
                    <a:pt x="924" y="4123"/>
                    <a:pt x="999" y="4345"/>
                  </a:cubicBezTo>
                  <a:cubicBezTo>
                    <a:pt x="1977" y="4026"/>
                    <a:pt x="2951" y="3678"/>
                    <a:pt x="3937" y="3388"/>
                  </a:cubicBezTo>
                  <a:cubicBezTo>
                    <a:pt x="4621" y="3199"/>
                    <a:pt x="5306" y="3023"/>
                    <a:pt x="5986" y="2813"/>
                  </a:cubicBezTo>
                  <a:cubicBezTo>
                    <a:pt x="6317" y="3212"/>
                    <a:pt x="6661" y="3598"/>
                    <a:pt x="7022" y="3972"/>
                  </a:cubicBezTo>
                  <a:cubicBezTo>
                    <a:pt x="5843" y="4442"/>
                    <a:pt x="4689" y="4958"/>
                    <a:pt x="3534" y="5478"/>
                  </a:cubicBezTo>
                  <a:cubicBezTo>
                    <a:pt x="2905" y="5726"/>
                    <a:pt x="2267" y="5957"/>
                    <a:pt x="1646" y="6225"/>
                  </a:cubicBezTo>
                  <a:cubicBezTo>
                    <a:pt x="1730" y="6448"/>
                    <a:pt x="1809" y="6666"/>
                    <a:pt x="1893" y="6884"/>
                  </a:cubicBezTo>
                  <a:cubicBezTo>
                    <a:pt x="3400" y="6213"/>
                    <a:pt x="4907" y="5546"/>
                    <a:pt x="6468" y="4971"/>
                  </a:cubicBezTo>
                  <a:cubicBezTo>
                    <a:pt x="6846" y="4828"/>
                    <a:pt x="7232" y="4706"/>
                    <a:pt x="7610" y="4563"/>
                  </a:cubicBezTo>
                  <a:cubicBezTo>
                    <a:pt x="8424" y="5357"/>
                    <a:pt x="9297" y="6087"/>
                    <a:pt x="10229" y="6738"/>
                  </a:cubicBezTo>
                  <a:cubicBezTo>
                    <a:pt x="9826" y="6910"/>
                    <a:pt x="9415" y="7069"/>
                    <a:pt x="9020" y="7254"/>
                  </a:cubicBezTo>
                  <a:cubicBezTo>
                    <a:pt x="7018" y="8152"/>
                    <a:pt x="5037" y="9084"/>
                    <a:pt x="3043" y="9995"/>
                  </a:cubicBezTo>
                  <a:lnTo>
                    <a:pt x="3165" y="10305"/>
                  </a:lnTo>
                  <a:cubicBezTo>
                    <a:pt x="3501" y="10133"/>
                    <a:pt x="3803" y="9965"/>
                    <a:pt x="3925" y="9940"/>
                  </a:cubicBezTo>
                  <a:cubicBezTo>
                    <a:pt x="5608" y="9143"/>
                    <a:pt x="7312" y="8395"/>
                    <a:pt x="9003" y="7615"/>
                  </a:cubicBezTo>
                  <a:cubicBezTo>
                    <a:pt x="9507" y="7371"/>
                    <a:pt x="10032" y="7174"/>
                    <a:pt x="10544" y="6960"/>
                  </a:cubicBezTo>
                  <a:cubicBezTo>
                    <a:pt x="11068" y="7308"/>
                    <a:pt x="11606" y="7636"/>
                    <a:pt x="12160" y="7938"/>
                  </a:cubicBezTo>
                  <a:cubicBezTo>
                    <a:pt x="11862" y="8051"/>
                    <a:pt x="11568" y="8173"/>
                    <a:pt x="11270" y="8282"/>
                  </a:cubicBezTo>
                  <a:cubicBezTo>
                    <a:pt x="9117" y="9143"/>
                    <a:pt x="7068" y="10225"/>
                    <a:pt x="4978" y="11220"/>
                  </a:cubicBezTo>
                  <a:cubicBezTo>
                    <a:pt x="4592" y="11409"/>
                    <a:pt x="4202" y="11598"/>
                    <a:pt x="3811" y="11778"/>
                  </a:cubicBezTo>
                  <a:cubicBezTo>
                    <a:pt x="3853" y="11875"/>
                    <a:pt x="3900" y="11972"/>
                    <a:pt x="3950" y="12068"/>
                  </a:cubicBezTo>
                  <a:cubicBezTo>
                    <a:pt x="4164" y="11972"/>
                    <a:pt x="4378" y="11871"/>
                    <a:pt x="4588" y="11766"/>
                  </a:cubicBezTo>
                  <a:cubicBezTo>
                    <a:pt x="6670" y="10771"/>
                    <a:pt x="8735" y="9697"/>
                    <a:pt x="10859" y="8790"/>
                  </a:cubicBezTo>
                  <a:cubicBezTo>
                    <a:pt x="11421" y="8572"/>
                    <a:pt x="11979" y="8333"/>
                    <a:pt x="12550" y="8144"/>
                  </a:cubicBezTo>
                  <a:cubicBezTo>
                    <a:pt x="12995" y="8370"/>
                    <a:pt x="13453" y="8584"/>
                    <a:pt x="13923" y="8777"/>
                  </a:cubicBezTo>
                  <a:cubicBezTo>
                    <a:pt x="14212" y="8899"/>
                    <a:pt x="14506" y="9012"/>
                    <a:pt x="14808" y="9113"/>
                  </a:cubicBezTo>
                  <a:cubicBezTo>
                    <a:pt x="11400" y="10486"/>
                    <a:pt x="7967" y="11825"/>
                    <a:pt x="4760" y="13613"/>
                  </a:cubicBezTo>
                  <a:cubicBezTo>
                    <a:pt x="4810" y="13709"/>
                    <a:pt x="4865" y="13802"/>
                    <a:pt x="4915" y="13894"/>
                  </a:cubicBezTo>
                  <a:cubicBezTo>
                    <a:pt x="5704" y="13483"/>
                    <a:pt x="6489" y="13054"/>
                    <a:pt x="7278" y="12639"/>
                  </a:cubicBezTo>
                  <a:cubicBezTo>
                    <a:pt x="9906" y="11434"/>
                    <a:pt x="12592" y="10347"/>
                    <a:pt x="15274" y="9269"/>
                  </a:cubicBezTo>
                  <a:cubicBezTo>
                    <a:pt x="16579" y="9676"/>
                    <a:pt x="17923" y="9969"/>
                    <a:pt x="19165" y="10528"/>
                  </a:cubicBezTo>
                  <a:cubicBezTo>
                    <a:pt x="20517" y="11224"/>
                    <a:pt x="21797" y="12076"/>
                    <a:pt x="23194" y="12677"/>
                  </a:cubicBezTo>
                  <a:cubicBezTo>
                    <a:pt x="23941" y="13017"/>
                    <a:pt x="24705" y="13315"/>
                    <a:pt x="25482" y="13571"/>
                  </a:cubicBezTo>
                  <a:cubicBezTo>
                    <a:pt x="24722" y="14574"/>
                    <a:pt x="22959" y="18586"/>
                    <a:pt x="22808" y="18821"/>
                  </a:cubicBezTo>
                  <a:cubicBezTo>
                    <a:pt x="21473" y="21671"/>
                    <a:pt x="19988" y="24454"/>
                    <a:pt x="18586" y="27271"/>
                  </a:cubicBezTo>
                  <a:cubicBezTo>
                    <a:pt x="18514" y="27422"/>
                    <a:pt x="18435" y="27573"/>
                    <a:pt x="18355" y="27724"/>
                  </a:cubicBezTo>
                  <a:cubicBezTo>
                    <a:pt x="18447" y="27774"/>
                    <a:pt x="18535" y="27825"/>
                    <a:pt x="18632" y="27875"/>
                  </a:cubicBezTo>
                  <a:cubicBezTo>
                    <a:pt x="19089" y="27002"/>
                    <a:pt x="19526" y="26121"/>
                    <a:pt x="19971" y="25243"/>
                  </a:cubicBezTo>
                  <a:cubicBezTo>
                    <a:pt x="20886" y="23371"/>
                    <a:pt x="21889" y="21546"/>
                    <a:pt x="22766" y="19653"/>
                  </a:cubicBezTo>
                  <a:cubicBezTo>
                    <a:pt x="23736" y="17638"/>
                    <a:pt x="24634" y="15585"/>
                    <a:pt x="25776" y="13663"/>
                  </a:cubicBezTo>
                  <a:cubicBezTo>
                    <a:pt x="26317" y="13835"/>
                    <a:pt x="26863" y="13978"/>
                    <a:pt x="27417" y="14104"/>
                  </a:cubicBezTo>
                  <a:cubicBezTo>
                    <a:pt x="27182" y="14578"/>
                    <a:pt x="26964" y="15048"/>
                    <a:pt x="26707" y="15531"/>
                  </a:cubicBezTo>
                  <a:cubicBezTo>
                    <a:pt x="25515" y="17940"/>
                    <a:pt x="24403" y="20383"/>
                    <a:pt x="23245" y="22817"/>
                  </a:cubicBezTo>
                  <a:cubicBezTo>
                    <a:pt x="22267" y="24782"/>
                    <a:pt x="21301" y="26759"/>
                    <a:pt x="20374" y="28748"/>
                  </a:cubicBezTo>
                  <a:cubicBezTo>
                    <a:pt x="20470" y="28794"/>
                    <a:pt x="20567" y="28840"/>
                    <a:pt x="20668" y="28887"/>
                  </a:cubicBezTo>
                  <a:cubicBezTo>
                    <a:pt x="20760" y="28681"/>
                    <a:pt x="20848" y="28475"/>
                    <a:pt x="20940" y="28274"/>
                  </a:cubicBezTo>
                  <a:cubicBezTo>
                    <a:pt x="21956" y="26095"/>
                    <a:pt x="23073" y="23959"/>
                    <a:pt x="24084" y="21781"/>
                  </a:cubicBezTo>
                  <a:cubicBezTo>
                    <a:pt x="25029" y="19774"/>
                    <a:pt x="25969" y="17760"/>
                    <a:pt x="26943" y="15766"/>
                  </a:cubicBezTo>
                  <a:cubicBezTo>
                    <a:pt x="27215" y="15254"/>
                    <a:pt x="27471" y="14708"/>
                    <a:pt x="27736" y="14175"/>
                  </a:cubicBezTo>
                  <a:cubicBezTo>
                    <a:pt x="28827" y="14406"/>
                    <a:pt x="29939" y="14528"/>
                    <a:pt x="31052" y="14549"/>
                  </a:cubicBezTo>
                  <a:cubicBezTo>
                    <a:pt x="31211" y="14557"/>
                    <a:pt x="31371" y="14557"/>
                    <a:pt x="31530" y="14557"/>
                  </a:cubicBezTo>
                  <a:cubicBezTo>
                    <a:pt x="31975" y="14557"/>
                    <a:pt x="32416" y="14536"/>
                    <a:pt x="32861" y="14498"/>
                  </a:cubicBezTo>
                  <a:lnTo>
                    <a:pt x="32861" y="14498"/>
                  </a:lnTo>
                  <a:cubicBezTo>
                    <a:pt x="32848" y="15010"/>
                    <a:pt x="32861" y="15527"/>
                    <a:pt x="32903" y="16039"/>
                  </a:cubicBezTo>
                  <a:cubicBezTo>
                    <a:pt x="33297" y="21638"/>
                    <a:pt x="33944" y="27216"/>
                    <a:pt x="34535" y="32790"/>
                  </a:cubicBezTo>
                  <a:lnTo>
                    <a:pt x="34833" y="32845"/>
                  </a:lnTo>
                  <a:cubicBezTo>
                    <a:pt x="34850" y="32836"/>
                    <a:pt x="34867" y="32828"/>
                    <a:pt x="34884" y="32815"/>
                  </a:cubicBezTo>
                  <a:cubicBezTo>
                    <a:pt x="34829" y="32181"/>
                    <a:pt x="34762" y="31548"/>
                    <a:pt x="34670" y="30918"/>
                  </a:cubicBezTo>
                  <a:cubicBezTo>
                    <a:pt x="34179" y="27455"/>
                    <a:pt x="33981" y="23959"/>
                    <a:pt x="33578" y="20484"/>
                  </a:cubicBezTo>
                  <a:cubicBezTo>
                    <a:pt x="33440" y="18486"/>
                    <a:pt x="33175" y="16475"/>
                    <a:pt x="33184" y="14469"/>
                  </a:cubicBezTo>
                  <a:cubicBezTo>
                    <a:pt x="33646" y="14419"/>
                    <a:pt x="34107" y="14347"/>
                    <a:pt x="34565" y="14255"/>
                  </a:cubicBezTo>
                  <a:cubicBezTo>
                    <a:pt x="34779" y="15598"/>
                    <a:pt x="34888" y="16996"/>
                    <a:pt x="35115" y="18339"/>
                  </a:cubicBezTo>
                  <a:cubicBezTo>
                    <a:pt x="35673" y="22767"/>
                    <a:pt x="36025" y="27220"/>
                    <a:pt x="36714" y="31627"/>
                  </a:cubicBezTo>
                  <a:lnTo>
                    <a:pt x="37003" y="31443"/>
                  </a:lnTo>
                  <a:cubicBezTo>
                    <a:pt x="36823" y="30288"/>
                    <a:pt x="36647" y="29134"/>
                    <a:pt x="36517" y="27976"/>
                  </a:cubicBezTo>
                  <a:cubicBezTo>
                    <a:pt x="36017" y="23384"/>
                    <a:pt x="35572" y="18746"/>
                    <a:pt x="34850" y="14196"/>
                  </a:cubicBezTo>
                  <a:cubicBezTo>
                    <a:pt x="35446" y="14062"/>
                    <a:pt x="36034" y="13890"/>
                    <a:pt x="36605" y="13680"/>
                  </a:cubicBezTo>
                  <a:cubicBezTo>
                    <a:pt x="36806" y="15170"/>
                    <a:pt x="37041" y="16656"/>
                    <a:pt x="37293" y="18137"/>
                  </a:cubicBezTo>
                  <a:cubicBezTo>
                    <a:pt x="37885" y="22167"/>
                    <a:pt x="38372" y="26209"/>
                    <a:pt x="38959" y="30234"/>
                  </a:cubicBezTo>
                  <a:cubicBezTo>
                    <a:pt x="39056" y="30171"/>
                    <a:pt x="39152" y="30112"/>
                    <a:pt x="39249" y="30049"/>
                  </a:cubicBezTo>
                  <a:cubicBezTo>
                    <a:pt x="39131" y="29252"/>
                    <a:pt x="39022" y="28450"/>
                    <a:pt x="38917" y="27648"/>
                  </a:cubicBezTo>
                  <a:cubicBezTo>
                    <a:pt x="38330" y="22943"/>
                    <a:pt x="37604" y="18255"/>
                    <a:pt x="36915" y="13558"/>
                  </a:cubicBezTo>
                  <a:cubicBezTo>
                    <a:pt x="37280" y="13415"/>
                    <a:pt x="37637" y="13256"/>
                    <a:pt x="37981" y="13080"/>
                  </a:cubicBezTo>
                  <a:lnTo>
                    <a:pt x="38153" y="12975"/>
                  </a:lnTo>
                  <a:lnTo>
                    <a:pt x="38153" y="12975"/>
                  </a:lnTo>
                  <a:cubicBezTo>
                    <a:pt x="38145" y="12979"/>
                    <a:pt x="38141" y="12983"/>
                    <a:pt x="38132" y="12983"/>
                  </a:cubicBezTo>
                  <a:cubicBezTo>
                    <a:pt x="38313" y="12874"/>
                    <a:pt x="38498" y="12769"/>
                    <a:pt x="38670" y="12647"/>
                  </a:cubicBezTo>
                  <a:cubicBezTo>
                    <a:pt x="38842" y="12530"/>
                    <a:pt x="39010" y="12404"/>
                    <a:pt x="39182" y="12282"/>
                  </a:cubicBezTo>
                  <a:cubicBezTo>
                    <a:pt x="39333" y="12173"/>
                    <a:pt x="39484" y="12060"/>
                    <a:pt x="39627" y="11942"/>
                  </a:cubicBezTo>
                  <a:cubicBezTo>
                    <a:pt x="39795" y="11804"/>
                    <a:pt x="39954" y="11665"/>
                    <a:pt x="40122" y="11527"/>
                  </a:cubicBezTo>
                  <a:lnTo>
                    <a:pt x="40332" y="11342"/>
                  </a:lnTo>
                  <a:cubicBezTo>
                    <a:pt x="40475" y="11208"/>
                    <a:pt x="40617" y="11065"/>
                    <a:pt x="40747" y="10914"/>
                  </a:cubicBezTo>
                  <a:cubicBezTo>
                    <a:pt x="40773" y="10935"/>
                    <a:pt x="40802" y="10947"/>
                    <a:pt x="40835" y="10947"/>
                  </a:cubicBezTo>
                  <a:cubicBezTo>
                    <a:pt x="40873" y="10947"/>
                    <a:pt x="40911" y="10931"/>
                    <a:pt x="40940" y="10905"/>
                  </a:cubicBezTo>
                  <a:cubicBezTo>
                    <a:pt x="42183" y="11820"/>
                    <a:pt x="43551" y="12547"/>
                    <a:pt x="44814" y="13424"/>
                  </a:cubicBezTo>
                  <a:cubicBezTo>
                    <a:pt x="46762" y="14683"/>
                    <a:pt x="48663" y="16014"/>
                    <a:pt x="50619" y="17264"/>
                  </a:cubicBezTo>
                  <a:cubicBezTo>
                    <a:pt x="50665" y="17164"/>
                    <a:pt x="50707" y="17063"/>
                    <a:pt x="50749" y="16962"/>
                  </a:cubicBezTo>
                  <a:lnTo>
                    <a:pt x="50498" y="16807"/>
                  </a:lnTo>
                  <a:cubicBezTo>
                    <a:pt x="47333" y="14691"/>
                    <a:pt x="44135" y="12635"/>
                    <a:pt x="40949" y="10557"/>
                  </a:cubicBezTo>
                  <a:cubicBezTo>
                    <a:pt x="40912" y="10507"/>
                    <a:pt x="40868" y="10488"/>
                    <a:pt x="40827" y="10488"/>
                  </a:cubicBezTo>
                  <a:cubicBezTo>
                    <a:pt x="40729" y="10488"/>
                    <a:pt x="40643" y="10601"/>
                    <a:pt x="40684" y="10696"/>
                  </a:cubicBezTo>
                  <a:cubicBezTo>
                    <a:pt x="40663" y="10704"/>
                    <a:pt x="40642" y="10721"/>
                    <a:pt x="40626" y="10738"/>
                  </a:cubicBezTo>
                  <a:cubicBezTo>
                    <a:pt x="40592" y="10784"/>
                    <a:pt x="40558" y="10830"/>
                    <a:pt x="40521" y="10872"/>
                  </a:cubicBezTo>
                  <a:cubicBezTo>
                    <a:pt x="40458" y="10935"/>
                    <a:pt x="40395" y="10994"/>
                    <a:pt x="40332" y="11052"/>
                  </a:cubicBezTo>
                  <a:cubicBezTo>
                    <a:pt x="40302" y="11078"/>
                    <a:pt x="40277" y="11103"/>
                    <a:pt x="40252" y="11128"/>
                  </a:cubicBezTo>
                  <a:cubicBezTo>
                    <a:pt x="40242" y="11126"/>
                    <a:pt x="40232" y="11125"/>
                    <a:pt x="40222" y="11125"/>
                  </a:cubicBezTo>
                  <a:cubicBezTo>
                    <a:pt x="40195" y="11125"/>
                    <a:pt x="40169" y="11132"/>
                    <a:pt x="40147" y="11145"/>
                  </a:cubicBezTo>
                  <a:cubicBezTo>
                    <a:pt x="37780" y="12637"/>
                    <a:pt x="35021" y="13249"/>
                    <a:pt x="32236" y="13249"/>
                  </a:cubicBezTo>
                  <a:cubicBezTo>
                    <a:pt x="30132" y="13249"/>
                    <a:pt x="28012" y="12899"/>
                    <a:pt x="26036" y="12316"/>
                  </a:cubicBezTo>
                  <a:cubicBezTo>
                    <a:pt x="25520" y="12135"/>
                    <a:pt x="25008" y="11951"/>
                    <a:pt x="24491" y="11753"/>
                  </a:cubicBezTo>
                  <a:cubicBezTo>
                    <a:pt x="24477" y="11748"/>
                    <a:pt x="24462" y="11746"/>
                    <a:pt x="24448" y="11746"/>
                  </a:cubicBezTo>
                  <a:cubicBezTo>
                    <a:pt x="24428" y="11746"/>
                    <a:pt x="24408" y="11750"/>
                    <a:pt x="24391" y="11757"/>
                  </a:cubicBezTo>
                  <a:cubicBezTo>
                    <a:pt x="23748" y="11459"/>
                    <a:pt x="23115" y="11157"/>
                    <a:pt x="22510" y="10788"/>
                  </a:cubicBezTo>
                  <a:cubicBezTo>
                    <a:pt x="22057" y="10528"/>
                    <a:pt x="21599" y="10255"/>
                    <a:pt x="21138" y="10003"/>
                  </a:cubicBezTo>
                  <a:cubicBezTo>
                    <a:pt x="21100" y="9982"/>
                    <a:pt x="21058" y="9961"/>
                    <a:pt x="21020" y="9940"/>
                  </a:cubicBezTo>
                  <a:cubicBezTo>
                    <a:pt x="20336" y="9575"/>
                    <a:pt x="19635" y="9248"/>
                    <a:pt x="18896" y="9017"/>
                  </a:cubicBezTo>
                  <a:cubicBezTo>
                    <a:pt x="17834" y="8660"/>
                    <a:pt x="16726" y="8475"/>
                    <a:pt x="15656" y="8148"/>
                  </a:cubicBezTo>
                  <a:cubicBezTo>
                    <a:pt x="14069" y="7649"/>
                    <a:pt x="12473" y="7080"/>
                    <a:pt x="10994" y="6306"/>
                  </a:cubicBezTo>
                  <a:lnTo>
                    <a:pt x="10994" y="6306"/>
                  </a:lnTo>
                  <a:cubicBezTo>
                    <a:pt x="11008" y="6309"/>
                    <a:pt x="11021" y="6311"/>
                    <a:pt x="11033" y="6311"/>
                  </a:cubicBezTo>
                  <a:cubicBezTo>
                    <a:pt x="11196" y="6311"/>
                    <a:pt x="11262" y="6063"/>
                    <a:pt x="11081" y="5999"/>
                  </a:cubicBezTo>
                  <a:cubicBezTo>
                    <a:pt x="10859" y="5927"/>
                    <a:pt x="10640" y="5839"/>
                    <a:pt x="10426" y="5743"/>
                  </a:cubicBezTo>
                  <a:cubicBezTo>
                    <a:pt x="10036" y="5550"/>
                    <a:pt x="9587" y="5415"/>
                    <a:pt x="9272" y="5105"/>
                  </a:cubicBezTo>
                  <a:cubicBezTo>
                    <a:pt x="9241" y="5064"/>
                    <a:pt x="9195" y="5043"/>
                    <a:pt x="9148" y="5043"/>
                  </a:cubicBezTo>
                  <a:cubicBezTo>
                    <a:pt x="9114" y="5043"/>
                    <a:pt x="9080" y="5054"/>
                    <a:pt x="9050" y="5075"/>
                  </a:cubicBezTo>
                  <a:cubicBezTo>
                    <a:pt x="9045" y="5084"/>
                    <a:pt x="9041" y="5092"/>
                    <a:pt x="9037" y="5101"/>
                  </a:cubicBezTo>
                  <a:lnTo>
                    <a:pt x="9033" y="5101"/>
                  </a:lnTo>
                  <a:cubicBezTo>
                    <a:pt x="8714" y="4866"/>
                    <a:pt x="8403" y="4618"/>
                    <a:pt x="8105" y="4349"/>
                  </a:cubicBezTo>
                  <a:cubicBezTo>
                    <a:pt x="8168" y="4324"/>
                    <a:pt x="8202" y="4253"/>
                    <a:pt x="8185" y="4186"/>
                  </a:cubicBezTo>
                  <a:cubicBezTo>
                    <a:pt x="8166" y="4096"/>
                    <a:pt x="8093" y="4059"/>
                    <a:pt x="8011" y="4059"/>
                  </a:cubicBezTo>
                  <a:cubicBezTo>
                    <a:pt x="7981" y="4059"/>
                    <a:pt x="7950" y="4063"/>
                    <a:pt x="7921" y="4072"/>
                  </a:cubicBezTo>
                  <a:cubicBezTo>
                    <a:pt x="7887" y="4051"/>
                    <a:pt x="7849" y="4030"/>
                    <a:pt x="7816" y="4014"/>
                  </a:cubicBezTo>
                  <a:cubicBezTo>
                    <a:pt x="7757" y="3984"/>
                    <a:pt x="7698" y="3925"/>
                    <a:pt x="7631" y="3904"/>
                  </a:cubicBezTo>
                  <a:cubicBezTo>
                    <a:pt x="7597" y="3875"/>
                    <a:pt x="7568" y="3846"/>
                    <a:pt x="7539" y="3812"/>
                  </a:cubicBezTo>
                  <a:cubicBezTo>
                    <a:pt x="7508" y="3756"/>
                    <a:pt x="7453" y="3727"/>
                    <a:pt x="7397" y="3727"/>
                  </a:cubicBezTo>
                  <a:cubicBezTo>
                    <a:pt x="7353" y="3727"/>
                    <a:pt x="7308" y="3745"/>
                    <a:pt x="7274" y="3783"/>
                  </a:cubicBezTo>
                  <a:cubicBezTo>
                    <a:pt x="6913" y="3405"/>
                    <a:pt x="6561" y="3010"/>
                    <a:pt x="6225" y="2607"/>
                  </a:cubicBezTo>
                  <a:cubicBezTo>
                    <a:pt x="6216" y="2511"/>
                    <a:pt x="6137" y="2406"/>
                    <a:pt x="6057" y="2335"/>
                  </a:cubicBezTo>
                  <a:cubicBezTo>
                    <a:pt x="6028" y="2276"/>
                    <a:pt x="5977" y="2238"/>
                    <a:pt x="5918" y="2230"/>
                  </a:cubicBezTo>
                  <a:cubicBezTo>
                    <a:pt x="5515" y="1726"/>
                    <a:pt x="5138" y="1210"/>
                    <a:pt x="4781" y="677"/>
                  </a:cubicBezTo>
                  <a:cubicBezTo>
                    <a:pt x="4596" y="475"/>
                    <a:pt x="4491" y="135"/>
                    <a:pt x="4265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8" name="Google Shape;3228;p44"/>
            <p:cNvSpPr/>
            <p:nvPr/>
          </p:nvSpPr>
          <p:spPr>
            <a:xfrm>
              <a:off x="5540662" y="2523034"/>
              <a:ext cx="390174" cy="233775"/>
            </a:xfrm>
            <a:custGeom>
              <a:avLst/>
              <a:gdLst/>
              <a:ahLst/>
              <a:cxnLst/>
              <a:rect l="l" t="t" r="r" b="b"/>
              <a:pathLst>
                <a:path w="11124" h="6665" extrusionOk="0">
                  <a:moveTo>
                    <a:pt x="218" y="0"/>
                  </a:moveTo>
                  <a:cubicBezTo>
                    <a:pt x="198" y="0"/>
                    <a:pt x="179" y="4"/>
                    <a:pt x="160" y="12"/>
                  </a:cubicBezTo>
                  <a:cubicBezTo>
                    <a:pt x="55" y="49"/>
                    <a:pt x="1" y="201"/>
                    <a:pt x="114" y="289"/>
                  </a:cubicBezTo>
                  <a:cubicBezTo>
                    <a:pt x="135" y="297"/>
                    <a:pt x="152" y="310"/>
                    <a:pt x="173" y="322"/>
                  </a:cubicBezTo>
                  <a:cubicBezTo>
                    <a:pt x="3766" y="2488"/>
                    <a:pt x="7363" y="4637"/>
                    <a:pt x="11035" y="6664"/>
                  </a:cubicBezTo>
                  <a:cubicBezTo>
                    <a:pt x="11069" y="6559"/>
                    <a:pt x="11098" y="6450"/>
                    <a:pt x="11123" y="6345"/>
                  </a:cubicBezTo>
                  <a:cubicBezTo>
                    <a:pt x="10494" y="5993"/>
                    <a:pt x="9864" y="5640"/>
                    <a:pt x="9235" y="5296"/>
                  </a:cubicBezTo>
                  <a:cubicBezTo>
                    <a:pt x="6229" y="3596"/>
                    <a:pt x="3274" y="1804"/>
                    <a:pt x="311" y="33"/>
                  </a:cubicBezTo>
                  <a:cubicBezTo>
                    <a:pt x="285" y="11"/>
                    <a:pt x="251" y="0"/>
                    <a:pt x="218" y="0"/>
                  </a:cubicBezTo>
                  <a:close/>
                </a:path>
              </a:pathLst>
            </a:custGeom>
            <a:solidFill>
              <a:srgbClr val="191919">
                <a:alpha val="1635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9" name="Google Shape;3229;p44"/>
            <p:cNvSpPr/>
            <p:nvPr/>
          </p:nvSpPr>
          <p:spPr>
            <a:xfrm>
              <a:off x="3473722" y="2541519"/>
              <a:ext cx="75271" cy="110942"/>
            </a:xfrm>
            <a:custGeom>
              <a:avLst/>
              <a:gdLst/>
              <a:ahLst/>
              <a:cxnLst/>
              <a:rect l="l" t="t" r="r" b="b"/>
              <a:pathLst>
                <a:path w="2146" h="3163" extrusionOk="0">
                  <a:moveTo>
                    <a:pt x="309" y="1"/>
                  </a:moveTo>
                  <a:cubicBezTo>
                    <a:pt x="292" y="1"/>
                    <a:pt x="274" y="3"/>
                    <a:pt x="257" y="9"/>
                  </a:cubicBezTo>
                  <a:cubicBezTo>
                    <a:pt x="1" y="152"/>
                    <a:pt x="299" y="534"/>
                    <a:pt x="320" y="752"/>
                  </a:cubicBezTo>
                  <a:cubicBezTo>
                    <a:pt x="236" y="1021"/>
                    <a:pt x="391" y="1311"/>
                    <a:pt x="475" y="1567"/>
                  </a:cubicBezTo>
                  <a:cubicBezTo>
                    <a:pt x="547" y="1697"/>
                    <a:pt x="589" y="1902"/>
                    <a:pt x="752" y="1932"/>
                  </a:cubicBezTo>
                  <a:cubicBezTo>
                    <a:pt x="824" y="2121"/>
                    <a:pt x="916" y="2305"/>
                    <a:pt x="1025" y="2477"/>
                  </a:cubicBezTo>
                  <a:cubicBezTo>
                    <a:pt x="1047" y="2553"/>
                    <a:pt x="1114" y="2604"/>
                    <a:pt x="1188" y="2604"/>
                  </a:cubicBezTo>
                  <a:cubicBezTo>
                    <a:pt x="1201" y="2604"/>
                    <a:pt x="1214" y="2602"/>
                    <a:pt x="1227" y="2599"/>
                  </a:cubicBezTo>
                  <a:cubicBezTo>
                    <a:pt x="1235" y="2641"/>
                    <a:pt x="1256" y="2679"/>
                    <a:pt x="1294" y="2704"/>
                  </a:cubicBezTo>
                  <a:cubicBezTo>
                    <a:pt x="1289" y="2746"/>
                    <a:pt x="1285" y="2792"/>
                    <a:pt x="1285" y="2834"/>
                  </a:cubicBezTo>
                  <a:cubicBezTo>
                    <a:pt x="1285" y="2889"/>
                    <a:pt x="1281" y="2960"/>
                    <a:pt x="1319" y="3006"/>
                  </a:cubicBezTo>
                  <a:cubicBezTo>
                    <a:pt x="1340" y="3027"/>
                    <a:pt x="1365" y="3048"/>
                    <a:pt x="1394" y="3061"/>
                  </a:cubicBezTo>
                  <a:cubicBezTo>
                    <a:pt x="1418" y="3129"/>
                    <a:pt x="1482" y="3162"/>
                    <a:pt x="1546" y="3162"/>
                  </a:cubicBezTo>
                  <a:cubicBezTo>
                    <a:pt x="1628" y="3162"/>
                    <a:pt x="1710" y="3107"/>
                    <a:pt x="1705" y="2998"/>
                  </a:cubicBezTo>
                  <a:cubicBezTo>
                    <a:pt x="1697" y="2931"/>
                    <a:pt x="1701" y="2859"/>
                    <a:pt x="1722" y="2796"/>
                  </a:cubicBezTo>
                  <a:cubicBezTo>
                    <a:pt x="1726" y="2566"/>
                    <a:pt x="2146" y="2414"/>
                    <a:pt x="1953" y="2192"/>
                  </a:cubicBezTo>
                  <a:cubicBezTo>
                    <a:pt x="1932" y="2184"/>
                    <a:pt x="1915" y="2175"/>
                    <a:pt x="1894" y="2171"/>
                  </a:cubicBezTo>
                  <a:cubicBezTo>
                    <a:pt x="1860" y="2079"/>
                    <a:pt x="1730" y="2020"/>
                    <a:pt x="1646" y="1961"/>
                  </a:cubicBezTo>
                  <a:cubicBezTo>
                    <a:pt x="1456" y="1872"/>
                    <a:pt x="1334" y="1466"/>
                    <a:pt x="1124" y="1466"/>
                  </a:cubicBezTo>
                  <a:cubicBezTo>
                    <a:pt x="1107" y="1466"/>
                    <a:pt x="1089" y="1469"/>
                    <a:pt x="1071" y="1474"/>
                  </a:cubicBezTo>
                  <a:cubicBezTo>
                    <a:pt x="845" y="1025"/>
                    <a:pt x="589" y="601"/>
                    <a:pt x="463" y="110"/>
                  </a:cubicBezTo>
                  <a:cubicBezTo>
                    <a:pt x="439" y="43"/>
                    <a:pt x="376" y="1"/>
                    <a:pt x="309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0" name="Google Shape;3230;p44"/>
            <p:cNvSpPr/>
            <p:nvPr/>
          </p:nvSpPr>
          <p:spPr>
            <a:xfrm>
              <a:off x="3559269" y="2290841"/>
              <a:ext cx="173306" cy="176182"/>
            </a:xfrm>
            <a:custGeom>
              <a:avLst/>
              <a:gdLst/>
              <a:ahLst/>
              <a:cxnLst/>
              <a:rect l="l" t="t" r="r" b="b"/>
              <a:pathLst>
                <a:path w="4941" h="5023" extrusionOk="0">
                  <a:moveTo>
                    <a:pt x="4131" y="1"/>
                  </a:moveTo>
                  <a:cubicBezTo>
                    <a:pt x="4017" y="1"/>
                    <a:pt x="3913" y="77"/>
                    <a:pt x="3883" y="189"/>
                  </a:cubicBezTo>
                  <a:cubicBezTo>
                    <a:pt x="3732" y="361"/>
                    <a:pt x="3568" y="525"/>
                    <a:pt x="3392" y="672"/>
                  </a:cubicBezTo>
                  <a:cubicBezTo>
                    <a:pt x="3203" y="743"/>
                    <a:pt x="2888" y="1020"/>
                    <a:pt x="2699" y="1276"/>
                  </a:cubicBezTo>
                  <a:cubicBezTo>
                    <a:pt x="2603" y="1364"/>
                    <a:pt x="2502" y="1448"/>
                    <a:pt x="2410" y="1540"/>
                  </a:cubicBezTo>
                  <a:cubicBezTo>
                    <a:pt x="2408" y="1540"/>
                    <a:pt x="2405" y="1540"/>
                    <a:pt x="2403" y="1540"/>
                  </a:cubicBezTo>
                  <a:cubicBezTo>
                    <a:pt x="2302" y="1540"/>
                    <a:pt x="2228" y="1634"/>
                    <a:pt x="2162" y="1700"/>
                  </a:cubicBezTo>
                  <a:cubicBezTo>
                    <a:pt x="1688" y="2170"/>
                    <a:pt x="1352" y="2758"/>
                    <a:pt x="995" y="3320"/>
                  </a:cubicBezTo>
                  <a:cubicBezTo>
                    <a:pt x="924" y="3467"/>
                    <a:pt x="710" y="3685"/>
                    <a:pt x="752" y="3862"/>
                  </a:cubicBezTo>
                  <a:cubicBezTo>
                    <a:pt x="466" y="4130"/>
                    <a:pt x="227" y="4445"/>
                    <a:pt x="43" y="4789"/>
                  </a:cubicBezTo>
                  <a:cubicBezTo>
                    <a:pt x="1" y="4869"/>
                    <a:pt x="34" y="4965"/>
                    <a:pt x="114" y="5007"/>
                  </a:cubicBezTo>
                  <a:cubicBezTo>
                    <a:pt x="136" y="5018"/>
                    <a:pt x="160" y="5023"/>
                    <a:pt x="183" y="5023"/>
                  </a:cubicBezTo>
                  <a:cubicBezTo>
                    <a:pt x="242" y="5023"/>
                    <a:pt x="298" y="4990"/>
                    <a:pt x="328" y="4936"/>
                  </a:cubicBezTo>
                  <a:cubicBezTo>
                    <a:pt x="462" y="4701"/>
                    <a:pt x="618" y="4483"/>
                    <a:pt x="794" y="4277"/>
                  </a:cubicBezTo>
                  <a:cubicBezTo>
                    <a:pt x="1616" y="3337"/>
                    <a:pt x="2903" y="2899"/>
                    <a:pt x="4148" y="2899"/>
                  </a:cubicBezTo>
                  <a:cubicBezTo>
                    <a:pt x="4327" y="2899"/>
                    <a:pt x="4505" y="2908"/>
                    <a:pt x="4681" y="2926"/>
                  </a:cubicBezTo>
                  <a:cubicBezTo>
                    <a:pt x="4694" y="2928"/>
                    <a:pt x="4706" y="2929"/>
                    <a:pt x="4718" y="2929"/>
                  </a:cubicBezTo>
                  <a:cubicBezTo>
                    <a:pt x="4897" y="2929"/>
                    <a:pt x="4941" y="2650"/>
                    <a:pt x="4752" y="2611"/>
                  </a:cubicBezTo>
                  <a:lnTo>
                    <a:pt x="4739" y="2611"/>
                  </a:lnTo>
                  <a:cubicBezTo>
                    <a:pt x="4664" y="2493"/>
                    <a:pt x="4500" y="2384"/>
                    <a:pt x="4462" y="2258"/>
                  </a:cubicBezTo>
                  <a:cubicBezTo>
                    <a:pt x="4299" y="1843"/>
                    <a:pt x="4147" y="1373"/>
                    <a:pt x="4126" y="911"/>
                  </a:cubicBezTo>
                  <a:cubicBezTo>
                    <a:pt x="4168" y="802"/>
                    <a:pt x="4223" y="697"/>
                    <a:pt x="4282" y="596"/>
                  </a:cubicBezTo>
                  <a:cubicBezTo>
                    <a:pt x="4399" y="491"/>
                    <a:pt x="4542" y="252"/>
                    <a:pt x="4341" y="160"/>
                  </a:cubicBezTo>
                  <a:cubicBezTo>
                    <a:pt x="4311" y="45"/>
                    <a:pt x="4259" y="2"/>
                    <a:pt x="4198" y="2"/>
                  </a:cubicBezTo>
                  <a:cubicBezTo>
                    <a:pt x="4190" y="2"/>
                    <a:pt x="4181" y="3"/>
                    <a:pt x="4173" y="4"/>
                  </a:cubicBezTo>
                  <a:cubicBezTo>
                    <a:pt x="4159" y="2"/>
                    <a:pt x="4145" y="1"/>
                    <a:pt x="4131" y="1"/>
                  </a:cubicBezTo>
                  <a:close/>
                </a:path>
              </a:pathLst>
            </a:custGeom>
            <a:solidFill>
              <a:srgbClr val="F7F5F6">
                <a:alpha val="22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1" name="Google Shape;3231;p44"/>
            <p:cNvSpPr/>
            <p:nvPr/>
          </p:nvSpPr>
          <p:spPr>
            <a:xfrm>
              <a:off x="4892170" y="1639578"/>
              <a:ext cx="105891" cy="23991"/>
            </a:xfrm>
            <a:custGeom>
              <a:avLst/>
              <a:gdLst/>
              <a:ahLst/>
              <a:cxnLst/>
              <a:rect l="l" t="t" r="r" b="b"/>
              <a:pathLst>
                <a:path w="3019" h="684" extrusionOk="0">
                  <a:moveTo>
                    <a:pt x="2129" y="1"/>
                  </a:moveTo>
                  <a:cubicBezTo>
                    <a:pt x="1622" y="1"/>
                    <a:pt x="1114" y="47"/>
                    <a:pt x="613" y="142"/>
                  </a:cubicBezTo>
                  <a:cubicBezTo>
                    <a:pt x="534" y="146"/>
                    <a:pt x="467" y="205"/>
                    <a:pt x="454" y="281"/>
                  </a:cubicBezTo>
                  <a:cubicBezTo>
                    <a:pt x="387" y="271"/>
                    <a:pt x="309" y="237"/>
                    <a:pt x="239" y="237"/>
                  </a:cubicBezTo>
                  <a:cubicBezTo>
                    <a:pt x="186" y="237"/>
                    <a:pt x="138" y="257"/>
                    <a:pt x="106" y="323"/>
                  </a:cubicBezTo>
                  <a:cubicBezTo>
                    <a:pt x="1" y="683"/>
                    <a:pt x="739" y="612"/>
                    <a:pt x="962" y="675"/>
                  </a:cubicBezTo>
                  <a:cubicBezTo>
                    <a:pt x="1068" y="679"/>
                    <a:pt x="1179" y="682"/>
                    <a:pt x="1291" y="682"/>
                  </a:cubicBezTo>
                  <a:cubicBezTo>
                    <a:pt x="1864" y="682"/>
                    <a:pt x="2489" y="610"/>
                    <a:pt x="2935" y="276"/>
                  </a:cubicBezTo>
                  <a:cubicBezTo>
                    <a:pt x="3018" y="41"/>
                    <a:pt x="2725" y="16"/>
                    <a:pt x="2561" y="12"/>
                  </a:cubicBezTo>
                  <a:cubicBezTo>
                    <a:pt x="2417" y="5"/>
                    <a:pt x="2273" y="1"/>
                    <a:pt x="2129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2" name="Google Shape;3232;p44"/>
            <p:cNvSpPr/>
            <p:nvPr/>
          </p:nvSpPr>
          <p:spPr>
            <a:xfrm>
              <a:off x="5179535" y="1650767"/>
              <a:ext cx="108732" cy="26026"/>
            </a:xfrm>
            <a:custGeom>
              <a:avLst/>
              <a:gdLst/>
              <a:ahLst/>
              <a:cxnLst/>
              <a:rect l="l" t="t" r="r" b="b"/>
              <a:pathLst>
                <a:path w="3100" h="742" extrusionOk="0">
                  <a:moveTo>
                    <a:pt x="900" y="1"/>
                  </a:moveTo>
                  <a:cubicBezTo>
                    <a:pt x="742" y="1"/>
                    <a:pt x="585" y="8"/>
                    <a:pt x="429" y="25"/>
                  </a:cubicBezTo>
                  <a:cubicBezTo>
                    <a:pt x="407" y="14"/>
                    <a:pt x="383" y="9"/>
                    <a:pt x="360" y="9"/>
                  </a:cubicBezTo>
                  <a:cubicBezTo>
                    <a:pt x="316" y="9"/>
                    <a:pt x="273" y="27"/>
                    <a:pt x="240" y="62"/>
                  </a:cubicBezTo>
                  <a:cubicBezTo>
                    <a:pt x="1" y="478"/>
                    <a:pt x="1281" y="709"/>
                    <a:pt x="1558" y="721"/>
                  </a:cubicBezTo>
                  <a:cubicBezTo>
                    <a:pt x="1638" y="730"/>
                    <a:pt x="1810" y="741"/>
                    <a:pt x="2007" y="741"/>
                  </a:cubicBezTo>
                  <a:cubicBezTo>
                    <a:pt x="2479" y="741"/>
                    <a:pt x="3100" y="675"/>
                    <a:pt x="2972" y="344"/>
                  </a:cubicBezTo>
                  <a:cubicBezTo>
                    <a:pt x="2918" y="251"/>
                    <a:pt x="2796" y="239"/>
                    <a:pt x="2700" y="213"/>
                  </a:cubicBezTo>
                  <a:cubicBezTo>
                    <a:pt x="2111" y="107"/>
                    <a:pt x="1502" y="1"/>
                    <a:pt x="900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3" name="Google Shape;3233;p44"/>
            <p:cNvSpPr/>
            <p:nvPr/>
          </p:nvSpPr>
          <p:spPr>
            <a:xfrm>
              <a:off x="4024462" y="1377992"/>
              <a:ext cx="2004010" cy="2047608"/>
            </a:xfrm>
            <a:custGeom>
              <a:avLst/>
              <a:gdLst/>
              <a:ahLst/>
              <a:cxnLst/>
              <a:rect l="l" t="t" r="r" b="b"/>
              <a:pathLst>
                <a:path w="57135" h="58378" extrusionOk="0">
                  <a:moveTo>
                    <a:pt x="25799" y="0"/>
                  </a:moveTo>
                  <a:cubicBezTo>
                    <a:pt x="25755" y="0"/>
                    <a:pt x="25711" y="1"/>
                    <a:pt x="25667" y="3"/>
                  </a:cubicBezTo>
                  <a:cubicBezTo>
                    <a:pt x="25558" y="11"/>
                    <a:pt x="25453" y="24"/>
                    <a:pt x="25344" y="41"/>
                  </a:cubicBezTo>
                  <a:cubicBezTo>
                    <a:pt x="24727" y="162"/>
                    <a:pt x="24228" y="523"/>
                    <a:pt x="23422" y="922"/>
                  </a:cubicBezTo>
                  <a:cubicBezTo>
                    <a:pt x="21550" y="1736"/>
                    <a:pt x="19749" y="2702"/>
                    <a:pt x="18074" y="3873"/>
                  </a:cubicBezTo>
                  <a:cubicBezTo>
                    <a:pt x="15967" y="5136"/>
                    <a:pt x="13848" y="6400"/>
                    <a:pt x="11997" y="8032"/>
                  </a:cubicBezTo>
                  <a:cubicBezTo>
                    <a:pt x="11883" y="8154"/>
                    <a:pt x="11564" y="8335"/>
                    <a:pt x="11539" y="8515"/>
                  </a:cubicBezTo>
                  <a:lnTo>
                    <a:pt x="11514" y="8511"/>
                  </a:lnTo>
                  <a:cubicBezTo>
                    <a:pt x="11484" y="8484"/>
                    <a:pt x="11448" y="8472"/>
                    <a:pt x="11413" y="8472"/>
                  </a:cubicBezTo>
                  <a:cubicBezTo>
                    <a:pt x="11299" y="8472"/>
                    <a:pt x="11184" y="8590"/>
                    <a:pt x="11229" y="8708"/>
                  </a:cubicBezTo>
                  <a:cubicBezTo>
                    <a:pt x="11250" y="8763"/>
                    <a:pt x="11296" y="8805"/>
                    <a:pt x="11355" y="8813"/>
                  </a:cubicBezTo>
                  <a:cubicBezTo>
                    <a:pt x="11611" y="8855"/>
                    <a:pt x="11871" y="8880"/>
                    <a:pt x="12131" y="8889"/>
                  </a:cubicBezTo>
                  <a:cubicBezTo>
                    <a:pt x="12176" y="8890"/>
                    <a:pt x="12221" y="8891"/>
                    <a:pt x="12265" y="8891"/>
                  </a:cubicBezTo>
                  <a:cubicBezTo>
                    <a:pt x="12328" y="8891"/>
                    <a:pt x="12390" y="8889"/>
                    <a:pt x="12454" y="8884"/>
                  </a:cubicBezTo>
                  <a:cubicBezTo>
                    <a:pt x="12454" y="8889"/>
                    <a:pt x="12454" y="8897"/>
                    <a:pt x="12458" y="8901"/>
                  </a:cubicBezTo>
                  <a:cubicBezTo>
                    <a:pt x="12501" y="8974"/>
                    <a:pt x="12552" y="9002"/>
                    <a:pt x="12606" y="9002"/>
                  </a:cubicBezTo>
                  <a:cubicBezTo>
                    <a:pt x="12750" y="9002"/>
                    <a:pt x="12922" y="8809"/>
                    <a:pt x="13050" y="8742"/>
                  </a:cubicBezTo>
                  <a:cubicBezTo>
                    <a:pt x="13852" y="8192"/>
                    <a:pt x="14624" y="7604"/>
                    <a:pt x="15443" y="7084"/>
                  </a:cubicBezTo>
                  <a:cubicBezTo>
                    <a:pt x="17898" y="5497"/>
                    <a:pt x="20484" y="4125"/>
                    <a:pt x="23061" y="2748"/>
                  </a:cubicBezTo>
                  <a:cubicBezTo>
                    <a:pt x="23930" y="2295"/>
                    <a:pt x="24786" y="1816"/>
                    <a:pt x="25692" y="1443"/>
                  </a:cubicBezTo>
                  <a:lnTo>
                    <a:pt x="25864" y="1376"/>
                  </a:lnTo>
                  <a:lnTo>
                    <a:pt x="26007" y="1376"/>
                  </a:lnTo>
                  <a:cubicBezTo>
                    <a:pt x="26309" y="1376"/>
                    <a:pt x="26612" y="1384"/>
                    <a:pt x="26918" y="1409"/>
                  </a:cubicBezTo>
                  <a:cubicBezTo>
                    <a:pt x="27031" y="1417"/>
                    <a:pt x="27140" y="1426"/>
                    <a:pt x="27254" y="1438"/>
                  </a:cubicBezTo>
                  <a:cubicBezTo>
                    <a:pt x="27447" y="1455"/>
                    <a:pt x="27640" y="1480"/>
                    <a:pt x="27833" y="1506"/>
                  </a:cubicBezTo>
                  <a:cubicBezTo>
                    <a:pt x="30544" y="2253"/>
                    <a:pt x="33197" y="3193"/>
                    <a:pt x="35862" y="4087"/>
                  </a:cubicBezTo>
                  <a:cubicBezTo>
                    <a:pt x="38691" y="4973"/>
                    <a:pt x="41520" y="5816"/>
                    <a:pt x="44286" y="6907"/>
                  </a:cubicBezTo>
                  <a:cubicBezTo>
                    <a:pt x="47871" y="8125"/>
                    <a:pt x="51459" y="9321"/>
                    <a:pt x="54901" y="10912"/>
                  </a:cubicBezTo>
                  <a:cubicBezTo>
                    <a:pt x="55040" y="10975"/>
                    <a:pt x="55174" y="11038"/>
                    <a:pt x="55313" y="11105"/>
                  </a:cubicBezTo>
                  <a:lnTo>
                    <a:pt x="55527" y="11210"/>
                  </a:lnTo>
                  <a:cubicBezTo>
                    <a:pt x="55606" y="11692"/>
                    <a:pt x="55653" y="12179"/>
                    <a:pt x="55665" y="12666"/>
                  </a:cubicBezTo>
                  <a:cubicBezTo>
                    <a:pt x="55669" y="12779"/>
                    <a:pt x="55673" y="12893"/>
                    <a:pt x="55673" y="13006"/>
                  </a:cubicBezTo>
                  <a:cubicBezTo>
                    <a:pt x="55686" y="13493"/>
                    <a:pt x="55678" y="13980"/>
                    <a:pt x="55686" y="14471"/>
                  </a:cubicBezTo>
                  <a:cubicBezTo>
                    <a:pt x="55694" y="14622"/>
                    <a:pt x="55699" y="14773"/>
                    <a:pt x="55707" y="14924"/>
                  </a:cubicBezTo>
                  <a:cubicBezTo>
                    <a:pt x="55711" y="15033"/>
                    <a:pt x="55720" y="15147"/>
                    <a:pt x="55724" y="15260"/>
                  </a:cubicBezTo>
                  <a:cubicBezTo>
                    <a:pt x="55762" y="16104"/>
                    <a:pt x="55799" y="16947"/>
                    <a:pt x="55816" y="17795"/>
                  </a:cubicBezTo>
                  <a:cubicBezTo>
                    <a:pt x="55888" y="22207"/>
                    <a:pt x="55728" y="26618"/>
                    <a:pt x="55334" y="31008"/>
                  </a:cubicBezTo>
                  <a:cubicBezTo>
                    <a:pt x="55073" y="33665"/>
                    <a:pt x="55031" y="36397"/>
                    <a:pt x="54347" y="38996"/>
                  </a:cubicBezTo>
                  <a:cubicBezTo>
                    <a:pt x="54322" y="39101"/>
                    <a:pt x="54293" y="39210"/>
                    <a:pt x="54259" y="39319"/>
                  </a:cubicBezTo>
                  <a:cubicBezTo>
                    <a:pt x="54221" y="39453"/>
                    <a:pt x="54179" y="39592"/>
                    <a:pt x="54137" y="39730"/>
                  </a:cubicBezTo>
                  <a:cubicBezTo>
                    <a:pt x="53978" y="40259"/>
                    <a:pt x="53793" y="40784"/>
                    <a:pt x="53579" y="41296"/>
                  </a:cubicBezTo>
                  <a:cubicBezTo>
                    <a:pt x="53537" y="41396"/>
                    <a:pt x="53495" y="41497"/>
                    <a:pt x="53453" y="41598"/>
                  </a:cubicBezTo>
                  <a:cubicBezTo>
                    <a:pt x="52387" y="44028"/>
                    <a:pt x="50779" y="46198"/>
                    <a:pt x="49294" y="48402"/>
                  </a:cubicBezTo>
                  <a:cubicBezTo>
                    <a:pt x="47359" y="50865"/>
                    <a:pt x="44723" y="52704"/>
                    <a:pt x="42079" y="54383"/>
                  </a:cubicBezTo>
                  <a:cubicBezTo>
                    <a:pt x="41982" y="54446"/>
                    <a:pt x="41885" y="54504"/>
                    <a:pt x="41789" y="54567"/>
                  </a:cubicBezTo>
                  <a:lnTo>
                    <a:pt x="41487" y="54761"/>
                  </a:lnTo>
                  <a:cubicBezTo>
                    <a:pt x="40933" y="55096"/>
                    <a:pt x="40379" y="55432"/>
                    <a:pt x="39833" y="55780"/>
                  </a:cubicBezTo>
                  <a:lnTo>
                    <a:pt x="39539" y="55965"/>
                  </a:lnTo>
                  <a:cubicBezTo>
                    <a:pt x="39245" y="56150"/>
                    <a:pt x="38952" y="56343"/>
                    <a:pt x="38662" y="56536"/>
                  </a:cubicBezTo>
                  <a:cubicBezTo>
                    <a:pt x="38347" y="56742"/>
                    <a:pt x="38032" y="56951"/>
                    <a:pt x="37713" y="57149"/>
                  </a:cubicBezTo>
                  <a:cubicBezTo>
                    <a:pt x="37697" y="57161"/>
                    <a:pt x="37680" y="57170"/>
                    <a:pt x="37663" y="57182"/>
                  </a:cubicBezTo>
                  <a:lnTo>
                    <a:pt x="37365" y="57124"/>
                  </a:lnTo>
                  <a:cubicBezTo>
                    <a:pt x="36706" y="57002"/>
                    <a:pt x="36039" y="56880"/>
                    <a:pt x="35375" y="56771"/>
                  </a:cubicBezTo>
                  <a:cubicBezTo>
                    <a:pt x="33814" y="56561"/>
                    <a:pt x="32299" y="56158"/>
                    <a:pt x="30767" y="55797"/>
                  </a:cubicBezTo>
                  <a:cubicBezTo>
                    <a:pt x="28282" y="55121"/>
                    <a:pt x="25835" y="54290"/>
                    <a:pt x="23497" y="53220"/>
                  </a:cubicBezTo>
                  <a:cubicBezTo>
                    <a:pt x="23396" y="53174"/>
                    <a:pt x="23300" y="53128"/>
                    <a:pt x="23199" y="53082"/>
                  </a:cubicBezTo>
                  <a:cubicBezTo>
                    <a:pt x="22612" y="52809"/>
                    <a:pt x="22028" y="52515"/>
                    <a:pt x="21457" y="52209"/>
                  </a:cubicBezTo>
                  <a:cubicBezTo>
                    <a:pt x="21365" y="52158"/>
                    <a:pt x="21273" y="52108"/>
                    <a:pt x="21180" y="52057"/>
                  </a:cubicBezTo>
                  <a:cubicBezTo>
                    <a:pt x="21054" y="51986"/>
                    <a:pt x="20924" y="51915"/>
                    <a:pt x="20798" y="51843"/>
                  </a:cubicBezTo>
                  <a:cubicBezTo>
                    <a:pt x="16714" y="49229"/>
                    <a:pt x="13054" y="45900"/>
                    <a:pt x="10167" y="41997"/>
                  </a:cubicBezTo>
                  <a:cubicBezTo>
                    <a:pt x="10011" y="41799"/>
                    <a:pt x="9860" y="41602"/>
                    <a:pt x="9713" y="41401"/>
                  </a:cubicBezTo>
                  <a:cubicBezTo>
                    <a:pt x="9709" y="41388"/>
                    <a:pt x="9705" y="41380"/>
                    <a:pt x="9697" y="41375"/>
                  </a:cubicBezTo>
                  <a:cubicBezTo>
                    <a:pt x="9533" y="41140"/>
                    <a:pt x="9407" y="40897"/>
                    <a:pt x="9247" y="40641"/>
                  </a:cubicBezTo>
                  <a:cubicBezTo>
                    <a:pt x="8744" y="39839"/>
                    <a:pt x="8219" y="39046"/>
                    <a:pt x="7745" y="38227"/>
                  </a:cubicBezTo>
                  <a:cubicBezTo>
                    <a:pt x="7695" y="38131"/>
                    <a:pt x="7636" y="38039"/>
                    <a:pt x="7590" y="37942"/>
                  </a:cubicBezTo>
                  <a:cubicBezTo>
                    <a:pt x="7438" y="37682"/>
                    <a:pt x="7296" y="37413"/>
                    <a:pt x="7161" y="37140"/>
                  </a:cubicBezTo>
                  <a:cubicBezTo>
                    <a:pt x="7027" y="36897"/>
                    <a:pt x="6901" y="36649"/>
                    <a:pt x="6780" y="36397"/>
                  </a:cubicBezTo>
                  <a:cubicBezTo>
                    <a:pt x="6729" y="36301"/>
                    <a:pt x="6683" y="36204"/>
                    <a:pt x="6641" y="36108"/>
                  </a:cubicBezTo>
                  <a:cubicBezTo>
                    <a:pt x="6410" y="35625"/>
                    <a:pt x="6200" y="35130"/>
                    <a:pt x="5999" y="34635"/>
                  </a:cubicBezTo>
                  <a:lnTo>
                    <a:pt x="5873" y="34324"/>
                  </a:lnTo>
                  <a:cubicBezTo>
                    <a:pt x="5470" y="33296"/>
                    <a:pt x="5105" y="32255"/>
                    <a:pt x="4723" y="31214"/>
                  </a:cubicBezTo>
                  <a:cubicBezTo>
                    <a:pt x="4643" y="30996"/>
                    <a:pt x="4559" y="30773"/>
                    <a:pt x="4479" y="30555"/>
                  </a:cubicBezTo>
                  <a:cubicBezTo>
                    <a:pt x="4471" y="30534"/>
                    <a:pt x="4463" y="30517"/>
                    <a:pt x="4454" y="30492"/>
                  </a:cubicBezTo>
                  <a:cubicBezTo>
                    <a:pt x="4244" y="29888"/>
                    <a:pt x="4039" y="29279"/>
                    <a:pt x="3833" y="28670"/>
                  </a:cubicBezTo>
                  <a:cubicBezTo>
                    <a:pt x="3762" y="28452"/>
                    <a:pt x="3686" y="28230"/>
                    <a:pt x="3615" y="28007"/>
                  </a:cubicBezTo>
                  <a:cubicBezTo>
                    <a:pt x="3413" y="27394"/>
                    <a:pt x="3220" y="26777"/>
                    <a:pt x="3036" y="26156"/>
                  </a:cubicBezTo>
                  <a:cubicBezTo>
                    <a:pt x="2964" y="25934"/>
                    <a:pt x="2897" y="25711"/>
                    <a:pt x="2834" y="25485"/>
                  </a:cubicBezTo>
                  <a:cubicBezTo>
                    <a:pt x="2322" y="23718"/>
                    <a:pt x="1881" y="21930"/>
                    <a:pt x="1571" y="20112"/>
                  </a:cubicBezTo>
                  <a:cubicBezTo>
                    <a:pt x="1533" y="20024"/>
                    <a:pt x="1529" y="19873"/>
                    <a:pt x="1495" y="19751"/>
                  </a:cubicBezTo>
                  <a:cubicBezTo>
                    <a:pt x="1436" y="19390"/>
                    <a:pt x="1394" y="19029"/>
                    <a:pt x="1357" y="18668"/>
                  </a:cubicBezTo>
                  <a:cubicBezTo>
                    <a:pt x="1344" y="18555"/>
                    <a:pt x="1331" y="18446"/>
                    <a:pt x="1323" y="18332"/>
                  </a:cubicBezTo>
                  <a:cubicBezTo>
                    <a:pt x="1289" y="17988"/>
                    <a:pt x="1260" y="17644"/>
                    <a:pt x="1231" y="17300"/>
                  </a:cubicBezTo>
                  <a:cubicBezTo>
                    <a:pt x="1256" y="17271"/>
                    <a:pt x="1281" y="17245"/>
                    <a:pt x="1306" y="17220"/>
                  </a:cubicBezTo>
                  <a:cubicBezTo>
                    <a:pt x="1399" y="17124"/>
                    <a:pt x="1495" y="17035"/>
                    <a:pt x="1592" y="16943"/>
                  </a:cubicBezTo>
                  <a:cubicBezTo>
                    <a:pt x="2116" y="16448"/>
                    <a:pt x="2687" y="15999"/>
                    <a:pt x="3254" y="15550"/>
                  </a:cubicBezTo>
                  <a:cubicBezTo>
                    <a:pt x="3497" y="15365"/>
                    <a:pt x="3770" y="15155"/>
                    <a:pt x="4034" y="14975"/>
                  </a:cubicBezTo>
                  <a:cubicBezTo>
                    <a:pt x="4148" y="14928"/>
                    <a:pt x="4215" y="14815"/>
                    <a:pt x="4198" y="14693"/>
                  </a:cubicBezTo>
                  <a:cubicBezTo>
                    <a:pt x="4133" y="14476"/>
                    <a:pt x="4243" y="13769"/>
                    <a:pt x="3941" y="13769"/>
                  </a:cubicBezTo>
                  <a:cubicBezTo>
                    <a:pt x="3933" y="13769"/>
                    <a:pt x="3925" y="13769"/>
                    <a:pt x="3917" y="13770"/>
                  </a:cubicBezTo>
                  <a:cubicBezTo>
                    <a:pt x="2733" y="14421"/>
                    <a:pt x="1562" y="15214"/>
                    <a:pt x="568" y="16141"/>
                  </a:cubicBezTo>
                  <a:cubicBezTo>
                    <a:pt x="425" y="16280"/>
                    <a:pt x="223" y="16402"/>
                    <a:pt x="102" y="16574"/>
                  </a:cubicBezTo>
                  <a:cubicBezTo>
                    <a:pt x="51" y="16641"/>
                    <a:pt x="22" y="16721"/>
                    <a:pt x="9" y="16800"/>
                  </a:cubicBezTo>
                  <a:cubicBezTo>
                    <a:pt x="5" y="16826"/>
                    <a:pt x="1" y="16847"/>
                    <a:pt x="1" y="16868"/>
                  </a:cubicBezTo>
                  <a:cubicBezTo>
                    <a:pt x="47" y="18559"/>
                    <a:pt x="488" y="20200"/>
                    <a:pt x="639" y="21888"/>
                  </a:cubicBezTo>
                  <a:cubicBezTo>
                    <a:pt x="916" y="23231"/>
                    <a:pt x="1231" y="24561"/>
                    <a:pt x="1592" y="25883"/>
                  </a:cubicBezTo>
                  <a:cubicBezTo>
                    <a:pt x="1646" y="26068"/>
                    <a:pt x="1697" y="26257"/>
                    <a:pt x="1751" y="26442"/>
                  </a:cubicBezTo>
                  <a:cubicBezTo>
                    <a:pt x="1974" y="27222"/>
                    <a:pt x="2213" y="27999"/>
                    <a:pt x="2469" y="28771"/>
                  </a:cubicBezTo>
                  <a:cubicBezTo>
                    <a:pt x="2490" y="28830"/>
                    <a:pt x="2507" y="28889"/>
                    <a:pt x="2528" y="28947"/>
                  </a:cubicBezTo>
                  <a:cubicBezTo>
                    <a:pt x="2523" y="28968"/>
                    <a:pt x="2523" y="28994"/>
                    <a:pt x="2528" y="29014"/>
                  </a:cubicBezTo>
                  <a:cubicBezTo>
                    <a:pt x="2532" y="29027"/>
                    <a:pt x="2536" y="29044"/>
                    <a:pt x="2540" y="29061"/>
                  </a:cubicBezTo>
                  <a:cubicBezTo>
                    <a:pt x="2771" y="29896"/>
                    <a:pt x="3082" y="30702"/>
                    <a:pt x="3409" y="31499"/>
                  </a:cubicBezTo>
                  <a:cubicBezTo>
                    <a:pt x="3447" y="31592"/>
                    <a:pt x="3485" y="31688"/>
                    <a:pt x="3522" y="31776"/>
                  </a:cubicBezTo>
                  <a:cubicBezTo>
                    <a:pt x="3669" y="32125"/>
                    <a:pt x="3816" y="32469"/>
                    <a:pt x="3959" y="32817"/>
                  </a:cubicBezTo>
                  <a:cubicBezTo>
                    <a:pt x="4244" y="33480"/>
                    <a:pt x="4509" y="34160"/>
                    <a:pt x="4794" y="34828"/>
                  </a:cubicBezTo>
                  <a:cubicBezTo>
                    <a:pt x="4828" y="34903"/>
                    <a:pt x="4861" y="34983"/>
                    <a:pt x="4895" y="35059"/>
                  </a:cubicBezTo>
                  <a:cubicBezTo>
                    <a:pt x="5105" y="35529"/>
                    <a:pt x="5323" y="35990"/>
                    <a:pt x="5575" y="36435"/>
                  </a:cubicBezTo>
                  <a:cubicBezTo>
                    <a:pt x="5554" y="36498"/>
                    <a:pt x="5558" y="36565"/>
                    <a:pt x="5587" y="36620"/>
                  </a:cubicBezTo>
                  <a:cubicBezTo>
                    <a:pt x="5613" y="36687"/>
                    <a:pt x="5642" y="36754"/>
                    <a:pt x="5676" y="36817"/>
                  </a:cubicBezTo>
                  <a:cubicBezTo>
                    <a:pt x="5709" y="36880"/>
                    <a:pt x="5739" y="36939"/>
                    <a:pt x="5760" y="36985"/>
                  </a:cubicBezTo>
                  <a:cubicBezTo>
                    <a:pt x="6032" y="37527"/>
                    <a:pt x="6322" y="38064"/>
                    <a:pt x="6620" y="38593"/>
                  </a:cubicBezTo>
                  <a:cubicBezTo>
                    <a:pt x="6633" y="38618"/>
                    <a:pt x="6645" y="38643"/>
                    <a:pt x="6662" y="38668"/>
                  </a:cubicBezTo>
                  <a:cubicBezTo>
                    <a:pt x="6889" y="39067"/>
                    <a:pt x="7124" y="39466"/>
                    <a:pt x="7371" y="39856"/>
                  </a:cubicBezTo>
                  <a:cubicBezTo>
                    <a:pt x="7741" y="40511"/>
                    <a:pt x="8131" y="41157"/>
                    <a:pt x="8542" y="41791"/>
                  </a:cubicBezTo>
                  <a:cubicBezTo>
                    <a:pt x="8979" y="42463"/>
                    <a:pt x="9441" y="43122"/>
                    <a:pt x="9923" y="43759"/>
                  </a:cubicBezTo>
                  <a:cubicBezTo>
                    <a:pt x="9927" y="43768"/>
                    <a:pt x="9932" y="43776"/>
                    <a:pt x="9940" y="43785"/>
                  </a:cubicBezTo>
                  <a:cubicBezTo>
                    <a:pt x="10209" y="44146"/>
                    <a:pt x="10490" y="44498"/>
                    <a:pt x="10780" y="44851"/>
                  </a:cubicBezTo>
                  <a:cubicBezTo>
                    <a:pt x="10826" y="44910"/>
                    <a:pt x="10880" y="44972"/>
                    <a:pt x="10931" y="45035"/>
                  </a:cubicBezTo>
                  <a:cubicBezTo>
                    <a:pt x="12144" y="46504"/>
                    <a:pt x="13474" y="47873"/>
                    <a:pt x="14914" y="49124"/>
                  </a:cubicBezTo>
                  <a:cubicBezTo>
                    <a:pt x="15653" y="49762"/>
                    <a:pt x="16416" y="50374"/>
                    <a:pt x="17210" y="50949"/>
                  </a:cubicBezTo>
                  <a:cubicBezTo>
                    <a:pt x="17234" y="50967"/>
                    <a:pt x="17262" y="50976"/>
                    <a:pt x="17289" y="50976"/>
                  </a:cubicBezTo>
                  <a:cubicBezTo>
                    <a:pt x="17295" y="50976"/>
                    <a:pt x="17301" y="50975"/>
                    <a:pt x="17306" y="50975"/>
                  </a:cubicBezTo>
                  <a:cubicBezTo>
                    <a:pt x="18654" y="51873"/>
                    <a:pt x="19946" y="52847"/>
                    <a:pt x="21331" y="53678"/>
                  </a:cubicBezTo>
                  <a:cubicBezTo>
                    <a:pt x="21927" y="54039"/>
                    <a:pt x="22549" y="54366"/>
                    <a:pt x="23187" y="54656"/>
                  </a:cubicBezTo>
                  <a:cubicBezTo>
                    <a:pt x="23648" y="54874"/>
                    <a:pt x="24114" y="55080"/>
                    <a:pt x="24589" y="55273"/>
                  </a:cubicBezTo>
                  <a:cubicBezTo>
                    <a:pt x="26675" y="56125"/>
                    <a:pt x="28861" y="56742"/>
                    <a:pt x="31044" y="57317"/>
                  </a:cubicBezTo>
                  <a:lnTo>
                    <a:pt x="31048" y="57317"/>
                  </a:lnTo>
                  <a:cubicBezTo>
                    <a:pt x="31245" y="57371"/>
                    <a:pt x="31443" y="57422"/>
                    <a:pt x="31640" y="57476"/>
                  </a:cubicBezTo>
                  <a:lnTo>
                    <a:pt x="31783" y="57514"/>
                  </a:lnTo>
                  <a:cubicBezTo>
                    <a:pt x="31794" y="57517"/>
                    <a:pt x="31806" y="57518"/>
                    <a:pt x="31817" y="57518"/>
                  </a:cubicBezTo>
                  <a:cubicBezTo>
                    <a:pt x="31874" y="57518"/>
                    <a:pt x="31930" y="57485"/>
                    <a:pt x="31951" y="57426"/>
                  </a:cubicBezTo>
                  <a:cubicBezTo>
                    <a:pt x="33684" y="57766"/>
                    <a:pt x="35405" y="58240"/>
                    <a:pt x="37180" y="58374"/>
                  </a:cubicBezTo>
                  <a:cubicBezTo>
                    <a:pt x="37204" y="58376"/>
                    <a:pt x="37229" y="58378"/>
                    <a:pt x="37253" y="58378"/>
                  </a:cubicBezTo>
                  <a:cubicBezTo>
                    <a:pt x="37327" y="58378"/>
                    <a:pt x="37402" y="58368"/>
                    <a:pt x="37474" y="58349"/>
                  </a:cubicBezTo>
                  <a:lnTo>
                    <a:pt x="37499" y="58345"/>
                  </a:lnTo>
                  <a:cubicBezTo>
                    <a:pt x="37541" y="58337"/>
                    <a:pt x="37579" y="58320"/>
                    <a:pt x="37617" y="58303"/>
                  </a:cubicBezTo>
                  <a:cubicBezTo>
                    <a:pt x="37655" y="58290"/>
                    <a:pt x="37692" y="58274"/>
                    <a:pt x="37730" y="58253"/>
                  </a:cubicBezTo>
                  <a:lnTo>
                    <a:pt x="37810" y="58211"/>
                  </a:lnTo>
                  <a:cubicBezTo>
                    <a:pt x="38469" y="57887"/>
                    <a:pt x="39090" y="57506"/>
                    <a:pt x="39745" y="57174"/>
                  </a:cubicBezTo>
                  <a:cubicBezTo>
                    <a:pt x="39846" y="57124"/>
                    <a:pt x="39946" y="57073"/>
                    <a:pt x="40047" y="57027"/>
                  </a:cubicBezTo>
                  <a:cubicBezTo>
                    <a:pt x="40148" y="56981"/>
                    <a:pt x="40249" y="56935"/>
                    <a:pt x="40345" y="56893"/>
                  </a:cubicBezTo>
                  <a:cubicBezTo>
                    <a:pt x="41180" y="56565"/>
                    <a:pt x="41932" y="56087"/>
                    <a:pt x="42683" y="55600"/>
                  </a:cubicBezTo>
                  <a:cubicBezTo>
                    <a:pt x="42784" y="55491"/>
                    <a:pt x="43069" y="55378"/>
                    <a:pt x="43182" y="55231"/>
                  </a:cubicBezTo>
                  <a:cubicBezTo>
                    <a:pt x="43577" y="54954"/>
                    <a:pt x="43984" y="54698"/>
                    <a:pt x="44387" y="54433"/>
                  </a:cubicBezTo>
                  <a:cubicBezTo>
                    <a:pt x="44874" y="54093"/>
                    <a:pt x="49289" y="51025"/>
                    <a:pt x="49545" y="50123"/>
                  </a:cubicBezTo>
                  <a:cubicBezTo>
                    <a:pt x="49646" y="50005"/>
                    <a:pt x="49743" y="49887"/>
                    <a:pt x="49856" y="49770"/>
                  </a:cubicBezTo>
                  <a:cubicBezTo>
                    <a:pt x="51699" y="47898"/>
                    <a:pt x="53063" y="45548"/>
                    <a:pt x="54112" y="43138"/>
                  </a:cubicBezTo>
                  <a:cubicBezTo>
                    <a:pt x="54318" y="42844"/>
                    <a:pt x="54435" y="42484"/>
                    <a:pt x="54532" y="42118"/>
                  </a:cubicBezTo>
                  <a:cubicBezTo>
                    <a:pt x="54549" y="42068"/>
                    <a:pt x="54557" y="42018"/>
                    <a:pt x="54570" y="41971"/>
                  </a:cubicBezTo>
                  <a:cubicBezTo>
                    <a:pt x="54641" y="41707"/>
                    <a:pt x="54700" y="41447"/>
                    <a:pt x="54784" y="41203"/>
                  </a:cubicBezTo>
                  <a:cubicBezTo>
                    <a:pt x="55124" y="40297"/>
                    <a:pt x="55443" y="39378"/>
                    <a:pt x="55636" y="38425"/>
                  </a:cubicBezTo>
                  <a:cubicBezTo>
                    <a:pt x="55875" y="36725"/>
                    <a:pt x="56278" y="35033"/>
                    <a:pt x="56395" y="33321"/>
                  </a:cubicBezTo>
                  <a:cubicBezTo>
                    <a:pt x="56446" y="33296"/>
                    <a:pt x="56475" y="33245"/>
                    <a:pt x="56479" y="33191"/>
                  </a:cubicBezTo>
                  <a:cubicBezTo>
                    <a:pt x="56484" y="32905"/>
                    <a:pt x="56513" y="32620"/>
                    <a:pt x="56559" y="32335"/>
                  </a:cubicBezTo>
                  <a:cubicBezTo>
                    <a:pt x="56840" y="29946"/>
                    <a:pt x="56836" y="27533"/>
                    <a:pt x="56874" y="25132"/>
                  </a:cubicBezTo>
                  <a:cubicBezTo>
                    <a:pt x="56815" y="24452"/>
                    <a:pt x="56895" y="23764"/>
                    <a:pt x="56849" y="23105"/>
                  </a:cubicBezTo>
                  <a:cubicBezTo>
                    <a:pt x="56845" y="23096"/>
                    <a:pt x="56840" y="23088"/>
                    <a:pt x="56836" y="23084"/>
                  </a:cubicBezTo>
                  <a:cubicBezTo>
                    <a:pt x="56840" y="22882"/>
                    <a:pt x="56853" y="22685"/>
                    <a:pt x="56861" y="22484"/>
                  </a:cubicBezTo>
                  <a:cubicBezTo>
                    <a:pt x="56983" y="20104"/>
                    <a:pt x="57134" y="17728"/>
                    <a:pt x="56983" y="15348"/>
                  </a:cubicBezTo>
                  <a:cubicBezTo>
                    <a:pt x="56975" y="15164"/>
                    <a:pt x="56966" y="14979"/>
                    <a:pt x="56962" y="14794"/>
                  </a:cubicBezTo>
                  <a:cubicBezTo>
                    <a:pt x="56958" y="14689"/>
                    <a:pt x="56954" y="14584"/>
                    <a:pt x="56954" y="14475"/>
                  </a:cubicBezTo>
                  <a:cubicBezTo>
                    <a:pt x="56941" y="13829"/>
                    <a:pt x="56954" y="13178"/>
                    <a:pt x="56941" y="12532"/>
                  </a:cubicBezTo>
                  <a:cubicBezTo>
                    <a:pt x="56937" y="12431"/>
                    <a:pt x="56937" y="12335"/>
                    <a:pt x="56933" y="12238"/>
                  </a:cubicBezTo>
                  <a:cubicBezTo>
                    <a:pt x="56920" y="11743"/>
                    <a:pt x="56878" y="11243"/>
                    <a:pt x="56811" y="10752"/>
                  </a:cubicBezTo>
                  <a:cubicBezTo>
                    <a:pt x="56807" y="10735"/>
                    <a:pt x="56803" y="10719"/>
                    <a:pt x="56798" y="10702"/>
                  </a:cubicBezTo>
                  <a:cubicBezTo>
                    <a:pt x="56832" y="10677"/>
                    <a:pt x="56861" y="10639"/>
                    <a:pt x="56878" y="10597"/>
                  </a:cubicBezTo>
                  <a:cubicBezTo>
                    <a:pt x="56882" y="10576"/>
                    <a:pt x="56882" y="10555"/>
                    <a:pt x="56878" y="10530"/>
                  </a:cubicBezTo>
                  <a:cubicBezTo>
                    <a:pt x="56861" y="10416"/>
                    <a:pt x="56740" y="10349"/>
                    <a:pt x="56626" y="10290"/>
                  </a:cubicBezTo>
                  <a:cubicBezTo>
                    <a:pt x="56576" y="10265"/>
                    <a:pt x="56530" y="10236"/>
                    <a:pt x="56484" y="10207"/>
                  </a:cubicBezTo>
                  <a:cubicBezTo>
                    <a:pt x="56312" y="10142"/>
                    <a:pt x="56042" y="9893"/>
                    <a:pt x="55836" y="9893"/>
                  </a:cubicBezTo>
                  <a:cubicBezTo>
                    <a:pt x="55759" y="9893"/>
                    <a:pt x="55691" y="9927"/>
                    <a:pt x="55640" y="10018"/>
                  </a:cubicBezTo>
                  <a:cubicBezTo>
                    <a:pt x="53193" y="8725"/>
                    <a:pt x="50633" y="7655"/>
                    <a:pt x="47992" y="6819"/>
                  </a:cubicBezTo>
                  <a:cubicBezTo>
                    <a:pt x="45894" y="5921"/>
                    <a:pt x="43720" y="5182"/>
                    <a:pt x="41529" y="4540"/>
                  </a:cubicBezTo>
                  <a:cubicBezTo>
                    <a:pt x="41472" y="4521"/>
                    <a:pt x="41413" y="4498"/>
                    <a:pt x="41353" y="4498"/>
                  </a:cubicBezTo>
                  <a:cubicBezTo>
                    <a:pt x="41334" y="4498"/>
                    <a:pt x="41314" y="4500"/>
                    <a:pt x="41294" y="4507"/>
                  </a:cubicBezTo>
                  <a:cubicBezTo>
                    <a:pt x="41273" y="4511"/>
                    <a:pt x="41256" y="4523"/>
                    <a:pt x="41243" y="4536"/>
                  </a:cubicBezTo>
                  <a:cubicBezTo>
                    <a:pt x="40479" y="4242"/>
                    <a:pt x="39699" y="3999"/>
                    <a:pt x="38943" y="3697"/>
                  </a:cubicBezTo>
                  <a:cubicBezTo>
                    <a:pt x="38406" y="3512"/>
                    <a:pt x="37869" y="3336"/>
                    <a:pt x="37331" y="3159"/>
                  </a:cubicBezTo>
                  <a:cubicBezTo>
                    <a:pt x="37319" y="3159"/>
                    <a:pt x="37310" y="3155"/>
                    <a:pt x="37302" y="3151"/>
                  </a:cubicBezTo>
                  <a:cubicBezTo>
                    <a:pt x="36970" y="3046"/>
                    <a:pt x="36639" y="2941"/>
                    <a:pt x="36303" y="2836"/>
                  </a:cubicBezTo>
                  <a:cubicBezTo>
                    <a:pt x="33222" y="1875"/>
                    <a:pt x="30095" y="1040"/>
                    <a:pt x="26964" y="251"/>
                  </a:cubicBezTo>
                  <a:lnTo>
                    <a:pt x="26939" y="242"/>
                  </a:lnTo>
                  <a:cubicBezTo>
                    <a:pt x="26914" y="196"/>
                    <a:pt x="26872" y="167"/>
                    <a:pt x="26821" y="158"/>
                  </a:cubicBezTo>
                  <a:cubicBezTo>
                    <a:pt x="26759" y="137"/>
                    <a:pt x="26696" y="121"/>
                    <a:pt x="26633" y="108"/>
                  </a:cubicBezTo>
                  <a:cubicBezTo>
                    <a:pt x="26360" y="35"/>
                    <a:pt x="26079" y="0"/>
                    <a:pt x="25799" y="0"/>
                  </a:cubicBezTo>
                  <a:close/>
                </a:path>
              </a:pathLst>
            </a:custGeom>
            <a:solidFill>
              <a:srgbClr val="F7F5F6">
                <a:alpha val="226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4" name="Google Shape;3234;p44"/>
            <p:cNvSpPr/>
            <p:nvPr/>
          </p:nvSpPr>
          <p:spPr>
            <a:xfrm>
              <a:off x="4194503" y="1695031"/>
              <a:ext cx="651799" cy="858040"/>
            </a:xfrm>
            <a:custGeom>
              <a:avLst/>
              <a:gdLst/>
              <a:ahLst/>
              <a:cxnLst/>
              <a:rect l="l" t="t" r="r" b="b"/>
              <a:pathLst>
                <a:path w="18583" h="24463" extrusionOk="0">
                  <a:moveTo>
                    <a:pt x="7035" y="9448"/>
                  </a:moveTo>
                  <a:cubicBezTo>
                    <a:pt x="7042" y="9448"/>
                    <a:pt x="7049" y="9448"/>
                    <a:pt x="7056" y="9449"/>
                  </a:cubicBezTo>
                  <a:cubicBezTo>
                    <a:pt x="7447" y="9500"/>
                    <a:pt x="7387" y="10020"/>
                    <a:pt x="7044" y="10020"/>
                  </a:cubicBezTo>
                  <a:cubicBezTo>
                    <a:pt x="7019" y="10020"/>
                    <a:pt x="6992" y="10017"/>
                    <a:pt x="6964" y="10011"/>
                  </a:cubicBezTo>
                  <a:cubicBezTo>
                    <a:pt x="6632" y="9950"/>
                    <a:pt x="6736" y="9448"/>
                    <a:pt x="7035" y="9448"/>
                  </a:cubicBezTo>
                  <a:close/>
                  <a:moveTo>
                    <a:pt x="10651" y="10633"/>
                  </a:moveTo>
                  <a:cubicBezTo>
                    <a:pt x="10673" y="10633"/>
                    <a:pt x="10696" y="10635"/>
                    <a:pt x="10721" y="10641"/>
                  </a:cubicBezTo>
                  <a:cubicBezTo>
                    <a:pt x="11099" y="10738"/>
                    <a:pt x="11017" y="11238"/>
                    <a:pt x="10667" y="11238"/>
                  </a:cubicBezTo>
                  <a:cubicBezTo>
                    <a:pt x="10640" y="11238"/>
                    <a:pt x="10612" y="11235"/>
                    <a:pt x="10582" y="11228"/>
                  </a:cubicBezTo>
                  <a:cubicBezTo>
                    <a:pt x="10253" y="11146"/>
                    <a:pt x="10341" y="10633"/>
                    <a:pt x="10651" y="10633"/>
                  </a:cubicBezTo>
                  <a:close/>
                  <a:moveTo>
                    <a:pt x="7596" y="12475"/>
                  </a:moveTo>
                  <a:cubicBezTo>
                    <a:pt x="7674" y="12475"/>
                    <a:pt x="7755" y="12509"/>
                    <a:pt x="7820" y="12593"/>
                  </a:cubicBezTo>
                  <a:cubicBezTo>
                    <a:pt x="7984" y="12792"/>
                    <a:pt x="7768" y="13060"/>
                    <a:pt x="7554" y="13060"/>
                  </a:cubicBezTo>
                  <a:cubicBezTo>
                    <a:pt x="7493" y="13060"/>
                    <a:pt x="7432" y="13038"/>
                    <a:pt x="7380" y="12987"/>
                  </a:cubicBezTo>
                  <a:cubicBezTo>
                    <a:pt x="7144" y="12777"/>
                    <a:pt x="7362" y="12475"/>
                    <a:pt x="7596" y="12475"/>
                  </a:cubicBezTo>
                  <a:close/>
                  <a:moveTo>
                    <a:pt x="7501" y="1"/>
                  </a:moveTo>
                  <a:cubicBezTo>
                    <a:pt x="7380" y="2721"/>
                    <a:pt x="5663" y="5138"/>
                    <a:pt x="3703" y="6918"/>
                  </a:cubicBezTo>
                  <a:cubicBezTo>
                    <a:pt x="2859" y="7757"/>
                    <a:pt x="1881" y="8433"/>
                    <a:pt x="857" y="9025"/>
                  </a:cubicBezTo>
                  <a:cubicBezTo>
                    <a:pt x="596" y="9170"/>
                    <a:pt x="318" y="9336"/>
                    <a:pt x="12" y="9336"/>
                  </a:cubicBezTo>
                  <a:cubicBezTo>
                    <a:pt x="8" y="9336"/>
                    <a:pt x="5" y="9335"/>
                    <a:pt x="1" y="9335"/>
                  </a:cubicBezTo>
                  <a:lnTo>
                    <a:pt x="1" y="9335"/>
                  </a:lnTo>
                  <a:cubicBezTo>
                    <a:pt x="114" y="9923"/>
                    <a:pt x="257" y="10511"/>
                    <a:pt x="429" y="11090"/>
                  </a:cubicBezTo>
                  <a:cubicBezTo>
                    <a:pt x="1197" y="13919"/>
                    <a:pt x="2830" y="16328"/>
                    <a:pt x="4928" y="18284"/>
                  </a:cubicBezTo>
                  <a:cubicBezTo>
                    <a:pt x="4945" y="18280"/>
                    <a:pt x="4962" y="18276"/>
                    <a:pt x="4983" y="18276"/>
                  </a:cubicBezTo>
                  <a:cubicBezTo>
                    <a:pt x="5388" y="18342"/>
                    <a:pt x="5797" y="18375"/>
                    <a:pt x="6206" y="18375"/>
                  </a:cubicBezTo>
                  <a:cubicBezTo>
                    <a:pt x="6543" y="18375"/>
                    <a:pt x="6880" y="18353"/>
                    <a:pt x="7216" y="18309"/>
                  </a:cubicBezTo>
                  <a:cubicBezTo>
                    <a:pt x="9571" y="17994"/>
                    <a:pt x="11938" y="16882"/>
                    <a:pt x="13579" y="15140"/>
                  </a:cubicBezTo>
                  <a:cubicBezTo>
                    <a:pt x="13617" y="15111"/>
                    <a:pt x="13650" y="15077"/>
                    <a:pt x="13688" y="15048"/>
                  </a:cubicBezTo>
                  <a:cubicBezTo>
                    <a:pt x="13743" y="14998"/>
                    <a:pt x="13801" y="14943"/>
                    <a:pt x="13856" y="14893"/>
                  </a:cubicBezTo>
                  <a:cubicBezTo>
                    <a:pt x="13965" y="14783"/>
                    <a:pt x="14066" y="14666"/>
                    <a:pt x="14158" y="14544"/>
                  </a:cubicBezTo>
                  <a:cubicBezTo>
                    <a:pt x="14259" y="14418"/>
                    <a:pt x="14364" y="14297"/>
                    <a:pt x="14465" y="14171"/>
                  </a:cubicBezTo>
                  <a:cubicBezTo>
                    <a:pt x="14666" y="13906"/>
                    <a:pt x="14880" y="13646"/>
                    <a:pt x="15048" y="13361"/>
                  </a:cubicBezTo>
                  <a:cubicBezTo>
                    <a:pt x="15119" y="13235"/>
                    <a:pt x="15191" y="13105"/>
                    <a:pt x="15270" y="12983"/>
                  </a:cubicBezTo>
                  <a:cubicBezTo>
                    <a:pt x="15363" y="12849"/>
                    <a:pt x="15447" y="12714"/>
                    <a:pt x="15535" y="12576"/>
                  </a:cubicBezTo>
                  <a:cubicBezTo>
                    <a:pt x="15539" y="12572"/>
                    <a:pt x="15539" y="12567"/>
                    <a:pt x="15543" y="12563"/>
                  </a:cubicBezTo>
                  <a:cubicBezTo>
                    <a:pt x="15556" y="12542"/>
                    <a:pt x="15568" y="12521"/>
                    <a:pt x="15581" y="12504"/>
                  </a:cubicBezTo>
                  <a:lnTo>
                    <a:pt x="15581" y="12504"/>
                  </a:lnTo>
                  <a:cubicBezTo>
                    <a:pt x="14225" y="16374"/>
                    <a:pt x="9890" y="18691"/>
                    <a:pt x="5923" y="18700"/>
                  </a:cubicBezTo>
                  <a:lnTo>
                    <a:pt x="5860" y="18700"/>
                  </a:lnTo>
                  <a:cubicBezTo>
                    <a:pt x="5680" y="18687"/>
                    <a:pt x="5495" y="18666"/>
                    <a:pt x="5315" y="18637"/>
                  </a:cubicBezTo>
                  <a:lnTo>
                    <a:pt x="5315" y="18637"/>
                  </a:lnTo>
                  <a:cubicBezTo>
                    <a:pt x="7220" y="20320"/>
                    <a:pt x="9478" y="21650"/>
                    <a:pt x="11803" y="22603"/>
                  </a:cubicBezTo>
                  <a:cubicBezTo>
                    <a:pt x="13768" y="23388"/>
                    <a:pt x="15875" y="23690"/>
                    <a:pt x="17831" y="24462"/>
                  </a:cubicBezTo>
                  <a:cubicBezTo>
                    <a:pt x="17864" y="24391"/>
                    <a:pt x="17911" y="24311"/>
                    <a:pt x="17915" y="24248"/>
                  </a:cubicBezTo>
                  <a:cubicBezTo>
                    <a:pt x="18582" y="21671"/>
                    <a:pt x="18410" y="18964"/>
                    <a:pt x="18250" y="16332"/>
                  </a:cubicBezTo>
                  <a:cubicBezTo>
                    <a:pt x="17890" y="11195"/>
                    <a:pt x="16127" y="6015"/>
                    <a:pt x="12341" y="2406"/>
                  </a:cubicBezTo>
                  <a:cubicBezTo>
                    <a:pt x="11459" y="1566"/>
                    <a:pt x="10498" y="790"/>
                    <a:pt x="9550" y="34"/>
                  </a:cubicBezTo>
                  <a:lnTo>
                    <a:pt x="9529" y="26"/>
                  </a:lnTo>
                  <a:lnTo>
                    <a:pt x="9033" y="17"/>
                  </a:lnTo>
                  <a:lnTo>
                    <a:pt x="750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5" name="Google Shape;3235;p44"/>
            <p:cNvSpPr/>
            <p:nvPr/>
          </p:nvSpPr>
          <p:spPr>
            <a:xfrm>
              <a:off x="4575377" y="2335281"/>
              <a:ext cx="77025" cy="55664"/>
            </a:xfrm>
            <a:custGeom>
              <a:avLst/>
              <a:gdLst/>
              <a:ahLst/>
              <a:cxnLst/>
              <a:rect l="l" t="t" r="r" b="b"/>
              <a:pathLst>
                <a:path w="2196" h="1587" extrusionOk="0">
                  <a:moveTo>
                    <a:pt x="1708" y="0"/>
                  </a:moveTo>
                  <a:cubicBezTo>
                    <a:pt x="1356" y="0"/>
                    <a:pt x="905" y="238"/>
                    <a:pt x="667" y="425"/>
                  </a:cubicBezTo>
                  <a:cubicBezTo>
                    <a:pt x="223" y="727"/>
                    <a:pt x="0" y="1306"/>
                    <a:pt x="613" y="1566"/>
                  </a:cubicBezTo>
                  <a:cubicBezTo>
                    <a:pt x="667" y="1580"/>
                    <a:pt x="725" y="1587"/>
                    <a:pt x="784" y="1587"/>
                  </a:cubicBezTo>
                  <a:cubicBezTo>
                    <a:pt x="1353" y="1587"/>
                    <a:pt x="2108" y="987"/>
                    <a:pt x="2195" y="467"/>
                  </a:cubicBezTo>
                  <a:cubicBezTo>
                    <a:pt x="2159" y="121"/>
                    <a:pt x="1959" y="0"/>
                    <a:pt x="1708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6" name="Google Shape;3236;p44"/>
            <p:cNvSpPr/>
            <p:nvPr/>
          </p:nvSpPr>
          <p:spPr>
            <a:xfrm>
              <a:off x="4873931" y="1828314"/>
              <a:ext cx="72009" cy="70676"/>
            </a:xfrm>
            <a:custGeom>
              <a:avLst/>
              <a:gdLst/>
              <a:ahLst/>
              <a:cxnLst/>
              <a:rect l="l" t="t" r="r" b="b"/>
              <a:pathLst>
                <a:path w="2053" h="2015" extrusionOk="0">
                  <a:moveTo>
                    <a:pt x="1023" y="0"/>
                  </a:moveTo>
                  <a:cubicBezTo>
                    <a:pt x="942" y="0"/>
                    <a:pt x="861" y="11"/>
                    <a:pt x="781" y="33"/>
                  </a:cubicBezTo>
                  <a:cubicBezTo>
                    <a:pt x="432" y="117"/>
                    <a:pt x="155" y="385"/>
                    <a:pt x="55" y="730"/>
                  </a:cubicBezTo>
                  <a:cubicBezTo>
                    <a:pt x="0" y="914"/>
                    <a:pt x="0" y="1107"/>
                    <a:pt x="55" y="1288"/>
                  </a:cubicBezTo>
                  <a:cubicBezTo>
                    <a:pt x="113" y="1481"/>
                    <a:pt x="223" y="1653"/>
                    <a:pt x="378" y="1783"/>
                  </a:cubicBezTo>
                  <a:cubicBezTo>
                    <a:pt x="558" y="1931"/>
                    <a:pt x="782" y="2014"/>
                    <a:pt x="1012" y="2014"/>
                  </a:cubicBezTo>
                  <a:cubicBezTo>
                    <a:pt x="1017" y="2014"/>
                    <a:pt x="1023" y="2014"/>
                    <a:pt x="1028" y="2014"/>
                  </a:cubicBezTo>
                  <a:cubicBezTo>
                    <a:pt x="1192" y="2014"/>
                    <a:pt x="1356" y="1976"/>
                    <a:pt x="1499" y="1896"/>
                  </a:cubicBezTo>
                  <a:cubicBezTo>
                    <a:pt x="1524" y="1884"/>
                    <a:pt x="1545" y="1871"/>
                    <a:pt x="1566" y="1854"/>
                  </a:cubicBezTo>
                  <a:cubicBezTo>
                    <a:pt x="1591" y="1842"/>
                    <a:pt x="1616" y="1825"/>
                    <a:pt x="1637" y="1804"/>
                  </a:cubicBezTo>
                  <a:cubicBezTo>
                    <a:pt x="1675" y="1770"/>
                    <a:pt x="1713" y="1737"/>
                    <a:pt x="1750" y="1703"/>
                  </a:cubicBezTo>
                  <a:cubicBezTo>
                    <a:pt x="1822" y="1628"/>
                    <a:pt x="1881" y="1540"/>
                    <a:pt x="1927" y="1447"/>
                  </a:cubicBezTo>
                  <a:cubicBezTo>
                    <a:pt x="1981" y="1338"/>
                    <a:pt x="2015" y="1221"/>
                    <a:pt x="2023" y="1099"/>
                  </a:cubicBezTo>
                  <a:cubicBezTo>
                    <a:pt x="2053" y="801"/>
                    <a:pt x="1948" y="511"/>
                    <a:pt x="1738" y="297"/>
                  </a:cubicBezTo>
                  <a:cubicBezTo>
                    <a:pt x="1616" y="180"/>
                    <a:pt x="1469" y="92"/>
                    <a:pt x="1306" y="41"/>
                  </a:cubicBezTo>
                  <a:cubicBezTo>
                    <a:pt x="1301" y="41"/>
                    <a:pt x="1293" y="37"/>
                    <a:pt x="1289" y="37"/>
                  </a:cubicBezTo>
                  <a:cubicBezTo>
                    <a:pt x="1201" y="13"/>
                    <a:pt x="1112" y="0"/>
                    <a:pt x="10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7" name="Google Shape;3237;p44"/>
            <p:cNvSpPr/>
            <p:nvPr/>
          </p:nvSpPr>
          <p:spPr>
            <a:xfrm>
              <a:off x="5175992" y="1826841"/>
              <a:ext cx="81164" cy="71553"/>
            </a:xfrm>
            <a:custGeom>
              <a:avLst/>
              <a:gdLst/>
              <a:ahLst/>
              <a:cxnLst/>
              <a:rect l="l" t="t" r="r" b="b"/>
              <a:pathLst>
                <a:path w="2314" h="2040" extrusionOk="0">
                  <a:moveTo>
                    <a:pt x="1264" y="0"/>
                  </a:moveTo>
                  <a:cubicBezTo>
                    <a:pt x="1197" y="0"/>
                    <a:pt x="1130" y="7"/>
                    <a:pt x="1063" y="20"/>
                  </a:cubicBezTo>
                  <a:lnTo>
                    <a:pt x="1046" y="20"/>
                  </a:lnTo>
                  <a:lnTo>
                    <a:pt x="1012" y="29"/>
                  </a:lnTo>
                  <a:lnTo>
                    <a:pt x="975" y="41"/>
                  </a:lnTo>
                  <a:cubicBezTo>
                    <a:pt x="966" y="41"/>
                    <a:pt x="962" y="41"/>
                    <a:pt x="962" y="45"/>
                  </a:cubicBezTo>
                  <a:cubicBezTo>
                    <a:pt x="916" y="58"/>
                    <a:pt x="878" y="75"/>
                    <a:pt x="836" y="92"/>
                  </a:cubicBezTo>
                  <a:cubicBezTo>
                    <a:pt x="1" y="478"/>
                    <a:pt x="60" y="1691"/>
                    <a:pt x="937" y="1985"/>
                  </a:cubicBezTo>
                  <a:lnTo>
                    <a:pt x="937" y="1989"/>
                  </a:lnTo>
                  <a:cubicBezTo>
                    <a:pt x="1042" y="2022"/>
                    <a:pt x="1155" y="2039"/>
                    <a:pt x="1269" y="2039"/>
                  </a:cubicBezTo>
                  <a:cubicBezTo>
                    <a:pt x="1428" y="2039"/>
                    <a:pt x="1588" y="2001"/>
                    <a:pt x="1730" y="1930"/>
                  </a:cubicBezTo>
                  <a:cubicBezTo>
                    <a:pt x="1965" y="1808"/>
                    <a:pt x="2146" y="1598"/>
                    <a:pt x="2230" y="1351"/>
                  </a:cubicBezTo>
                  <a:cubicBezTo>
                    <a:pt x="2314" y="1099"/>
                    <a:pt x="2297" y="826"/>
                    <a:pt x="2188" y="587"/>
                  </a:cubicBezTo>
                  <a:cubicBezTo>
                    <a:pt x="2016" y="225"/>
                    <a:pt x="1653" y="0"/>
                    <a:pt x="126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8" name="Google Shape;3238;p44"/>
            <p:cNvSpPr/>
            <p:nvPr/>
          </p:nvSpPr>
          <p:spPr>
            <a:xfrm>
              <a:off x="4427117" y="2026379"/>
              <a:ext cx="28621" cy="20133"/>
            </a:xfrm>
            <a:custGeom>
              <a:avLst/>
              <a:gdLst/>
              <a:ahLst/>
              <a:cxnLst/>
              <a:rect l="l" t="t" r="r" b="b"/>
              <a:pathLst>
                <a:path w="816" h="574" extrusionOk="0">
                  <a:moveTo>
                    <a:pt x="403" y="1"/>
                  </a:moveTo>
                  <a:cubicBezTo>
                    <a:pt x="104" y="1"/>
                    <a:pt x="0" y="503"/>
                    <a:pt x="332" y="564"/>
                  </a:cubicBezTo>
                  <a:cubicBezTo>
                    <a:pt x="360" y="570"/>
                    <a:pt x="387" y="573"/>
                    <a:pt x="413" y="573"/>
                  </a:cubicBezTo>
                  <a:cubicBezTo>
                    <a:pt x="755" y="573"/>
                    <a:pt x="815" y="56"/>
                    <a:pt x="424" y="2"/>
                  </a:cubicBezTo>
                  <a:cubicBezTo>
                    <a:pt x="417" y="1"/>
                    <a:pt x="410" y="1"/>
                    <a:pt x="4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9" name="Google Shape;3239;p44"/>
            <p:cNvSpPr/>
            <p:nvPr/>
          </p:nvSpPr>
          <p:spPr>
            <a:xfrm>
              <a:off x="4445075" y="2132550"/>
              <a:ext cx="29463" cy="20554"/>
            </a:xfrm>
            <a:custGeom>
              <a:avLst/>
              <a:gdLst/>
              <a:ahLst/>
              <a:cxnLst/>
              <a:rect l="l" t="t" r="r" b="b"/>
              <a:pathLst>
                <a:path w="840" h="586" extrusionOk="0">
                  <a:moveTo>
                    <a:pt x="452" y="1"/>
                  </a:moveTo>
                  <a:cubicBezTo>
                    <a:pt x="218" y="1"/>
                    <a:pt x="0" y="303"/>
                    <a:pt x="236" y="513"/>
                  </a:cubicBezTo>
                  <a:cubicBezTo>
                    <a:pt x="287" y="564"/>
                    <a:pt x="348" y="585"/>
                    <a:pt x="408" y="585"/>
                  </a:cubicBezTo>
                  <a:cubicBezTo>
                    <a:pt x="623" y="585"/>
                    <a:pt x="840" y="315"/>
                    <a:pt x="676" y="119"/>
                  </a:cubicBezTo>
                  <a:cubicBezTo>
                    <a:pt x="611" y="35"/>
                    <a:pt x="530" y="1"/>
                    <a:pt x="45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0" name="Google Shape;3240;p44"/>
            <p:cNvSpPr/>
            <p:nvPr/>
          </p:nvSpPr>
          <p:spPr>
            <a:xfrm>
              <a:off x="4554122" y="2067943"/>
              <a:ext cx="29673" cy="21255"/>
            </a:xfrm>
            <a:custGeom>
              <a:avLst/>
              <a:gdLst/>
              <a:ahLst/>
              <a:cxnLst/>
              <a:rect l="l" t="t" r="r" b="b"/>
              <a:pathLst>
                <a:path w="846" h="606" extrusionOk="0">
                  <a:moveTo>
                    <a:pt x="397" y="1"/>
                  </a:moveTo>
                  <a:cubicBezTo>
                    <a:pt x="84" y="1"/>
                    <a:pt x="0" y="514"/>
                    <a:pt x="329" y="596"/>
                  </a:cubicBezTo>
                  <a:cubicBezTo>
                    <a:pt x="359" y="603"/>
                    <a:pt x="387" y="606"/>
                    <a:pt x="414" y="606"/>
                  </a:cubicBezTo>
                  <a:cubicBezTo>
                    <a:pt x="764" y="606"/>
                    <a:pt x="846" y="106"/>
                    <a:pt x="468" y="9"/>
                  </a:cubicBezTo>
                  <a:cubicBezTo>
                    <a:pt x="443" y="3"/>
                    <a:pt x="419" y="1"/>
                    <a:pt x="39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1" name="Google Shape;3241;p44"/>
            <p:cNvSpPr/>
            <p:nvPr/>
          </p:nvSpPr>
          <p:spPr>
            <a:xfrm>
              <a:off x="4012712" y="2402413"/>
              <a:ext cx="35" cy="3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04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2" name="Google Shape;3242;p44"/>
            <p:cNvSpPr/>
            <p:nvPr/>
          </p:nvSpPr>
          <p:spPr>
            <a:xfrm>
              <a:off x="4030354" y="2504725"/>
              <a:ext cx="772" cy="175"/>
            </a:xfrm>
            <a:custGeom>
              <a:avLst/>
              <a:gdLst/>
              <a:ahLst/>
              <a:cxnLst/>
              <a:rect l="l" t="t" r="r" b="b"/>
              <a:pathLst>
                <a:path w="22" h="5" extrusionOk="0">
                  <a:moveTo>
                    <a:pt x="22" y="1"/>
                  </a:moveTo>
                  <a:lnTo>
                    <a:pt x="22" y="1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04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3" name="Google Shape;3243;p44"/>
            <p:cNvSpPr/>
            <p:nvPr/>
          </p:nvSpPr>
          <p:spPr>
            <a:xfrm>
              <a:off x="4061711" y="2498552"/>
              <a:ext cx="210" cy="35"/>
            </a:xfrm>
            <a:custGeom>
              <a:avLst/>
              <a:gdLst/>
              <a:ahLst/>
              <a:cxnLst/>
              <a:rect l="l" t="t" r="r" b="b"/>
              <a:pathLst>
                <a:path w="6" h="1" extrusionOk="0">
                  <a:moveTo>
                    <a:pt x="5" y="0"/>
                  </a:move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4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4" name="Google Shape;3244;p44"/>
            <p:cNvSpPr/>
            <p:nvPr/>
          </p:nvSpPr>
          <p:spPr>
            <a:xfrm>
              <a:off x="3068612" y="1222192"/>
              <a:ext cx="3218798" cy="2798950"/>
            </a:xfrm>
            <a:custGeom>
              <a:avLst/>
              <a:gdLst/>
              <a:ahLst/>
              <a:cxnLst/>
              <a:rect l="l" t="t" r="r" b="b"/>
              <a:pathLst>
                <a:path w="91769" h="79799" extrusionOk="0">
                  <a:moveTo>
                    <a:pt x="66052" y="760"/>
                  </a:moveTo>
                  <a:cubicBezTo>
                    <a:pt x="66099" y="1003"/>
                    <a:pt x="66145" y="1251"/>
                    <a:pt x="66187" y="1494"/>
                  </a:cubicBezTo>
                  <a:cubicBezTo>
                    <a:pt x="66523" y="3727"/>
                    <a:pt x="66858" y="5977"/>
                    <a:pt x="67253" y="8206"/>
                  </a:cubicBezTo>
                  <a:cubicBezTo>
                    <a:pt x="66565" y="7979"/>
                    <a:pt x="65876" y="7752"/>
                    <a:pt x="65188" y="7530"/>
                  </a:cubicBezTo>
                  <a:cubicBezTo>
                    <a:pt x="65083" y="6913"/>
                    <a:pt x="64970" y="6296"/>
                    <a:pt x="64865" y="5679"/>
                  </a:cubicBezTo>
                  <a:cubicBezTo>
                    <a:pt x="64810" y="5242"/>
                    <a:pt x="64756" y="4781"/>
                    <a:pt x="64722" y="4323"/>
                  </a:cubicBezTo>
                  <a:cubicBezTo>
                    <a:pt x="64718" y="4340"/>
                    <a:pt x="64714" y="4361"/>
                    <a:pt x="64709" y="4378"/>
                  </a:cubicBezTo>
                  <a:cubicBezTo>
                    <a:pt x="64680" y="4508"/>
                    <a:pt x="64655" y="4642"/>
                    <a:pt x="64638" y="4772"/>
                  </a:cubicBezTo>
                  <a:cubicBezTo>
                    <a:pt x="64617" y="4898"/>
                    <a:pt x="64609" y="5020"/>
                    <a:pt x="64604" y="5150"/>
                  </a:cubicBezTo>
                  <a:cubicBezTo>
                    <a:pt x="64596" y="5276"/>
                    <a:pt x="64592" y="5398"/>
                    <a:pt x="64596" y="5519"/>
                  </a:cubicBezTo>
                  <a:cubicBezTo>
                    <a:pt x="64604" y="5654"/>
                    <a:pt x="64604" y="5788"/>
                    <a:pt x="64609" y="5922"/>
                  </a:cubicBezTo>
                  <a:cubicBezTo>
                    <a:pt x="64609" y="5985"/>
                    <a:pt x="64613" y="6048"/>
                    <a:pt x="64617" y="6111"/>
                  </a:cubicBezTo>
                  <a:cubicBezTo>
                    <a:pt x="64684" y="6548"/>
                    <a:pt x="64764" y="6984"/>
                    <a:pt x="64844" y="7417"/>
                  </a:cubicBezTo>
                  <a:cubicBezTo>
                    <a:pt x="63916" y="7119"/>
                    <a:pt x="62984" y="6821"/>
                    <a:pt x="62052" y="6535"/>
                  </a:cubicBezTo>
                  <a:cubicBezTo>
                    <a:pt x="62103" y="6439"/>
                    <a:pt x="62120" y="6292"/>
                    <a:pt x="62136" y="6199"/>
                  </a:cubicBezTo>
                  <a:cubicBezTo>
                    <a:pt x="62690" y="3954"/>
                    <a:pt x="64231" y="2128"/>
                    <a:pt x="66052" y="760"/>
                  </a:cubicBezTo>
                  <a:close/>
                  <a:moveTo>
                    <a:pt x="45398" y="563"/>
                  </a:moveTo>
                  <a:cubicBezTo>
                    <a:pt x="46073" y="2615"/>
                    <a:pt x="46724" y="4688"/>
                    <a:pt x="47740" y="6607"/>
                  </a:cubicBezTo>
                  <a:cubicBezTo>
                    <a:pt x="47072" y="6963"/>
                    <a:pt x="46413" y="7341"/>
                    <a:pt x="45763" y="7731"/>
                  </a:cubicBezTo>
                  <a:cubicBezTo>
                    <a:pt x="45645" y="7505"/>
                    <a:pt x="45528" y="7266"/>
                    <a:pt x="45427" y="7031"/>
                  </a:cubicBezTo>
                  <a:cubicBezTo>
                    <a:pt x="45058" y="6183"/>
                    <a:pt x="44852" y="5276"/>
                    <a:pt x="44806" y="4353"/>
                  </a:cubicBezTo>
                  <a:cubicBezTo>
                    <a:pt x="44789" y="4437"/>
                    <a:pt x="44768" y="4521"/>
                    <a:pt x="44756" y="4609"/>
                  </a:cubicBezTo>
                  <a:cubicBezTo>
                    <a:pt x="44739" y="4730"/>
                    <a:pt x="44735" y="4852"/>
                    <a:pt x="44726" y="4978"/>
                  </a:cubicBezTo>
                  <a:cubicBezTo>
                    <a:pt x="44718" y="5112"/>
                    <a:pt x="44714" y="5247"/>
                    <a:pt x="44718" y="5381"/>
                  </a:cubicBezTo>
                  <a:cubicBezTo>
                    <a:pt x="44722" y="5444"/>
                    <a:pt x="44726" y="5507"/>
                    <a:pt x="44735" y="5570"/>
                  </a:cubicBezTo>
                  <a:cubicBezTo>
                    <a:pt x="44739" y="5637"/>
                    <a:pt x="44747" y="5713"/>
                    <a:pt x="44751" y="5784"/>
                  </a:cubicBezTo>
                  <a:cubicBezTo>
                    <a:pt x="44764" y="5922"/>
                    <a:pt x="44777" y="6061"/>
                    <a:pt x="44793" y="6199"/>
                  </a:cubicBezTo>
                  <a:lnTo>
                    <a:pt x="44793" y="6216"/>
                  </a:lnTo>
                  <a:cubicBezTo>
                    <a:pt x="44961" y="6800"/>
                    <a:pt x="45192" y="7366"/>
                    <a:pt x="45486" y="7899"/>
                  </a:cubicBezTo>
                  <a:cubicBezTo>
                    <a:pt x="45364" y="7975"/>
                    <a:pt x="45238" y="8046"/>
                    <a:pt x="45121" y="8126"/>
                  </a:cubicBezTo>
                  <a:cubicBezTo>
                    <a:pt x="44638" y="8420"/>
                    <a:pt x="44164" y="8726"/>
                    <a:pt x="43689" y="9033"/>
                  </a:cubicBezTo>
                  <a:cubicBezTo>
                    <a:pt x="43618" y="8856"/>
                    <a:pt x="43559" y="8676"/>
                    <a:pt x="43505" y="8495"/>
                  </a:cubicBezTo>
                  <a:cubicBezTo>
                    <a:pt x="42632" y="5847"/>
                    <a:pt x="43517" y="2607"/>
                    <a:pt x="45385" y="571"/>
                  </a:cubicBezTo>
                  <a:lnTo>
                    <a:pt x="45398" y="563"/>
                  </a:lnTo>
                  <a:close/>
                  <a:moveTo>
                    <a:pt x="53585" y="11984"/>
                  </a:moveTo>
                  <a:cubicBezTo>
                    <a:pt x="53962" y="11984"/>
                    <a:pt x="54344" y="12049"/>
                    <a:pt x="54695" y="12126"/>
                  </a:cubicBezTo>
                  <a:cubicBezTo>
                    <a:pt x="55236" y="12260"/>
                    <a:pt x="55496" y="12844"/>
                    <a:pt x="55341" y="13347"/>
                  </a:cubicBezTo>
                  <a:cubicBezTo>
                    <a:pt x="55341" y="13364"/>
                    <a:pt x="55333" y="13385"/>
                    <a:pt x="55324" y="13402"/>
                  </a:cubicBezTo>
                  <a:cubicBezTo>
                    <a:pt x="55299" y="13452"/>
                    <a:pt x="55270" y="13503"/>
                    <a:pt x="55236" y="13549"/>
                  </a:cubicBezTo>
                  <a:cubicBezTo>
                    <a:pt x="55207" y="13595"/>
                    <a:pt x="55173" y="13637"/>
                    <a:pt x="55140" y="13675"/>
                  </a:cubicBezTo>
                  <a:lnTo>
                    <a:pt x="55152" y="13675"/>
                  </a:lnTo>
                  <a:cubicBezTo>
                    <a:pt x="54737" y="14187"/>
                    <a:pt x="54011" y="14393"/>
                    <a:pt x="53364" y="14405"/>
                  </a:cubicBezTo>
                  <a:cubicBezTo>
                    <a:pt x="53342" y="14406"/>
                    <a:pt x="53320" y="14406"/>
                    <a:pt x="53298" y="14406"/>
                  </a:cubicBezTo>
                  <a:cubicBezTo>
                    <a:pt x="52589" y="14406"/>
                    <a:pt x="52066" y="14077"/>
                    <a:pt x="51899" y="13629"/>
                  </a:cubicBezTo>
                  <a:cubicBezTo>
                    <a:pt x="51895" y="13620"/>
                    <a:pt x="51891" y="13608"/>
                    <a:pt x="51882" y="13595"/>
                  </a:cubicBezTo>
                  <a:cubicBezTo>
                    <a:pt x="51870" y="13557"/>
                    <a:pt x="51857" y="13515"/>
                    <a:pt x="51853" y="13469"/>
                  </a:cubicBezTo>
                  <a:cubicBezTo>
                    <a:pt x="51849" y="13452"/>
                    <a:pt x="51845" y="13436"/>
                    <a:pt x="51841" y="13419"/>
                  </a:cubicBezTo>
                  <a:cubicBezTo>
                    <a:pt x="51836" y="13389"/>
                    <a:pt x="51832" y="13360"/>
                    <a:pt x="51832" y="13326"/>
                  </a:cubicBezTo>
                  <a:cubicBezTo>
                    <a:pt x="51828" y="13289"/>
                    <a:pt x="51836" y="13251"/>
                    <a:pt x="51849" y="13213"/>
                  </a:cubicBezTo>
                  <a:cubicBezTo>
                    <a:pt x="51882" y="12919"/>
                    <a:pt x="52055" y="12600"/>
                    <a:pt x="52399" y="12302"/>
                  </a:cubicBezTo>
                  <a:cubicBezTo>
                    <a:pt x="52751" y="12065"/>
                    <a:pt x="53164" y="11984"/>
                    <a:pt x="53585" y="11984"/>
                  </a:cubicBezTo>
                  <a:close/>
                  <a:moveTo>
                    <a:pt x="61444" y="12243"/>
                  </a:moveTo>
                  <a:cubicBezTo>
                    <a:pt x="61456" y="12243"/>
                    <a:pt x="61469" y="12243"/>
                    <a:pt x="61482" y="12244"/>
                  </a:cubicBezTo>
                  <a:cubicBezTo>
                    <a:pt x="62355" y="12244"/>
                    <a:pt x="63324" y="12634"/>
                    <a:pt x="63551" y="13452"/>
                  </a:cubicBezTo>
                  <a:cubicBezTo>
                    <a:pt x="63555" y="13461"/>
                    <a:pt x="63559" y="13469"/>
                    <a:pt x="63563" y="13482"/>
                  </a:cubicBezTo>
                  <a:lnTo>
                    <a:pt x="63559" y="13486"/>
                  </a:lnTo>
                  <a:lnTo>
                    <a:pt x="63555" y="13478"/>
                  </a:lnTo>
                  <a:lnTo>
                    <a:pt x="63555" y="13478"/>
                  </a:lnTo>
                  <a:cubicBezTo>
                    <a:pt x="63555" y="13482"/>
                    <a:pt x="63559" y="13486"/>
                    <a:pt x="63559" y="13494"/>
                  </a:cubicBezTo>
                  <a:cubicBezTo>
                    <a:pt x="63563" y="13494"/>
                    <a:pt x="63563" y="13498"/>
                    <a:pt x="63563" y="13498"/>
                  </a:cubicBezTo>
                  <a:cubicBezTo>
                    <a:pt x="63568" y="13515"/>
                    <a:pt x="63572" y="13528"/>
                    <a:pt x="63576" y="13545"/>
                  </a:cubicBezTo>
                  <a:cubicBezTo>
                    <a:pt x="63580" y="13553"/>
                    <a:pt x="63584" y="13561"/>
                    <a:pt x="63584" y="13570"/>
                  </a:cubicBezTo>
                  <a:cubicBezTo>
                    <a:pt x="63584" y="13574"/>
                    <a:pt x="63584" y="13578"/>
                    <a:pt x="63584" y="13578"/>
                  </a:cubicBezTo>
                  <a:cubicBezTo>
                    <a:pt x="63584" y="13578"/>
                    <a:pt x="63584" y="13582"/>
                    <a:pt x="63584" y="13587"/>
                  </a:cubicBezTo>
                  <a:lnTo>
                    <a:pt x="63584" y="13595"/>
                  </a:lnTo>
                  <a:cubicBezTo>
                    <a:pt x="63589" y="13603"/>
                    <a:pt x="63589" y="13612"/>
                    <a:pt x="63593" y="13620"/>
                  </a:cubicBezTo>
                  <a:cubicBezTo>
                    <a:pt x="63601" y="13645"/>
                    <a:pt x="63605" y="13675"/>
                    <a:pt x="63605" y="13700"/>
                  </a:cubicBezTo>
                  <a:cubicBezTo>
                    <a:pt x="63605" y="13721"/>
                    <a:pt x="63605" y="13746"/>
                    <a:pt x="63597" y="13767"/>
                  </a:cubicBezTo>
                  <a:lnTo>
                    <a:pt x="63597" y="13771"/>
                  </a:lnTo>
                  <a:cubicBezTo>
                    <a:pt x="63597" y="13776"/>
                    <a:pt x="63597" y="13780"/>
                    <a:pt x="63597" y="13784"/>
                  </a:cubicBezTo>
                  <a:cubicBezTo>
                    <a:pt x="63597" y="13792"/>
                    <a:pt x="63593" y="13801"/>
                    <a:pt x="63589" y="13809"/>
                  </a:cubicBezTo>
                  <a:cubicBezTo>
                    <a:pt x="63584" y="13817"/>
                    <a:pt x="63580" y="13822"/>
                    <a:pt x="63576" y="13830"/>
                  </a:cubicBezTo>
                  <a:cubicBezTo>
                    <a:pt x="63367" y="14490"/>
                    <a:pt x="62543" y="14809"/>
                    <a:pt x="61885" y="14820"/>
                  </a:cubicBezTo>
                  <a:lnTo>
                    <a:pt x="61885" y="14820"/>
                  </a:lnTo>
                  <a:cubicBezTo>
                    <a:pt x="61156" y="14790"/>
                    <a:pt x="60214" y="14442"/>
                    <a:pt x="59966" y="13721"/>
                  </a:cubicBezTo>
                  <a:cubicBezTo>
                    <a:pt x="59954" y="13700"/>
                    <a:pt x="59941" y="13679"/>
                    <a:pt x="59933" y="13658"/>
                  </a:cubicBezTo>
                  <a:cubicBezTo>
                    <a:pt x="59920" y="13616"/>
                    <a:pt x="59908" y="13570"/>
                    <a:pt x="59908" y="13524"/>
                  </a:cubicBezTo>
                  <a:cubicBezTo>
                    <a:pt x="59899" y="13490"/>
                    <a:pt x="59899" y="13457"/>
                    <a:pt x="59903" y="13423"/>
                  </a:cubicBezTo>
                  <a:lnTo>
                    <a:pt x="59903" y="13402"/>
                  </a:lnTo>
                  <a:lnTo>
                    <a:pt x="59903" y="13394"/>
                  </a:lnTo>
                  <a:lnTo>
                    <a:pt x="59903" y="13284"/>
                  </a:lnTo>
                  <a:cubicBezTo>
                    <a:pt x="60034" y="12890"/>
                    <a:pt x="60353" y="12516"/>
                    <a:pt x="60743" y="12348"/>
                  </a:cubicBezTo>
                  <a:cubicBezTo>
                    <a:pt x="60970" y="12281"/>
                    <a:pt x="61205" y="12243"/>
                    <a:pt x="61444" y="12243"/>
                  </a:cubicBezTo>
                  <a:close/>
                  <a:moveTo>
                    <a:pt x="31333" y="13377"/>
                  </a:moveTo>
                  <a:lnTo>
                    <a:pt x="31333" y="13377"/>
                  </a:lnTo>
                  <a:cubicBezTo>
                    <a:pt x="31505" y="13381"/>
                    <a:pt x="31664" y="13385"/>
                    <a:pt x="31828" y="13385"/>
                  </a:cubicBezTo>
                  <a:lnTo>
                    <a:pt x="36453" y="13444"/>
                  </a:lnTo>
                  <a:lnTo>
                    <a:pt x="37440" y="13457"/>
                  </a:lnTo>
                  <a:lnTo>
                    <a:pt x="37473" y="13457"/>
                  </a:lnTo>
                  <a:cubicBezTo>
                    <a:pt x="37578" y="13452"/>
                    <a:pt x="37683" y="13452"/>
                    <a:pt x="37788" y="13452"/>
                  </a:cubicBezTo>
                  <a:cubicBezTo>
                    <a:pt x="37834" y="13452"/>
                    <a:pt x="37876" y="13452"/>
                    <a:pt x="37922" y="13457"/>
                  </a:cubicBezTo>
                  <a:cubicBezTo>
                    <a:pt x="37956" y="13457"/>
                    <a:pt x="37994" y="13457"/>
                    <a:pt x="38027" y="13461"/>
                  </a:cubicBezTo>
                  <a:lnTo>
                    <a:pt x="39282" y="13478"/>
                  </a:lnTo>
                  <a:lnTo>
                    <a:pt x="39282" y="13486"/>
                  </a:lnTo>
                  <a:cubicBezTo>
                    <a:pt x="39135" y="16113"/>
                    <a:pt x="37477" y="18443"/>
                    <a:pt x="35576" y="20164"/>
                  </a:cubicBezTo>
                  <a:cubicBezTo>
                    <a:pt x="34674" y="21058"/>
                    <a:pt x="33637" y="21771"/>
                    <a:pt x="32516" y="22376"/>
                  </a:cubicBezTo>
                  <a:cubicBezTo>
                    <a:pt x="32382" y="22434"/>
                    <a:pt x="32239" y="22497"/>
                    <a:pt x="32092" y="22497"/>
                  </a:cubicBezTo>
                  <a:cubicBezTo>
                    <a:pt x="32084" y="22495"/>
                    <a:pt x="32076" y="22494"/>
                    <a:pt x="32067" y="22494"/>
                  </a:cubicBezTo>
                  <a:cubicBezTo>
                    <a:pt x="32058" y="22494"/>
                    <a:pt x="32048" y="22495"/>
                    <a:pt x="32038" y="22497"/>
                  </a:cubicBezTo>
                  <a:cubicBezTo>
                    <a:pt x="31954" y="22019"/>
                    <a:pt x="31878" y="21536"/>
                    <a:pt x="31820" y="21054"/>
                  </a:cubicBezTo>
                  <a:cubicBezTo>
                    <a:pt x="31853" y="21045"/>
                    <a:pt x="31878" y="21024"/>
                    <a:pt x="31895" y="20995"/>
                  </a:cubicBezTo>
                  <a:cubicBezTo>
                    <a:pt x="32134" y="20546"/>
                    <a:pt x="32369" y="20097"/>
                    <a:pt x="32609" y="19652"/>
                  </a:cubicBezTo>
                  <a:cubicBezTo>
                    <a:pt x="32651" y="19547"/>
                    <a:pt x="32697" y="19433"/>
                    <a:pt x="32743" y="19328"/>
                  </a:cubicBezTo>
                  <a:cubicBezTo>
                    <a:pt x="32798" y="19198"/>
                    <a:pt x="32856" y="19068"/>
                    <a:pt x="32907" y="18934"/>
                  </a:cubicBezTo>
                  <a:cubicBezTo>
                    <a:pt x="33007" y="18674"/>
                    <a:pt x="33100" y="18409"/>
                    <a:pt x="33192" y="18145"/>
                  </a:cubicBezTo>
                  <a:lnTo>
                    <a:pt x="33192" y="18145"/>
                  </a:lnTo>
                  <a:cubicBezTo>
                    <a:pt x="33188" y="18149"/>
                    <a:pt x="33188" y="18157"/>
                    <a:pt x="33184" y="18166"/>
                  </a:cubicBezTo>
                  <a:cubicBezTo>
                    <a:pt x="33234" y="18015"/>
                    <a:pt x="33280" y="17864"/>
                    <a:pt x="33326" y="17713"/>
                  </a:cubicBezTo>
                  <a:lnTo>
                    <a:pt x="33326" y="17713"/>
                  </a:lnTo>
                  <a:cubicBezTo>
                    <a:pt x="33091" y="18111"/>
                    <a:pt x="32873" y="18518"/>
                    <a:pt x="32634" y="18913"/>
                  </a:cubicBezTo>
                  <a:cubicBezTo>
                    <a:pt x="32315" y="19450"/>
                    <a:pt x="32063" y="20025"/>
                    <a:pt x="31765" y="20575"/>
                  </a:cubicBezTo>
                  <a:cubicBezTo>
                    <a:pt x="31681" y="19832"/>
                    <a:pt x="31626" y="19089"/>
                    <a:pt x="31584" y="18346"/>
                  </a:cubicBezTo>
                  <a:cubicBezTo>
                    <a:pt x="31576" y="18317"/>
                    <a:pt x="31572" y="18288"/>
                    <a:pt x="31572" y="18258"/>
                  </a:cubicBezTo>
                  <a:cubicBezTo>
                    <a:pt x="31572" y="18216"/>
                    <a:pt x="31568" y="18170"/>
                    <a:pt x="31568" y="18128"/>
                  </a:cubicBezTo>
                  <a:cubicBezTo>
                    <a:pt x="31564" y="18057"/>
                    <a:pt x="31559" y="17990"/>
                    <a:pt x="31555" y="17922"/>
                  </a:cubicBezTo>
                  <a:cubicBezTo>
                    <a:pt x="31551" y="17855"/>
                    <a:pt x="31551" y="17788"/>
                    <a:pt x="31547" y="17721"/>
                  </a:cubicBezTo>
                  <a:cubicBezTo>
                    <a:pt x="31547" y="17679"/>
                    <a:pt x="31543" y="17637"/>
                    <a:pt x="31543" y="17595"/>
                  </a:cubicBezTo>
                  <a:cubicBezTo>
                    <a:pt x="31471" y="16193"/>
                    <a:pt x="31429" y="14783"/>
                    <a:pt x="31333" y="13377"/>
                  </a:cubicBezTo>
                  <a:close/>
                  <a:moveTo>
                    <a:pt x="31249" y="18351"/>
                  </a:moveTo>
                  <a:cubicBezTo>
                    <a:pt x="31282" y="18896"/>
                    <a:pt x="31324" y="19442"/>
                    <a:pt x="31387" y="19983"/>
                  </a:cubicBezTo>
                  <a:cubicBezTo>
                    <a:pt x="31618" y="23295"/>
                    <a:pt x="32516" y="26296"/>
                    <a:pt x="34153" y="28860"/>
                  </a:cubicBezTo>
                  <a:cubicBezTo>
                    <a:pt x="33675" y="28923"/>
                    <a:pt x="33209" y="29007"/>
                    <a:pt x="32735" y="29108"/>
                  </a:cubicBezTo>
                  <a:cubicBezTo>
                    <a:pt x="31454" y="29398"/>
                    <a:pt x="30170" y="29679"/>
                    <a:pt x="28894" y="29990"/>
                  </a:cubicBezTo>
                  <a:cubicBezTo>
                    <a:pt x="28403" y="28063"/>
                    <a:pt x="28021" y="26107"/>
                    <a:pt x="27757" y="24139"/>
                  </a:cubicBezTo>
                  <a:lnTo>
                    <a:pt x="27752" y="24139"/>
                  </a:lnTo>
                  <a:cubicBezTo>
                    <a:pt x="27626" y="23140"/>
                    <a:pt x="27534" y="22136"/>
                    <a:pt x="27450" y="21138"/>
                  </a:cubicBezTo>
                  <a:cubicBezTo>
                    <a:pt x="28533" y="20311"/>
                    <a:pt x="29574" y="19433"/>
                    <a:pt x="30737" y="18707"/>
                  </a:cubicBezTo>
                  <a:cubicBezTo>
                    <a:pt x="30909" y="18590"/>
                    <a:pt x="31077" y="18472"/>
                    <a:pt x="31249" y="18351"/>
                  </a:cubicBezTo>
                  <a:close/>
                  <a:moveTo>
                    <a:pt x="34346" y="29158"/>
                  </a:moveTo>
                  <a:cubicBezTo>
                    <a:pt x="34737" y="29738"/>
                    <a:pt x="35161" y="30292"/>
                    <a:pt x="35622" y="30816"/>
                  </a:cubicBezTo>
                  <a:cubicBezTo>
                    <a:pt x="34678" y="31056"/>
                    <a:pt x="33750" y="31358"/>
                    <a:pt x="32814" y="31631"/>
                  </a:cubicBezTo>
                  <a:cubicBezTo>
                    <a:pt x="31757" y="31987"/>
                    <a:pt x="30695" y="32332"/>
                    <a:pt x="29637" y="32684"/>
                  </a:cubicBezTo>
                  <a:cubicBezTo>
                    <a:pt x="29633" y="32672"/>
                    <a:pt x="29629" y="32663"/>
                    <a:pt x="29624" y="32651"/>
                  </a:cubicBezTo>
                  <a:cubicBezTo>
                    <a:pt x="29394" y="31870"/>
                    <a:pt x="29175" y="31085"/>
                    <a:pt x="28974" y="30296"/>
                  </a:cubicBezTo>
                  <a:cubicBezTo>
                    <a:pt x="30749" y="29851"/>
                    <a:pt x="32541" y="29452"/>
                    <a:pt x="34346" y="29158"/>
                  </a:cubicBezTo>
                  <a:close/>
                  <a:moveTo>
                    <a:pt x="25686" y="34240"/>
                  </a:moveTo>
                  <a:lnTo>
                    <a:pt x="25686" y="34240"/>
                  </a:lnTo>
                  <a:cubicBezTo>
                    <a:pt x="25684" y="34240"/>
                    <a:pt x="25681" y="34241"/>
                    <a:pt x="25679" y="34241"/>
                  </a:cubicBezTo>
                  <a:lnTo>
                    <a:pt x="25683" y="34241"/>
                  </a:lnTo>
                  <a:cubicBezTo>
                    <a:pt x="25684" y="34241"/>
                    <a:pt x="25685" y="34240"/>
                    <a:pt x="25686" y="34240"/>
                  </a:cubicBezTo>
                  <a:close/>
                  <a:moveTo>
                    <a:pt x="35862" y="31085"/>
                  </a:moveTo>
                  <a:cubicBezTo>
                    <a:pt x="36319" y="31580"/>
                    <a:pt x="36806" y="32050"/>
                    <a:pt x="37318" y="32487"/>
                  </a:cubicBezTo>
                  <a:cubicBezTo>
                    <a:pt x="37268" y="32512"/>
                    <a:pt x="37217" y="32537"/>
                    <a:pt x="37175" y="32550"/>
                  </a:cubicBezTo>
                  <a:cubicBezTo>
                    <a:pt x="35694" y="33133"/>
                    <a:pt x="34229" y="33738"/>
                    <a:pt x="32768" y="34380"/>
                  </a:cubicBezTo>
                  <a:cubicBezTo>
                    <a:pt x="32025" y="34674"/>
                    <a:pt x="31282" y="34972"/>
                    <a:pt x="30539" y="35266"/>
                  </a:cubicBezTo>
                  <a:cubicBezTo>
                    <a:pt x="30262" y="34506"/>
                    <a:pt x="29994" y="33746"/>
                    <a:pt x="29738" y="32986"/>
                  </a:cubicBezTo>
                  <a:cubicBezTo>
                    <a:pt x="31757" y="32298"/>
                    <a:pt x="33788" y="31639"/>
                    <a:pt x="35845" y="31089"/>
                  </a:cubicBezTo>
                  <a:cubicBezTo>
                    <a:pt x="35853" y="31089"/>
                    <a:pt x="35857" y="31085"/>
                    <a:pt x="35862" y="31085"/>
                  </a:cubicBezTo>
                  <a:close/>
                  <a:moveTo>
                    <a:pt x="39601" y="13478"/>
                  </a:moveTo>
                  <a:lnTo>
                    <a:pt x="41133" y="13498"/>
                  </a:lnTo>
                  <a:lnTo>
                    <a:pt x="41633" y="13503"/>
                  </a:lnTo>
                  <a:cubicBezTo>
                    <a:pt x="41637" y="13507"/>
                    <a:pt x="41641" y="13511"/>
                    <a:pt x="41645" y="13511"/>
                  </a:cubicBezTo>
                  <a:cubicBezTo>
                    <a:pt x="42598" y="14271"/>
                    <a:pt x="43559" y="15047"/>
                    <a:pt x="44441" y="15887"/>
                  </a:cubicBezTo>
                  <a:lnTo>
                    <a:pt x="44437" y="15887"/>
                  </a:lnTo>
                  <a:cubicBezTo>
                    <a:pt x="48227" y="19496"/>
                    <a:pt x="49990" y="24676"/>
                    <a:pt x="50346" y="29813"/>
                  </a:cubicBezTo>
                  <a:cubicBezTo>
                    <a:pt x="50506" y="32445"/>
                    <a:pt x="50678" y="35152"/>
                    <a:pt x="50015" y="37729"/>
                  </a:cubicBezTo>
                  <a:cubicBezTo>
                    <a:pt x="50006" y="37792"/>
                    <a:pt x="49960" y="37872"/>
                    <a:pt x="49931" y="37948"/>
                  </a:cubicBezTo>
                  <a:cubicBezTo>
                    <a:pt x="47971" y="37175"/>
                    <a:pt x="45868" y="36869"/>
                    <a:pt x="43899" y="36084"/>
                  </a:cubicBezTo>
                  <a:cubicBezTo>
                    <a:pt x="41578" y="35131"/>
                    <a:pt x="39324" y="33805"/>
                    <a:pt x="37419" y="32118"/>
                  </a:cubicBezTo>
                  <a:lnTo>
                    <a:pt x="37419" y="32118"/>
                  </a:lnTo>
                  <a:cubicBezTo>
                    <a:pt x="37595" y="32147"/>
                    <a:pt x="37775" y="32172"/>
                    <a:pt x="37960" y="32181"/>
                  </a:cubicBezTo>
                  <a:lnTo>
                    <a:pt x="38019" y="32181"/>
                  </a:lnTo>
                  <a:cubicBezTo>
                    <a:pt x="41985" y="32172"/>
                    <a:pt x="46325" y="29855"/>
                    <a:pt x="47677" y="25981"/>
                  </a:cubicBezTo>
                  <a:lnTo>
                    <a:pt x="47677" y="25981"/>
                  </a:lnTo>
                  <a:cubicBezTo>
                    <a:pt x="47664" y="26002"/>
                    <a:pt x="47656" y="26023"/>
                    <a:pt x="47639" y="26040"/>
                  </a:cubicBezTo>
                  <a:lnTo>
                    <a:pt x="47637" y="26047"/>
                  </a:lnTo>
                  <a:lnTo>
                    <a:pt x="47637" y="26047"/>
                  </a:lnTo>
                  <a:cubicBezTo>
                    <a:pt x="47638" y="26045"/>
                    <a:pt x="47639" y="26044"/>
                    <a:pt x="47639" y="26044"/>
                  </a:cubicBezTo>
                  <a:lnTo>
                    <a:pt x="47639" y="26044"/>
                  </a:lnTo>
                  <a:cubicBezTo>
                    <a:pt x="47638" y="26046"/>
                    <a:pt x="47637" y="26047"/>
                    <a:pt x="47636" y="26049"/>
                  </a:cubicBezTo>
                  <a:lnTo>
                    <a:pt x="47636" y="26049"/>
                  </a:lnTo>
                  <a:lnTo>
                    <a:pt x="47637" y="26047"/>
                  </a:lnTo>
                  <a:lnTo>
                    <a:pt x="47637" y="26047"/>
                  </a:lnTo>
                  <a:cubicBezTo>
                    <a:pt x="47636" y="26048"/>
                    <a:pt x="47636" y="26049"/>
                    <a:pt x="47635" y="26050"/>
                  </a:cubicBezTo>
                  <a:lnTo>
                    <a:pt x="47635" y="26050"/>
                  </a:lnTo>
                  <a:cubicBezTo>
                    <a:pt x="47636" y="26050"/>
                    <a:pt x="47636" y="26049"/>
                    <a:pt x="47636" y="26049"/>
                  </a:cubicBezTo>
                  <a:lnTo>
                    <a:pt x="47636" y="26049"/>
                  </a:lnTo>
                  <a:lnTo>
                    <a:pt x="47635" y="26053"/>
                  </a:lnTo>
                  <a:cubicBezTo>
                    <a:pt x="47635" y="26052"/>
                    <a:pt x="47635" y="26051"/>
                    <a:pt x="47635" y="26050"/>
                  </a:cubicBezTo>
                  <a:lnTo>
                    <a:pt x="47635" y="26050"/>
                  </a:lnTo>
                  <a:cubicBezTo>
                    <a:pt x="47548" y="26187"/>
                    <a:pt x="47462" y="26327"/>
                    <a:pt x="47375" y="26464"/>
                  </a:cubicBezTo>
                  <a:cubicBezTo>
                    <a:pt x="47295" y="26586"/>
                    <a:pt x="47224" y="26711"/>
                    <a:pt x="47148" y="26842"/>
                  </a:cubicBezTo>
                  <a:cubicBezTo>
                    <a:pt x="46980" y="27127"/>
                    <a:pt x="46770" y="27383"/>
                    <a:pt x="46565" y="27647"/>
                  </a:cubicBezTo>
                  <a:cubicBezTo>
                    <a:pt x="46468" y="27778"/>
                    <a:pt x="46363" y="27899"/>
                    <a:pt x="46258" y="28025"/>
                  </a:cubicBezTo>
                  <a:cubicBezTo>
                    <a:pt x="46166" y="28147"/>
                    <a:pt x="46065" y="28260"/>
                    <a:pt x="45956" y="28369"/>
                  </a:cubicBezTo>
                  <a:cubicBezTo>
                    <a:pt x="45906" y="28424"/>
                    <a:pt x="45847" y="28474"/>
                    <a:pt x="45788" y="28525"/>
                  </a:cubicBezTo>
                  <a:cubicBezTo>
                    <a:pt x="45754" y="28558"/>
                    <a:pt x="45717" y="28588"/>
                    <a:pt x="45679" y="28621"/>
                  </a:cubicBezTo>
                  <a:cubicBezTo>
                    <a:pt x="44038" y="30359"/>
                    <a:pt x="41671" y="31471"/>
                    <a:pt x="39316" y="31786"/>
                  </a:cubicBezTo>
                  <a:cubicBezTo>
                    <a:pt x="38977" y="31830"/>
                    <a:pt x="38637" y="31852"/>
                    <a:pt x="38297" y="31852"/>
                  </a:cubicBezTo>
                  <a:cubicBezTo>
                    <a:pt x="37891" y="31852"/>
                    <a:pt x="37485" y="31821"/>
                    <a:pt x="37083" y="31757"/>
                  </a:cubicBezTo>
                  <a:cubicBezTo>
                    <a:pt x="37066" y="31757"/>
                    <a:pt x="37045" y="31757"/>
                    <a:pt x="37028" y="31765"/>
                  </a:cubicBezTo>
                  <a:cubicBezTo>
                    <a:pt x="34930" y="29805"/>
                    <a:pt x="33297" y="27400"/>
                    <a:pt x="32529" y="24571"/>
                  </a:cubicBezTo>
                  <a:cubicBezTo>
                    <a:pt x="32357" y="23987"/>
                    <a:pt x="32218" y="23400"/>
                    <a:pt x="32101" y="22812"/>
                  </a:cubicBezTo>
                  <a:lnTo>
                    <a:pt x="32101" y="22812"/>
                  </a:lnTo>
                  <a:cubicBezTo>
                    <a:pt x="32105" y="22812"/>
                    <a:pt x="32108" y="22812"/>
                    <a:pt x="32112" y="22812"/>
                  </a:cubicBezTo>
                  <a:cubicBezTo>
                    <a:pt x="32414" y="22812"/>
                    <a:pt x="32696" y="22647"/>
                    <a:pt x="32953" y="22506"/>
                  </a:cubicBezTo>
                  <a:cubicBezTo>
                    <a:pt x="33981" y="21910"/>
                    <a:pt x="34959" y="21234"/>
                    <a:pt x="35799" y="20395"/>
                  </a:cubicBezTo>
                  <a:cubicBezTo>
                    <a:pt x="37759" y="18615"/>
                    <a:pt x="39475" y="16197"/>
                    <a:pt x="39601" y="13478"/>
                  </a:cubicBezTo>
                  <a:close/>
                  <a:moveTo>
                    <a:pt x="15236" y="40420"/>
                  </a:moveTo>
                  <a:lnTo>
                    <a:pt x="15236" y="40420"/>
                  </a:lnTo>
                  <a:cubicBezTo>
                    <a:pt x="15238" y="40423"/>
                    <a:pt x="15239" y="40426"/>
                    <a:pt x="15240" y="40429"/>
                  </a:cubicBezTo>
                  <a:lnTo>
                    <a:pt x="15240" y="40429"/>
                  </a:lnTo>
                  <a:cubicBezTo>
                    <a:pt x="15240" y="40426"/>
                    <a:pt x="15239" y="40423"/>
                    <a:pt x="15236" y="40420"/>
                  </a:cubicBezTo>
                  <a:close/>
                  <a:moveTo>
                    <a:pt x="42157" y="13519"/>
                  </a:moveTo>
                  <a:lnTo>
                    <a:pt x="45796" y="13561"/>
                  </a:lnTo>
                  <a:lnTo>
                    <a:pt x="50472" y="13620"/>
                  </a:lnTo>
                  <a:lnTo>
                    <a:pt x="51572" y="13633"/>
                  </a:lnTo>
                  <a:cubicBezTo>
                    <a:pt x="51723" y="14216"/>
                    <a:pt x="52281" y="14712"/>
                    <a:pt x="53242" y="14720"/>
                  </a:cubicBezTo>
                  <a:cubicBezTo>
                    <a:pt x="53293" y="14720"/>
                    <a:pt x="53339" y="14724"/>
                    <a:pt x="53389" y="14724"/>
                  </a:cubicBezTo>
                  <a:cubicBezTo>
                    <a:pt x="54128" y="14724"/>
                    <a:pt x="54884" y="14451"/>
                    <a:pt x="55400" y="13906"/>
                  </a:cubicBezTo>
                  <a:cubicBezTo>
                    <a:pt x="55454" y="13834"/>
                    <a:pt x="55505" y="13759"/>
                    <a:pt x="55547" y="13679"/>
                  </a:cubicBezTo>
                  <a:lnTo>
                    <a:pt x="59622" y="13729"/>
                  </a:lnTo>
                  <a:cubicBezTo>
                    <a:pt x="59811" y="14443"/>
                    <a:pt x="60676" y="14989"/>
                    <a:pt x="61402" y="15102"/>
                  </a:cubicBezTo>
                  <a:cubicBezTo>
                    <a:pt x="61557" y="15131"/>
                    <a:pt x="61712" y="15148"/>
                    <a:pt x="61872" y="15148"/>
                  </a:cubicBezTo>
                  <a:cubicBezTo>
                    <a:pt x="62737" y="15148"/>
                    <a:pt x="63698" y="14699"/>
                    <a:pt x="63912" y="13834"/>
                  </a:cubicBezTo>
                  <a:lnTo>
                    <a:pt x="63912" y="13780"/>
                  </a:lnTo>
                  <a:lnTo>
                    <a:pt x="64336" y="13784"/>
                  </a:lnTo>
                  <a:cubicBezTo>
                    <a:pt x="65666" y="13801"/>
                    <a:pt x="66997" y="13817"/>
                    <a:pt x="68327" y="13834"/>
                  </a:cubicBezTo>
                  <a:cubicBezTo>
                    <a:pt x="68529" y="15505"/>
                    <a:pt x="68621" y="17184"/>
                    <a:pt x="68802" y="18863"/>
                  </a:cubicBezTo>
                  <a:cubicBezTo>
                    <a:pt x="69070" y="21037"/>
                    <a:pt x="69452" y="23198"/>
                    <a:pt x="69721" y="25377"/>
                  </a:cubicBezTo>
                  <a:cubicBezTo>
                    <a:pt x="69809" y="26581"/>
                    <a:pt x="69872" y="27790"/>
                    <a:pt x="69931" y="28999"/>
                  </a:cubicBezTo>
                  <a:cubicBezTo>
                    <a:pt x="69221" y="29004"/>
                    <a:pt x="68511" y="29008"/>
                    <a:pt x="67802" y="29008"/>
                  </a:cubicBezTo>
                  <a:cubicBezTo>
                    <a:pt x="66570" y="29008"/>
                    <a:pt x="65338" y="28995"/>
                    <a:pt x="64105" y="28953"/>
                  </a:cubicBezTo>
                  <a:lnTo>
                    <a:pt x="64105" y="28953"/>
                  </a:lnTo>
                  <a:cubicBezTo>
                    <a:pt x="63899" y="28957"/>
                    <a:pt x="63915" y="29272"/>
                    <a:pt x="64110" y="29272"/>
                  </a:cubicBezTo>
                  <a:cubicBezTo>
                    <a:pt x="64114" y="29272"/>
                    <a:pt x="64118" y="29272"/>
                    <a:pt x="64122" y="29272"/>
                  </a:cubicBezTo>
                  <a:cubicBezTo>
                    <a:pt x="65370" y="29318"/>
                    <a:pt x="66619" y="29331"/>
                    <a:pt x="67870" y="29331"/>
                  </a:cubicBezTo>
                  <a:cubicBezTo>
                    <a:pt x="68562" y="29331"/>
                    <a:pt x="69255" y="29327"/>
                    <a:pt x="69948" y="29322"/>
                  </a:cubicBezTo>
                  <a:cubicBezTo>
                    <a:pt x="69989" y="30178"/>
                    <a:pt x="70036" y="31035"/>
                    <a:pt x="70086" y="31891"/>
                  </a:cubicBezTo>
                  <a:cubicBezTo>
                    <a:pt x="69431" y="31828"/>
                    <a:pt x="68772" y="31765"/>
                    <a:pt x="68118" y="31694"/>
                  </a:cubicBezTo>
                  <a:cubicBezTo>
                    <a:pt x="66766" y="31450"/>
                    <a:pt x="65398" y="31253"/>
                    <a:pt x="64029" y="31077"/>
                  </a:cubicBezTo>
                  <a:cubicBezTo>
                    <a:pt x="64015" y="31074"/>
                    <a:pt x="64002" y="31072"/>
                    <a:pt x="63990" y="31072"/>
                  </a:cubicBezTo>
                  <a:cubicBezTo>
                    <a:pt x="63817" y="31072"/>
                    <a:pt x="63778" y="31348"/>
                    <a:pt x="63962" y="31391"/>
                  </a:cubicBezTo>
                  <a:cubicBezTo>
                    <a:pt x="65620" y="31576"/>
                    <a:pt x="67261" y="31916"/>
                    <a:pt x="68923" y="32105"/>
                  </a:cubicBezTo>
                  <a:cubicBezTo>
                    <a:pt x="69318" y="32134"/>
                    <a:pt x="69708" y="32172"/>
                    <a:pt x="70103" y="32210"/>
                  </a:cubicBezTo>
                  <a:cubicBezTo>
                    <a:pt x="70157" y="33062"/>
                    <a:pt x="70220" y="33914"/>
                    <a:pt x="70300" y="34766"/>
                  </a:cubicBezTo>
                  <a:cubicBezTo>
                    <a:pt x="70342" y="35072"/>
                    <a:pt x="70371" y="35379"/>
                    <a:pt x="70397" y="35685"/>
                  </a:cubicBezTo>
                  <a:cubicBezTo>
                    <a:pt x="68264" y="35035"/>
                    <a:pt x="66132" y="34376"/>
                    <a:pt x="64017" y="33671"/>
                  </a:cubicBezTo>
                  <a:cubicBezTo>
                    <a:pt x="63988" y="33653"/>
                    <a:pt x="63960" y="33645"/>
                    <a:pt x="63933" y="33645"/>
                  </a:cubicBezTo>
                  <a:cubicBezTo>
                    <a:pt x="63798" y="33645"/>
                    <a:pt x="63704" y="33845"/>
                    <a:pt x="63841" y="33939"/>
                  </a:cubicBezTo>
                  <a:cubicBezTo>
                    <a:pt x="66010" y="34699"/>
                    <a:pt x="68222" y="35349"/>
                    <a:pt x="70422" y="36029"/>
                  </a:cubicBezTo>
                  <a:cubicBezTo>
                    <a:pt x="70497" y="37167"/>
                    <a:pt x="70514" y="38304"/>
                    <a:pt x="70632" y="39442"/>
                  </a:cubicBezTo>
                  <a:lnTo>
                    <a:pt x="70623" y="39442"/>
                  </a:lnTo>
                  <a:cubicBezTo>
                    <a:pt x="68190" y="41055"/>
                    <a:pt x="65228" y="41672"/>
                    <a:pt x="62317" y="41672"/>
                  </a:cubicBezTo>
                  <a:cubicBezTo>
                    <a:pt x="61728" y="41672"/>
                    <a:pt x="61142" y="41646"/>
                    <a:pt x="60562" y="41599"/>
                  </a:cubicBezTo>
                  <a:cubicBezTo>
                    <a:pt x="58569" y="41448"/>
                    <a:pt x="56592" y="41083"/>
                    <a:pt x="54745" y="40306"/>
                  </a:cubicBezTo>
                  <a:cubicBezTo>
                    <a:pt x="53452" y="39782"/>
                    <a:pt x="52264" y="39018"/>
                    <a:pt x="51001" y="38434"/>
                  </a:cubicBezTo>
                  <a:cubicBezTo>
                    <a:pt x="50745" y="38300"/>
                    <a:pt x="50489" y="38183"/>
                    <a:pt x="50229" y="38073"/>
                  </a:cubicBezTo>
                  <a:cubicBezTo>
                    <a:pt x="50371" y="37847"/>
                    <a:pt x="50418" y="37360"/>
                    <a:pt x="50485" y="37167"/>
                  </a:cubicBezTo>
                  <a:cubicBezTo>
                    <a:pt x="50863" y="35144"/>
                    <a:pt x="50863" y="33066"/>
                    <a:pt x="50737" y="31014"/>
                  </a:cubicBezTo>
                  <a:cubicBezTo>
                    <a:pt x="50548" y="25289"/>
                    <a:pt x="48735" y="19396"/>
                    <a:pt x="44424" y="15433"/>
                  </a:cubicBezTo>
                  <a:cubicBezTo>
                    <a:pt x="43715" y="14783"/>
                    <a:pt x="42963" y="14178"/>
                    <a:pt x="42225" y="13570"/>
                  </a:cubicBezTo>
                  <a:cubicBezTo>
                    <a:pt x="42199" y="13553"/>
                    <a:pt x="42178" y="13536"/>
                    <a:pt x="42157" y="13519"/>
                  </a:cubicBezTo>
                  <a:close/>
                  <a:moveTo>
                    <a:pt x="18267" y="30565"/>
                  </a:moveTo>
                  <a:lnTo>
                    <a:pt x="18267" y="30565"/>
                  </a:lnTo>
                  <a:cubicBezTo>
                    <a:pt x="18204" y="30741"/>
                    <a:pt x="18153" y="30930"/>
                    <a:pt x="18124" y="31119"/>
                  </a:cubicBezTo>
                  <a:cubicBezTo>
                    <a:pt x="18006" y="31920"/>
                    <a:pt x="18346" y="32730"/>
                    <a:pt x="18724" y="33423"/>
                  </a:cubicBezTo>
                  <a:cubicBezTo>
                    <a:pt x="19131" y="34015"/>
                    <a:pt x="19689" y="34430"/>
                    <a:pt x="20063" y="35064"/>
                  </a:cubicBezTo>
                  <a:cubicBezTo>
                    <a:pt x="20860" y="36222"/>
                    <a:pt x="21507" y="37725"/>
                    <a:pt x="21209" y="39148"/>
                  </a:cubicBezTo>
                  <a:cubicBezTo>
                    <a:pt x="20667" y="41079"/>
                    <a:pt x="18594" y="42153"/>
                    <a:pt x="16648" y="42153"/>
                  </a:cubicBezTo>
                  <a:cubicBezTo>
                    <a:pt x="16378" y="42153"/>
                    <a:pt x="16110" y="42132"/>
                    <a:pt x="15849" y="42090"/>
                  </a:cubicBezTo>
                  <a:cubicBezTo>
                    <a:pt x="13838" y="41763"/>
                    <a:pt x="12122" y="39983"/>
                    <a:pt x="11870" y="37956"/>
                  </a:cubicBezTo>
                  <a:lnTo>
                    <a:pt x="11870" y="37956"/>
                  </a:lnTo>
                  <a:cubicBezTo>
                    <a:pt x="12487" y="39299"/>
                    <a:pt x="13561" y="40491"/>
                    <a:pt x="15035" y="40676"/>
                  </a:cubicBezTo>
                  <a:lnTo>
                    <a:pt x="15366" y="40676"/>
                  </a:lnTo>
                  <a:cubicBezTo>
                    <a:pt x="15322" y="40599"/>
                    <a:pt x="15277" y="40514"/>
                    <a:pt x="15240" y="40429"/>
                  </a:cubicBezTo>
                  <a:lnTo>
                    <a:pt x="15240" y="40429"/>
                  </a:lnTo>
                  <a:cubicBezTo>
                    <a:pt x="15240" y="40430"/>
                    <a:pt x="15240" y="40431"/>
                    <a:pt x="15240" y="40432"/>
                  </a:cubicBezTo>
                  <a:cubicBezTo>
                    <a:pt x="15219" y="40386"/>
                    <a:pt x="15198" y="40344"/>
                    <a:pt x="15182" y="40302"/>
                  </a:cubicBezTo>
                  <a:cubicBezTo>
                    <a:pt x="15135" y="40231"/>
                    <a:pt x="15093" y="40151"/>
                    <a:pt x="15047" y="40080"/>
                  </a:cubicBezTo>
                  <a:cubicBezTo>
                    <a:pt x="14250" y="38506"/>
                    <a:pt x="13922" y="36567"/>
                    <a:pt x="14527" y="34875"/>
                  </a:cubicBezTo>
                  <a:cubicBezTo>
                    <a:pt x="15203" y="33075"/>
                    <a:pt x="16613" y="31530"/>
                    <a:pt x="18267" y="30565"/>
                  </a:cubicBezTo>
                  <a:close/>
                  <a:moveTo>
                    <a:pt x="52747" y="4407"/>
                  </a:moveTo>
                  <a:cubicBezTo>
                    <a:pt x="57784" y="5398"/>
                    <a:pt x="62665" y="7031"/>
                    <a:pt x="67530" y="8642"/>
                  </a:cubicBezTo>
                  <a:cubicBezTo>
                    <a:pt x="71475" y="9843"/>
                    <a:pt x="75412" y="11119"/>
                    <a:pt x="79152" y="12873"/>
                  </a:cubicBezTo>
                  <a:cubicBezTo>
                    <a:pt x="80743" y="13608"/>
                    <a:pt x="82409" y="14149"/>
                    <a:pt x="83979" y="14930"/>
                  </a:cubicBezTo>
                  <a:cubicBezTo>
                    <a:pt x="84071" y="16344"/>
                    <a:pt x="84113" y="17763"/>
                    <a:pt x="84109" y="19182"/>
                  </a:cubicBezTo>
                  <a:cubicBezTo>
                    <a:pt x="84147" y="22879"/>
                    <a:pt x="84000" y="26569"/>
                    <a:pt x="84000" y="30262"/>
                  </a:cubicBezTo>
                  <a:cubicBezTo>
                    <a:pt x="83866" y="35098"/>
                    <a:pt x="83723" y="40029"/>
                    <a:pt x="82267" y="44680"/>
                  </a:cubicBezTo>
                  <a:cubicBezTo>
                    <a:pt x="81452" y="47265"/>
                    <a:pt x="80462" y="49843"/>
                    <a:pt x="78829" y="52034"/>
                  </a:cubicBezTo>
                  <a:cubicBezTo>
                    <a:pt x="75727" y="56168"/>
                    <a:pt x="71471" y="59224"/>
                    <a:pt x="66930" y="61603"/>
                  </a:cubicBezTo>
                  <a:cubicBezTo>
                    <a:pt x="66208" y="61943"/>
                    <a:pt x="65532" y="62392"/>
                    <a:pt x="64823" y="62753"/>
                  </a:cubicBezTo>
                  <a:cubicBezTo>
                    <a:pt x="64802" y="62728"/>
                    <a:pt x="64772" y="62716"/>
                    <a:pt x="64739" y="62711"/>
                  </a:cubicBezTo>
                  <a:cubicBezTo>
                    <a:pt x="63534" y="62565"/>
                    <a:pt x="62329" y="62363"/>
                    <a:pt x="61121" y="62225"/>
                  </a:cubicBezTo>
                  <a:cubicBezTo>
                    <a:pt x="57515" y="61477"/>
                    <a:pt x="53876" y="60541"/>
                    <a:pt x="50544" y="58925"/>
                  </a:cubicBezTo>
                  <a:cubicBezTo>
                    <a:pt x="44369" y="56218"/>
                    <a:pt x="39450" y="51282"/>
                    <a:pt x="35610" y="45834"/>
                  </a:cubicBezTo>
                  <a:cubicBezTo>
                    <a:pt x="33549" y="42640"/>
                    <a:pt x="31975" y="39140"/>
                    <a:pt x="30649" y="35559"/>
                  </a:cubicBezTo>
                  <a:cubicBezTo>
                    <a:pt x="31039" y="35408"/>
                    <a:pt x="31433" y="35253"/>
                    <a:pt x="31824" y="35102"/>
                  </a:cubicBezTo>
                  <a:cubicBezTo>
                    <a:pt x="33427" y="34485"/>
                    <a:pt x="34980" y="33729"/>
                    <a:pt x="36592" y="33133"/>
                  </a:cubicBezTo>
                  <a:cubicBezTo>
                    <a:pt x="36923" y="33003"/>
                    <a:pt x="37247" y="32852"/>
                    <a:pt x="37582" y="32739"/>
                  </a:cubicBezTo>
                  <a:cubicBezTo>
                    <a:pt x="37587" y="32735"/>
                    <a:pt x="37595" y="32730"/>
                    <a:pt x="37603" y="32726"/>
                  </a:cubicBezTo>
                  <a:cubicBezTo>
                    <a:pt x="38187" y="33205"/>
                    <a:pt x="38804" y="33645"/>
                    <a:pt x="39442" y="34048"/>
                  </a:cubicBezTo>
                  <a:cubicBezTo>
                    <a:pt x="40844" y="34972"/>
                    <a:pt x="42296" y="35836"/>
                    <a:pt x="43874" y="36416"/>
                  </a:cubicBezTo>
                  <a:cubicBezTo>
                    <a:pt x="45490" y="37066"/>
                    <a:pt x="47215" y="37360"/>
                    <a:pt x="48865" y="37897"/>
                  </a:cubicBezTo>
                  <a:cubicBezTo>
                    <a:pt x="50548" y="38451"/>
                    <a:pt x="52080" y="39354"/>
                    <a:pt x="53650" y="40155"/>
                  </a:cubicBezTo>
                  <a:cubicBezTo>
                    <a:pt x="56122" y="41398"/>
                    <a:pt x="58896" y="41876"/>
                    <a:pt x="61637" y="41981"/>
                  </a:cubicBezTo>
                  <a:cubicBezTo>
                    <a:pt x="61872" y="41990"/>
                    <a:pt x="62107" y="41994"/>
                    <a:pt x="62342" y="41994"/>
                  </a:cubicBezTo>
                  <a:cubicBezTo>
                    <a:pt x="65108" y="41985"/>
                    <a:pt x="67903" y="41398"/>
                    <a:pt x="70325" y="40034"/>
                  </a:cubicBezTo>
                  <a:cubicBezTo>
                    <a:pt x="70388" y="39966"/>
                    <a:pt x="70527" y="39903"/>
                    <a:pt x="70653" y="39828"/>
                  </a:cubicBezTo>
                  <a:lnTo>
                    <a:pt x="70674" y="39811"/>
                  </a:lnTo>
                  <a:cubicBezTo>
                    <a:pt x="70774" y="39723"/>
                    <a:pt x="70875" y="39639"/>
                    <a:pt x="70980" y="39555"/>
                  </a:cubicBezTo>
                  <a:cubicBezTo>
                    <a:pt x="70871" y="38413"/>
                    <a:pt x="70795" y="37268"/>
                    <a:pt x="70724" y="36118"/>
                  </a:cubicBezTo>
                  <a:lnTo>
                    <a:pt x="70724" y="36118"/>
                  </a:lnTo>
                  <a:lnTo>
                    <a:pt x="70900" y="36172"/>
                  </a:lnTo>
                  <a:cubicBezTo>
                    <a:pt x="71467" y="36369"/>
                    <a:pt x="72034" y="36579"/>
                    <a:pt x="72604" y="36777"/>
                  </a:cubicBezTo>
                  <a:cubicBezTo>
                    <a:pt x="72701" y="36806"/>
                    <a:pt x="72802" y="36839"/>
                    <a:pt x="72898" y="36869"/>
                  </a:cubicBezTo>
                  <a:cubicBezTo>
                    <a:pt x="73012" y="36902"/>
                    <a:pt x="73129" y="36936"/>
                    <a:pt x="73247" y="36974"/>
                  </a:cubicBezTo>
                  <a:lnTo>
                    <a:pt x="73263" y="36974"/>
                  </a:lnTo>
                  <a:cubicBezTo>
                    <a:pt x="73352" y="37003"/>
                    <a:pt x="73435" y="37028"/>
                    <a:pt x="73524" y="37054"/>
                  </a:cubicBezTo>
                  <a:lnTo>
                    <a:pt x="73566" y="37062"/>
                  </a:lnTo>
                  <a:lnTo>
                    <a:pt x="73574" y="37062"/>
                  </a:lnTo>
                  <a:lnTo>
                    <a:pt x="73620" y="37070"/>
                  </a:lnTo>
                  <a:lnTo>
                    <a:pt x="73603" y="37070"/>
                  </a:lnTo>
                  <a:cubicBezTo>
                    <a:pt x="73729" y="37091"/>
                    <a:pt x="73855" y="37125"/>
                    <a:pt x="73981" y="37150"/>
                  </a:cubicBezTo>
                  <a:cubicBezTo>
                    <a:pt x="74107" y="37175"/>
                    <a:pt x="74225" y="37188"/>
                    <a:pt x="74342" y="37209"/>
                  </a:cubicBezTo>
                  <a:lnTo>
                    <a:pt x="74363" y="37209"/>
                  </a:lnTo>
                  <a:lnTo>
                    <a:pt x="74476" y="37230"/>
                  </a:lnTo>
                  <a:lnTo>
                    <a:pt x="74485" y="37230"/>
                  </a:lnTo>
                  <a:lnTo>
                    <a:pt x="74523" y="37234"/>
                  </a:lnTo>
                  <a:lnTo>
                    <a:pt x="74531" y="37234"/>
                  </a:lnTo>
                  <a:cubicBezTo>
                    <a:pt x="74640" y="37247"/>
                    <a:pt x="74749" y="37255"/>
                    <a:pt x="74854" y="37268"/>
                  </a:cubicBezTo>
                  <a:cubicBezTo>
                    <a:pt x="74963" y="37280"/>
                    <a:pt x="75060" y="37297"/>
                    <a:pt x="75161" y="37305"/>
                  </a:cubicBezTo>
                  <a:cubicBezTo>
                    <a:pt x="75291" y="37318"/>
                    <a:pt x="75425" y="37326"/>
                    <a:pt x="75555" y="37335"/>
                  </a:cubicBezTo>
                  <a:cubicBezTo>
                    <a:pt x="75429" y="37301"/>
                    <a:pt x="75299" y="37268"/>
                    <a:pt x="75173" y="37234"/>
                  </a:cubicBezTo>
                  <a:cubicBezTo>
                    <a:pt x="73733" y="36898"/>
                    <a:pt x="72357" y="36311"/>
                    <a:pt x="70955" y="35845"/>
                  </a:cubicBezTo>
                  <a:lnTo>
                    <a:pt x="70703" y="35769"/>
                  </a:lnTo>
                  <a:cubicBezTo>
                    <a:pt x="70640" y="34732"/>
                    <a:pt x="70569" y="33700"/>
                    <a:pt x="70468" y="32667"/>
                  </a:cubicBezTo>
                  <a:cubicBezTo>
                    <a:pt x="70455" y="32521"/>
                    <a:pt x="70447" y="32378"/>
                    <a:pt x="70434" y="32231"/>
                  </a:cubicBezTo>
                  <a:lnTo>
                    <a:pt x="70434" y="32231"/>
                  </a:lnTo>
                  <a:cubicBezTo>
                    <a:pt x="71257" y="32315"/>
                    <a:pt x="72076" y="32411"/>
                    <a:pt x="72898" y="32512"/>
                  </a:cubicBezTo>
                  <a:cubicBezTo>
                    <a:pt x="72900" y="32514"/>
                    <a:pt x="72903" y="32515"/>
                    <a:pt x="72907" y="32515"/>
                  </a:cubicBezTo>
                  <a:cubicBezTo>
                    <a:pt x="72910" y="32515"/>
                    <a:pt x="72913" y="32514"/>
                    <a:pt x="72915" y="32512"/>
                  </a:cubicBezTo>
                  <a:cubicBezTo>
                    <a:pt x="73049" y="32521"/>
                    <a:pt x="73179" y="32525"/>
                    <a:pt x="73310" y="32533"/>
                  </a:cubicBezTo>
                  <a:lnTo>
                    <a:pt x="73326" y="32533"/>
                  </a:lnTo>
                  <a:cubicBezTo>
                    <a:pt x="73494" y="32546"/>
                    <a:pt x="73662" y="32562"/>
                    <a:pt x="73830" y="32583"/>
                  </a:cubicBezTo>
                  <a:cubicBezTo>
                    <a:pt x="73998" y="32600"/>
                    <a:pt x="74153" y="32609"/>
                    <a:pt x="74317" y="32617"/>
                  </a:cubicBezTo>
                  <a:cubicBezTo>
                    <a:pt x="74481" y="32625"/>
                    <a:pt x="74632" y="32642"/>
                    <a:pt x="74787" y="32655"/>
                  </a:cubicBezTo>
                  <a:cubicBezTo>
                    <a:pt x="74963" y="32663"/>
                    <a:pt x="75140" y="32663"/>
                    <a:pt x="75316" y="32667"/>
                  </a:cubicBezTo>
                  <a:lnTo>
                    <a:pt x="75295" y="32667"/>
                  </a:lnTo>
                  <a:cubicBezTo>
                    <a:pt x="75450" y="32667"/>
                    <a:pt x="75605" y="32672"/>
                    <a:pt x="75761" y="32672"/>
                  </a:cubicBezTo>
                  <a:cubicBezTo>
                    <a:pt x="75861" y="32672"/>
                    <a:pt x="75962" y="32667"/>
                    <a:pt x="76063" y="32667"/>
                  </a:cubicBezTo>
                  <a:cubicBezTo>
                    <a:pt x="76008" y="32655"/>
                    <a:pt x="75954" y="32646"/>
                    <a:pt x="75895" y="32638"/>
                  </a:cubicBezTo>
                  <a:lnTo>
                    <a:pt x="75920" y="32638"/>
                  </a:lnTo>
                  <a:cubicBezTo>
                    <a:pt x="75710" y="32604"/>
                    <a:pt x="75505" y="32567"/>
                    <a:pt x="75299" y="32533"/>
                  </a:cubicBezTo>
                  <a:cubicBezTo>
                    <a:pt x="75085" y="32495"/>
                    <a:pt x="74867" y="32466"/>
                    <a:pt x="74648" y="32428"/>
                  </a:cubicBezTo>
                  <a:lnTo>
                    <a:pt x="74254" y="32365"/>
                  </a:lnTo>
                  <a:cubicBezTo>
                    <a:pt x="74195" y="32357"/>
                    <a:pt x="74136" y="32348"/>
                    <a:pt x="74078" y="32336"/>
                  </a:cubicBezTo>
                  <a:cubicBezTo>
                    <a:pt x="72856" y="32160"/>
                    <a:pt x="71631" y="32034"/>
                    <a:pt x="70405" y="31912"/>
                  </a:cubicBezTo>
                  <a:cubicBezTo>
                    <a:pt x="70342" y="31043"/>
                    <a:pt x="70300" y="30174"/>
                    <a:pt x="70267" y="29305"/>
                  </a:cubicBezTo>
                  <a:lnTo>
                    <a:pt x="70657" y="29305"/>
                  </a:lnTo>
                  <a:cubicBezTo>
                    <a:pt x="71583" y="29297"/>
                    <a:pt x="72507" y="29289"/>
                    <a:pt x="73432" y="29289"/>
                  </a:cubicBezTo>
                  <a:cubicBezTo>
                    <a:pt x="74289" y="29289"/>
                    <a:pt x="75146" y="29296"/>
                    <a:pt x="76004" y="29314"/>
                  </a:cubicBezTo>
                  <a:lnTo>
                    <a:pt x="76017" y="29314"/>
                  </a:lnTo>
                  <a:cubicBezTo>
                    <a:pt x="76042" y="29314"/>
                    <a:pt x="76067" y="29310"/>
                    <a:pt x="76088" y="29297"/>
                  </a:cubicBezTo>
                  <a:cubicBezTo>
                    <a:pt x="76038" y="29284"/>
                    <a:pt x="75987" y="29272"/>
                    <a:pt x="75937" y="29259"/>
                  </a:cubicBezTo>
                  <a:cubicBezTo>
                    <a:pt x="75706" y="29205"/>
                    <a:pt x="75471" y="29158"/>
                    <a:pt x="75236" y="29112"/>
                  </a:cubicBezTo>
                  <a:lnTo>
                    <a:pt x="75131" y="29096"/>
                  </a:lnTo>
                  <a:lnTo>
                    <a:pt x="74493" y="29033"/>
                  </a:lnTo>
                  <a:cubicBezTo>
                    <a:pt x="74418" y="29028"/>
                    <a:pt x="74342" y="29028"/>
                    <a:pt x="74271" y="29024"/>
                  </a:cubicBezTo>
                  <a:cubicBezTo>
                    <a:pt x="74120" y="29020"/>
                    <a:pt x="73964" y="29007"/>
                    <a:pt x="73813" y="28995"/>
                  </a:cubicBezTo>
                  <a:lnTo>
                    <a:pt x="73792" y="28995"/>
                  </a:lnTo>
                  <a:cubicBezTo>
                    <a:pt x="73691" y="28991"/>
                    <a:pt x="73591" y="28986"/>
                    <a:pt x="73490" y="28982"/>
                  </a:cubicBezTo>
                  <a:cubicBezTo>
                    <a:pt x="73406" y="28978"/>
                    <a:pt x="73318" y="28974"/>
                    <a:pt x="73234" y="28974"/>
                  </a:cubicBezTo>
                  <a:cubicBezTo>
                    <a:pt x="72340" y="28974"/>
                    <a:pt x="71442" y="28978"/>
                    <a:pt x="70548" y="28986"/>
                  </a:cubicBezTo>
                  <a:lnTo>
                    <a:pt x="70250" y="28986"/>
                  </a:lnTo>
                  <a:cubicBezTo>
                    <a:pt x="70195" y="27639"/>
                    <a:pt x="70141" y="26296"/>
                    <a:pt x="69998" y="24961"/>
                  </a:cubicBezTo>
                  <a:cubicBezTo>
                    <a:pt x="69704" y="22720"/>
                    <a:pt x="69314" y="20491"/>
                    <a:pt x="69054" y="18246"/>
                  </a:cubicBezTo>
                  <a:cubicBezTo>
                    <a:pt x="68949" y="16676"/>
                    <a:pt x="68764" y="15106"/>
                    <a:pt x="68638" y="13540"/>
                  </a:cubicBezTo>
                  <a:lnTo>
                    <a:pt x="68491" y="13519"/>
                  </a:lnTo>
                  <a:lnTo>
                    <a:pt x="68504" y="13519"/>
                  </a:lnTo>
                  <a:cubicBezTo>
                    <a:pt x="68441" y="13515"/>
                    <a:pt x="68378" y="13507"/>
                    <a:pt x="68311" y="13507"/>
                  </a:cubicBezTo>
                  <a:lnTo>
                    <a:pt x="68306" y="13507"/>
                  </a:lnTo>
                  <a:cubicBezTo>
                    <a:pt x="68260" y="13507"/>
                    <a:pt x="68206" y="13503"/>
                    <a:pt x="68159" y="13498"/>
                  </a:cubicBezTo>
                  <a:lnTo>
                    <a:pt x="67647" y="13490"/>
                  </a:lnTo>
                  <a:lnTo>
                    <a:pt x="63891" y="13444"/>
                  </a:lnTo>
                  <a:cubicBezTo>
                    <a:pt x="63715" y="12571"/>
                    <a:pt x="62690" y="11992"/>
                    <a:pt x="61838" y="11941"/>
                  </a:cubicBezTo>
                  <a:cubicBezTo>
                    <a:pt x="61705" y="11919"/>
                    <a:pt x="61571" y="11907"/>
                    <a:pt x="61439" y="11907"/>
                  </a:cubicBezTo>
                  <a:cubicBezTo>
                    <a:pt x="60736" y="11907"/>
                    <a:pt x="60076" y="12228"/>
                    <a:pt x="59719" y="12881"/>
                  </a:cubicBezTo>
                  <a:cubicBezTo>
                    <a:pt x="59635" y="13037"/>
                    <a:pt x="59589" y="13213"/>
                    <a:pt x="59584" y="13394"/>
                  </a:cubicBezTo>
                  <a:lnTo>
                    <a:pt x="58611" y="13381"/>
                  </a:lnTo>
                  <a:lnTo>
                    <a:pt x="55660" y="13343"/>
                  </a:lnTo>
                  <a:cubicBezTo>
                    <a:pt x="55765" y="12932"/>
                    <a:pt x="55668" y="12500"/>
                    <a:pt x="55404" y="12168"/>
                  </a:cubicBezTo>
                  <a:cubicBezTo>
                    <a:pt x="54966" y="11773"/>
                    <a:pt x="54353" y="11650"/>
                    <a:pt x="53752" y="11650"/>
                  </a:cubicBezTo>
                  <a:cubicBezTo>
                    <a:pt x="53483" y="11650"/>
                    <a:pt x="53217" y="11674"/>
                    <a:pt x="52970" y="11710"/>
                  </a:cubicBezTo>
                  <a:cubicBezTo>
                    <a:pt x="52008" y="11920"/>
                    <a:pt x="51530" y="12621"/>
                    <a:pt x="51534" y="13293"/>
                  </a:cubicBezTo>
                  <a:lnTo>
                    <a:pt x="49331" y="13263"/>
                  </a:lnTo>
                  <a:lnTo>
                    <a:pt x="44667" y="13209"/>
                  </a:lnTo>
                  <a:lnTo>
                    <a:pt x="39996" y="13150"/>
                  </a:lnTo>
                  <a:lnTo>
                    <a:pt x="38401" y="13129"/>
                  </a:lnTo>
                  <a:cubicBezTo>
                    <a:pt x="39488" y="12327"/>
                    <a:pt x="40575" y="11534"/>
                    <a:pt x="41679" y="10753"/>
                  </a:cubicBezTo>
                  <a:cubicBezTo>
                    <a:pt x="44928" y="8470"/>
                    <a:pt x="48378" y="6518"/>
                    <a:pt x="51950" y="4793"/>
                  </a:cubicBezTo>
                  <a:cubicBezTo>
                    <a:pt x="52088" y="4718"/>
                    <a:pt x="52227" y="4642"/>
                    <a:pt x="52369" y="4579"/>
                  </a:cubicBezTo>
                  <a:cubicBezTo>
                    <a:pt x="52453" y="4558"/>
                    <a:pt x="52533" y="4525"/>
                    <a:pt x="52600" y="4483"/>
                  </a:cubicBezTo>
                  <a:cubicBezTo>
                    <a:pt x="52655" y="4462"/>
                    <a:pt x="52701" y="4437"/>
                    <a:pt x="52747" y="4407"/>
                  </a:cubicBezTo>
                  <a:close/>
                  <a:moveTo>
                    <a:pt x="65805" y="66434"/>
                  </a:moveTo>
                  <a:cubicBezTo>
                    <a:pt x="65802" y="66438"/>
                    <a:pt x="65801" y="66441"/>
                    <a:pt x="65801" y="66442"/>
                  </a:cubicBezTo>
                  <a:lnTo>
                    <a:pt x="65801" y="66442"/>
                  </a:lnTo>
                  <a:cubicBezTo>
                    <a:pt x="65802" y="66440"/>
                    <a:pt x="65803" y="66437"/>
                    <a:pt x="65805" y="66434"/>
                  </a:cubicBezTo>
                  <a:close/>
                  <a:moveTo>
                    <a:pt x="65507" y="67450"/>
                  </a:moveTo>
                  <a:lnTo>
                    <a:pt x="65507" y="67450"/>
                  </a:lnTo>
                  <a:cubicBezTo>
                    <a:pt x="65505" y="67455"/>
                    <a:pt x="65503" y="67460"/>
                    <a:pt x="65502" y="67464"/>
                  </a:cubicBezTo>
                  <a:lnTo>
                    <a:pt x="65502" y="67464"/>
                  </a:lnTo>
                  <a:cubicBezTo>
                    <a:pt x="65505" y="67458"/>
                    <a:pt x="65507" y="67453"/>
                    <a:pt x="65507" y="67450"/>
                  </a:cubicBezTo>
                  <a:close/>
                  <a:moveTo>
                    <a:pt x="50652" y="68068"/>
                  </a:moveTo>
                  <a:lnTo>
                    <a:pt x="50652" y="68068"/>
                  </a:lnTo>
                  <a:cubicBezTo>
                    <a:pt x="50648" y="68076"/>
                    <a:pt x="50644" y="68080"/>
                    <a:pt x="50644" y="68088"/>
                  </a:cubicBezTo>
                  <a:cubicBezTo>
                    <a:pt x="50647" y="68082"/>
                    <a:pt x="50650" y="68075"/>
                    <a:pt x="50652" y="68068"/>
                  </a:cubicBezTo>
                  <a:close/>
                  <a:moveTo>
                    <a:pt x="19089" y="41931"/>
                  </a:moveTo>
                  <a:cubicBezTo>
                    <a:pt x="19093" y="41935"/>
                    <a:pt x="19098" y="41939"/>
                    <a:pt x="19102" y="41943"/>
                  </a:cubicBezTo>
                  <a:cubicBezTo>
                    <a:pt x="19870" y="43396"/>
                    <a:pt x="20021" y="45192"/>
                    <a:pt x="19467" y="46749"/>
                  </a:cubicBezTo>
                  <a:cubicBezTo>
                    <a:pt x="19098" y="47773"/>
                    <a:pt x="18304" y="48558"/>
                    <a:pt x="17490" y="49251"/>
                  </a:cubicBezTo>
                  <a:cubicBezTo>
                    <a:pt x="13964" y="52210"/>
                    <a:pt x="8848" y="52458"/>
                    <a:pt x="5503" y="55685"/>
                  </a:cubicBezTo>
                  <a:cubicBezTo>
                    <a:pt x="1796" y="59950"/>
                    <a:pt x="3085" y="67320"/>
                    <a:pt x="9549" y="67505"/>
                  </a:cubicBezTo>
                  <a:lnTo>
                    <a:pt x="9557" y="67505"/>
                  </a:lnTo>
                  <a:cubicBezTo>
                    <a:pt x="9549" y="68151"/>
                    <a:pt x="9557" y="68789"/>
                    <a:pt x="9578" y="69427"/>
                  </a:cubicBezTo>
                  <a:cubicBezTo>
                    <a:pt x="9591" y="70069"/>
                    <a:pt x="9629" y="70711"/>
                    <a:pt x="9683" y="71349"/>
                  </a:cubicBezTo>
                  <a:cubicBezTo>
                    <a:pt x="8676" y="71215"/>
                    <a:pt x="7673" y="71026"/>
                    <a:pt x="6728" y="70644"/>
                  </a:cubicBezTo>
                  <a:cubicBezTo>
                    <a:pt x="4424" y="69868"/>
                    <a:pt x="2716" y="67987"/>
                    <a:pt x="1553" y="65910"/>
                  </a:cubicBezTo>
                  <a:cubicBezTo>
                    <a:pt x="693" y="64269"/>
                    <a:pt x="428" y="62384"/>
                    <a:pt x="521" y="60546"/>
                  </a:cubicBezTo>
                  <a:cubicBezTo>
                    <a:pt x="697" y="58212"/>
                    <a:pt x="1595" y="55954"/>
                    <a:pt x="2959" y="54061"/>
                  </a:cubicBezTo>
                  <a:cubicBezTo>
                    <a:pt x="4046" y="52722"/>
                    <a:pt x="5511" y="51694"/>
                    <a:pt x="7001" y="50837"/>
                  </a:cubicBezTo>
                  <a:cubicBezTo>
                    <a:pt x="9209" y="49582"/>
                    <a:pt x="11740" y="49167"/>
                    <a:pt x="14103" y="48315"/>
                  </a:cubicBezTo>
                  <a:cubicBezTo>
                    <a:pt x="15794" y="47610"/>
                    <a:pt x="18455" y="46518"/>
                    <a:pt x="18422" y="44361"/>
                  </a:cubicBezTo>
                  <a:cubicBezTo>
                    <a:pt x="18468" y="44097"/>
                    <a:pt x="18212" y="42758"/>
                    <a:pt x="17847" y="42350"/>
                  </a:cubicBezTo>
                  <a:cubicBezTo>
                    <a:pt x="18275" y="42258"/>
                    <a:pt x="18690" y="42115"/>
                    <a:pt x="19089" y="41931"/>
                  </a:cubicBezTo>
                  <a:close/>
                  <a:moveTo>
                    <a:pt x="88315" y="75723"/>
                  </a:moveTo>
                  <a:cubicBezTo>
                    <a:pt x="88315" y="75726"/>
                    <a:pt x="88315" y="75727"/>
                    <a:pt x="88317" y="75729"/>
                  </a:cubicBezTo>
                  <a:lnTo>
                    <a:pt x="88317" y="75729"/>
                  </a:lnTo>
                  <a:cubicBezTo>
                    <a:pt x="88316" y="75727"/>
                    <a:pt x="88315" y="75725"/>
                    <a:pt x="88315" y="75723"/>
                  </a:cubicBezTo>
                  <a:close/>
                  <a:moveTo>
                    <a:pt x="40203" y="76522"/>
                  </a:moveTo>
                  <a:cubicBezTo>
                    <a:pt x="40207" y="76527"/>
                    <a:pt x="40210" y="76532"/>
                    <a:pt x="40214" y="76537"/>
                  </a:cubicBezTo>
                  <a:cubicBezTo>
                    <a:pt x="40210" y="76530"/>
                    <a:pt x="40207" y="76526"/>
                    <a:pt x="40203" y="76522"/>
                  </a:cubicBezTo>
                  <a:close/>
                  <a:moveTo>
                    <a:pt x="34082" y="43920"/>
                  </a:moveTo>
                  <a:cubicBezTo>
                    <a:pt x="34313" y="44340"/>
                    <a:pt x="34544" y="44760"/>
                    <a:pt x="34787" y="45171"/>
                  </a:cubicBezTo>
                  <a:cubicBezTo>
                    <a:pt x="36688" y="48105"/>
                    <a:pt x="38942" y="50795"/>
                    <a:pt x="41494" y="53188"/>
                  </a:cubicBezTo>
                  <a:cubicBezTo>
                    <a:pt x="42984" y="54527"/>
                    <a:pt x="44483" y="55861"/>
                    <a:pt x="46166" y="56953"/>
                  </a:cubicBezTo>
                  <a:cubicBezTo>
                    <a:pt x="48222" y="58267"/>
                    <a:pt x="50455" y="59291"/>
                    <a:pt x="52697" y="60252"/>
                  </a:cubicBezTo>
                  <a:cubicBezTo>
                    <a:pt x="56357" y="61570"/>
                    <a:pt x="60147" y="62514"/>
                    <a:pt x="64008" y="62972"/>
                  </a:cubicBezTo>
                  <a:cubicBezTo>
                    <a:pt x="64076" y="62972"/>
                    <a:pt x="64139" y="62980"/>
                    <a:pt x="64206" y="62984"/>
                  </a:cubicBezTo>
                  <a:cubicBezTo>
                    <a:pt x="64290" y="62993"/>
                    <a:pt x="64374" y="63009"/>
                    <a:pt x="64457" y="63022"/>
                  </a:cubicBezTo>
                  <a:cubicBezTo>
                    <a:pt x="64495" y="63026"/>
                    <a:pt x="64529" y="63035"/>
                    <a:pt x="64562" y="63039"/>
                  </a:cubicBezTo>
                  <a:cubicBezTo>
                    <a:pt x="64676" y="63056"/>
                    <a:pt x="64789" y="63072"/>
                    <a:pt x="64898" y="63093"/>
                  </a:cubicBezTo>
                  <a:cubicBezTo>
                    <a:pt x="65637" y="62720"/>
                    <a:pt x="66342" y="62262"/>
                    <a:pt x="67085" y="61906"/>
                  </a:cubicBezTo>
                  <a:cubicBezTo>
                    <a:pt x="69179" y="60806"/>
                    <a:pt x="71190" y="59547"/>
                    <a:pt x="73095" y="58141"/>
                  </a:cubicBezTo>
                  <a:cubicBezTo>
                    <a:pt x="74040" y="62191"/>
                    <a:pt x="74229" y="66409"/>
                    <a:pt x="73767" y="70544"/>
                  </a:cubicBezTo>
                  <a:cubicBezTo>
                    <a:pt x="73599" y="71605"/>
                    <a:pt x="73410" y="72684"/>
                    <a:pt x="73163" y="73738"/>
                  </a:cubicBezTo>
                  <a:lnTo>
                    <a:pt x="73158" y="73738"/>
                  </a:lnTo>
                  <a:cubicBezTo>
                    <a:pt x="73150" y="73763"/>
                    <a:pt x="73146" y="73792"/>
                    <a:pt x="73142" y="73813"/>
                  </a:cubicBezTo>
                  <a:cubicBezTo>
                    <a:pt x="73125" y="73897"/>
                    <a:pt x="73104" y="73985"/>
                    <a:pt x="73083" y="74069"/>
                  </a:cubicBezTo>
                  <a:lnTo>
                    <a:pt x="73087" y="74069"/>
                  </a:lnTo>
                  <a:lnTo>
                    <a:pt x="73083" y="74086"/>
                  </a:lnTo>
                  <a:lnTo>
                    <a:pt x="73234" y="74086"/>
                  </a:lnTo>
                  <a:lnTo>
                    <a:pt x="73393" y="74090"/>
                  </a:lnTo>
                  <a:cubicBezTo>
                    <a:pt x="73524" y="74094"/>
                    <a:pt x="73654" y="74099"/>
                    <a:pt x="73788" y="74107"/>
                  </a:cubicBezTo>
                  <a:cubicBezTo>
                    <a:pt x="73826" y="74107"/>
                    <a:pt x="73868" y="74111"/>
                    <a:pt x="73910" y="74115"/>
                  </a:cubicBezTo>
                  <a:cubicBezTo>
                    <a:pt x="73939" y="74115"/>
                    <a:pt x="73969" y="74120"/>
                    <a:pt x="73998" y="74124"/>
                  </a:cubicBezTo>
                  <a:lnTo>
                    <a:pt x="74052" y="74128"/>
                  </a:lnTo>
                  <a:cubicBezTo>
                    <a:pt x="74363" y="74139"/>
                    <a:pt x="74674" y="74143"/>
                    <a:pt x="74985" y="74143"/>
                  </a:cubicBezTo>
                  <a:cubicBezTo>
                    <a:pt x="75733" y="74143"/>
                    <a:pt x="76483" y="74119"/>
                    <a:pt x="77230" y="74107"/>
                  </a:cubicBezTo>
                  <a:cubicBezTo>
                    <a:pt x="77456" y="74104"/>
                    <a:pt x="77684" y="74102"/>
                    <a:pt x="77911" y="74102"/>
                  </a:cubicBezTo>
                  <a:cubicBezTo>
                    <a:pt x="79066" y="74102"/>
                    <a:pt x="80232" y="74141"/>
                    <a:pt x="81389" y="74166"/>
                  </a:cubicBezTo>
                  <a:lnTo>
                    <a:pt x="81381" y="74178"/>
                  </a:lnTo>
                  <a:lnTo>
                    <a:pt x="81465" y="74183"/>
                  </a:lnTo>
                  <a:lnTo>
                    <a:pt x="81704" y="74183"/>
                  </a:lnTo>
                  <a:lnTo>
                    <a:pt x="81712" y="74170"/>
                  </a:lnTo>
                  <a:cubicBezTo>
                    <a:pt x="81746" y="74124"/>
                    <a:pt x="81780" y="74082"/>
                    <a:pt x="81813" y="74040"/>
                  </a:cubicBezTo>
                  <a:cubicBezTo>
                    <a:pt x="81855" y="73985"/>
                    <a:pt x="81901" y="73931"/>
                    <a:pt x="81943" y="73876"/>
                  </a:cubicBezTo>
                  <a:cubicBezTo>
                    <a:pt x="81939" y="73872"/>
                    <a:pt x="81935" y="73872"/>
                    <a:pt x="81931" y="73872"/>
                  </a:cubicBezTo>
                  <a:cubicBezTo>
                    <a:pt x="82535" y="72915"/>
                    <a:pt x="83438" y="72201"/>
                    <a:pt x="84554" y="71903"/>
                  </a:cubicBezTo>
                  <a:cubicBezTo>
                    <a:pt x="85151" y="71695"/>
                    <a:pt x="85742" y="71596"/>
                    <a:pt x="86311" y="71596"/>
                  </a:cubicBezTo>
                  <a:cubicBezTo>
                    <a:pt x="88463" y="71596"/>
                    <a:pt x="90297" y="73017"/>
                    <a:pt x="90955" y="75295"/>
                  </a:cubicBezTo>
                  <a:cubicBezTo>
                    <a:pt x="91333" y="76470"/>
                    <a:pt x="91240" y="77696"/>
                    <a:pt x="91081" y="78892"/>
                  </a:cubicBezTo>
                  <a:cubicBezTo>
                    <a:pt x="91051" y="78854"/>
                    <a:pt x="91009" y="78833"/>
                    <a:pt x="90963" y="78829"/>
                  </a:cubicBezTo>
                  <a:cubicBezTo>
                    <a:pt x="90602" y="78825"/>
                    <a:pt x="90237" y="78821"/>
                    <a:pt x="89876" y="78816"/>
                  </a:cubicBezTo>
                  <a:lnTo>
                    <a:pt x="89314" y="78808"/>
                  </a:lnTo>
                  <a:cubicBezTo>
                    <a:pt x="89368" y="78241"/>
                    <a:pt x="89074" y="77070"/>
                    <a:pt x="89007" y="76844"/>
                  </a:cubicBezTo>
                  <a:cubicBezTo>
                    <a:pt x="88877" y="76529"/>
                    <a:pt x="88315" y="75039"/>
                    <a:pt x="87870" y="74686"/>
                  </a:cubicBezTo>
                  <a:lnTo>
                    <a:pt x="87870" y="74686"/>
                  </a:lnTo>
                  <a:lnTo>
                    <a:pt x="87920" y="74774"/>
                  </a:lnTo>
                  <a:cubicBezTo>
                    <a:pt x="87975" y="74871"/>
                    <a:pt x="88025" y="74972"/>
                    <a:pt x="88071" y="75072"/>
                  </a:cubicBezTo>
                  <a:cubicBezTo>
                    <a:pt x="88164" y="75286"/>
                    <a:pt x="88248" y="75509"/>
                    <a:pt x="88319" y="75731"/>
                  </a:cubicBezTo>
                  <a:cubicBezTo>
                    <a:pt x="88318" y="75731"/>
                    <a:pt x="88317" y="75730"/>
                    <a:pt x="88317" y="75729"/>
                  </a:cubicBezTo>
                  <a:lnTo>
                    <a:pt x="88317" y="75729"/>
                  </a:lnTo>
                  <a:cubicBezTo>
                    <a:pt x="88379" y="75912"/>
                    <a:pt x="88441" y="76090"/>
                    <a:pt x="88504" y="76273"/>
                  </a:cubicBezTo>
                  <a:cubicBezTo>
                    <a:pt x="88567" y="76441"/>
                    <a:pt x="88625" y="76609"/>
                    <a:pt x="88676" y="76785"/>
                  </a:cubicBezTo>
                  <a:cubicBezTo>
                    <a:pt x="88697" y="76873"/>
                    <a:pt x="88722" y="76970"/>
                    <a:pt x="88747" y="77058"/>
                  </a:cubicBezTo>
                  <a:cubicBezTo>
                    <a:pt x="88755" y="77100"/>
                    <a:pt x="88764" y="77133"/>
                    <a:pt x="88776" y="77175"/>
                  </a:cubicBezTo>
                  <a:cubicBezTo>
                    <a:pt x="88793" y="77238"/>
                    <a:pt x="88806" y="77301"/>
                    <a:pt x="88818" y="77364"/>
                  </a:cubicBezTo>
                  <a:lnTo>
                    <a:pt x="88818" y="77381"/>
                  </a:lnTo>
                  <a:cubicBezTo>
                    <a:pt x="88928" y="77847"/>
                    <a:pt x="88982" y="78325"/>
                    <a:pt x="88986" y="78804"/>
                  </a:cubicBezTo>
                  <a:lnTo>
                    <a:pt x="87022" y="78774"/>
                  </a:lnTo>
                  <a:cubicBezTo>
                    <a:pt x="86988" y="78246"/>
                    <a:pt x="86951" y="77708"/>
                    <a:pt x="86825" y="77192"/>
                  </a:cubicBezTo>
                  <a:cubicBezTo>
                    <a:pt x="86565" y="76361"/>
                    <a:pt x="86170" y="75534"/>
                    <a:pt x="85519" y="74951"/>
                  </a:cubicBezTo>
                  <a:lnTo>
                    <a:pt x="85519" y="74951"/>
                  </a:lnTo>
                  <a:cubicBezTo>
                    <a:pt x="85566" y="75026"/>
                    <a:pt x="85616" y="75102"/>
                    <a:pt x="85662" y="75177"/>
                  </a:cubicBezTo>
                  <a:cubicBezTo>
                    <a:pt x="85826" y="75463"/>
                    <a:pt x="85943" y="75769"/>
                    <a:pt x="86078" y="76071"/>
                  </a:cubicBezTo>
                  <a:lnTo>
                    <a:pt x="86082" y="76080"/>
                  </a:lnTo>
                  <a:lnTo>
                    <a:pt x="86082" y="76084"/>
                  </a:lnTo>
                  <a:cubicBezTo>
                    <a:pt x="86086" y="76092"/>
                    <a:pt x="86090" y="76101"/>
                    <a:pt x="86094" y="76109"/>
                  </a:cubicBezTo>
                  <a:lnTo>
                    <a:pt x="86094" y="76113"/>
                  </a:lnTo>
                  <a:cubicBezTo>
                    <a:pt x="86094" y="76113"/>
                    <a:pt x="86094" y="76117"/>
                    <a:pt x="86099" y="76122"/>
                  </a:cubicBezTo>
                  <a:cubicBezTo>
                    <a:pt x="86099" y="76126"/>
                    <a:pt x="86099" y="76130"/>
                    <a:pt x="86103" y="76134"/>
                  </a:cubicBezTo>
                  <a:lnTo>
                    <a:pt x="86103" y="76130"/>
                  </a:lnTo>
                  <a:cubicBezTo>
                    <a:pt x="86103" y="76134"/>
                    <a:pt x="86107" y="76134"/>
                    <a:pt x="86107" y="76138"/>
                  </a:cubicBezTo>
                  <a:lnTo>
                    <a:pt x="86107" y="76143"/>
                  </a:lnTo>
                  <a:cubicBezTo>
                    <a:pt x="86141" y="76218"/>
                    <a:pt x="86178" y="76294"/>
                    <a:pt x="86208" y="76369"/>
                  </a:cubicBezTo>
                  <a:cubicBezTo>
                    <a:pt x="86241" y="76449"/>
                    <a:pt x="86271" y="76529"/>
                    <a:pt x="86300" y="76609"/>
                  </a:cubicBezTo>
                  <a:cubicBezTo>
                    <a:pt x="86363" y="76772"/>
                    <a:pt x="86413" y="76940"/>
                    <a:pt x="86464" y="77108"/>
                  </a:cubicBezTo>
                  <a:cubicBezTo>
                    <a:pt x="86489" y="77196"/>
                    <a:pt x="86518" y="77280"/>
                    <a:pt x="86539" y="77372"/>
                  </a:cubicBezTo>
                  <a:cubicBezTo>
                    <a:pt x="86556" y="77427"/>
                    <a:pt x="86560" y="77490"/>
                    <a:pt x="86556" y="77549"/>
                  </a:cubicBezTo>
                  <a:cubicBezTo>
                    <a:pt x="86640" y="77952"/>
                    <a:pt x="86686" y="78359"/>
                    <a:pt x="86695" y="78774"/>
                  </a:cubicBezTo>
                  <a:lnTo>
                    <a:pt x="85897" y="78762"/>
                  </a:lnTo>
                  <a:cubicBezTo>
                    <a:pt x="84554" y="78741"/>
                    <a:pt x="83215" y="78724"/>
                    <a:pt x="81872" y="78707"/>
                  </a:cubicBezTo>
                  <a:cubicBezTo>
                    <a:pt x="80537" y="78690"/>
                    <a:pt x="79207" y="78674"/>
                    <a:pt x="77872" y="78653"/>
                  </a:cubicBezTo>
                  <a:lnTo>
                    <a:pt x="73914" y="78598"/>
                  </a:lnTo>
                  <a:cubicBezTo>
                    <a:pt x="72709" y="78581"/>
                    <a:pt x="71509" y="78564"/>
                    <a:pt x="70304" y="78548"/>
                  </a:cubicBezTo>
                  <a:cubicBezTo>
                    <a:pt x="70288" y="78548"/>
                    <a:pt x="70275" y="78552"/>
                    <a:pt x="70258" y="78556"/>
                  </a:cubicBezTo>
                  <a:cubicBezTo>
                    <a:pt x="69599" y="76034"/>
                    <a:pt x="67765" y="73645"/>
                    <a:pt x="65196" y="72928"/>
                  </a:cubicBezTo>
                  <a:cubicBezTo>
                    <a:pt x="64576" y="72748"/>
                    <a:pt x="63938" y="72658"/>
                    <a:pt x="63298" y="72658"/>
                  </a:cubicBezTo>
                  <a:cubicBezTo>
                    <a:pt x="63132" y="72658"/>
                    <a:pt x="62965" y="72664"/>
                    <a:pt x="62800" y="72676"/>
                  </a:cubicBezTo>
                  <a:cubicBezTo>
                    <a:pt x="63232" y="71866"/>
                    <a:pt x="63698" y="71072"/>
                    <a:pt x="64126" y="70258"/>
                  </a:cubicBezTo>
                  <a:cubicBezTo>
                    <a:pt x="64126" y="70237"/>
                    <a:pt x="64126" y="70216"/>
                    <a:pt x="64130" y="70199"/>
                  </a:cubicBezTo>
                  <a:cubicBezTo>
                    <a:pt x="64139" y="70170"/>
                    <a:pt x="64151" y="70149"/>
                    <a:pt x="64168" y="70132"/>
                  </a:cubicBezTo>
                  <a:cubicBezTo>
                    <a:pt x="64185" y="70115"/>
                    <a:pt x="64201" y="70094"/>
                    <a:pt x="64214" y="70078"/>
                  </a:cubicBezTo>
                  <a:cubicBezTo>
                    <a:pt x="64231" y="70052"/>
                    <a:pt x="64248" y="70027"/>
                    <a:pt x="64260" y="70002"/>
                  </a:cubicBezTo>
                  <a:cubicBezTo>
                    <a:pt x="64348" y="69834"/>
                    <a:pt x="64432" y="69666"/>
                    <a:pt x="64516" y="69494"/>
                  </a:cubicBezTo>
                  <a:cubicBezTo>
                    <a:pt x="64751" y="69053"/>
                    <a:pt x="64978" y="68604"/>
                    <a:pt x="65205" y="68159"/>
                  </a:cubicBezTo>
                  <a:cubicBezTo>
                    <a:pt x="65226" y="68118"/>
                    <a:pt x="65242" y="68076"/>
                    <a:pt x="65263" y="68038"/>
                  </a:cubicBezTo>
                  <a:cubicBezTo>
                    <a:pt x="65322" y="67912"/>
                    <a:pt x="65377" y="67786"/>
                    <a:pt x="65431" y="67660"/>
                  </a:cubicBezTo>
                  <a:cubicBezTo>
                    <a:pt x="65455" y="67593"/>
                    <a:pt x="65478" y="67530"/>
                    <a:pt x="65502" y="67464"/>
                  </a:cubicBezTo>
                  <a:lnTo>
                    <a:pt x="65502" y="67464"/>
                  </a:lnTo>
                  <a:cubicBezTo>
                    <a:pt x="65501" y="67466"/>
                    <a:pt x="65500" y="67469"/>
                    <a:pt x="65498" y="67471"/>
                  </a:cubicBezTo>
                  <a:cubicBezTo>
                    <a:pt x="65570" y="67253"/>
                    <a:pt x="65645" y="67039"/>
                    <a:pt x="65708" y="66825"/>
                  </a:cubicBezTo>
                  <a:lnTo>
                    <a:pt x="65717" y="66804"/>
                  </a:lnTo>
                  <a:lnTo>
                    <a:pt x="65717" y="66804"/>
                  </a:lnTo>
                  <a:cubicBezTo>
                    <a:pt x="65712" y="66808"/>
                    <a:pt x="65712" y="66816"/>
                    <a:pt x="65708" y="66821"/>
                  </a:cubicBezTo>
                  <a:cubicBezTo>
                    <a:pt x="65742" y="66695"/>
                    <a:pt x="65763" y="66569"/>
                    <a:pt x="65801" y="66443"/>
                  </a:cubicBezTo>
                  <a:cubicBezTo>
                    <a:pt x="65801" y="66443"/>
                    <a:pt x="65801" y="66443"/>
                    <a:pt x="65801" y="66442"/>
                  </a:cubicBezTo>
                  <a:lnTo>
                    <a:pt x="65801" y="66442"/>
                  </a:lnTo>
                  <a:cubicBezTo>
                    <a:pt x="65227" y="67518"/>
                    <a:pt x="64695" y="68607"/>
                    <a:pt x="64105" y="69670"/>
                  </a:cubicBezTo>
                  <a:cubicBezTo>
                    <a:pt x="63589" y="70699"/>
                    <a:pt x="62972" y="71656"/>
                    <a:pt x="62443" y="72676"/>
                  </a:cubicBezTo>
                  <a:cubicBezTo>
                    <a:pt x="62439" y="72688"/>
                    <a:pt x="62439" y="72701"/>
                    <a:pt x="62434" y="72714"/>
                  </a:cubicBezTo>
                  <a:cubicBezTo>
                    <a:pt x="60827" y="72902"/>
                    <a:pt x="59265" y="73612"/>
                    <a:pt x="58267" y="74825"/>
                  </a:cubicBezTo>
                  <a:cubicBezTo>
                    <a:pt x="58136" y="74827"/>
                    <a:pt x="58006" y="74828"/>
                    <a:pt x="57876" y="74828"/>
                  </a:cubicBezTo>
                  <a:cubicBezTo>
                    <a:pt x="57746" y="74828"/>
                    <a:pt x="57616" y="74827"/>
                    <a:pt x="57486" y="74825"/>
                  </a:cubicBezTo>
                  <a:cubicBezTo>
                    <a:pt x="55110" y="74800"/>
                    <a:pt x="52739" y="74640"/>
                    <a:pt x="50367" y="74481"/>
                  </a:cubicBezTo>
                  <a:cubicBezTo>
                    <a:pt x="50388" y="74346"/>
                    <a:pt x="50350" y="74170"/>
                    <a:pt x="50367" y="74061"/>
                  </a:cubicBezTo>
                  <a:cubicBezTo>
                    <a:pt x="50397" y="72138"/>
                    <a:pt x="50615" y="70212"/>
                    <a:pt x="50674" y="68290"/>
                  </a:cubicBezTo>
                  <a:cubicBezTo>
                    <a:pt x="50674" y="68155"/>
                    <a:pt x="50682" y="68021"/>
                    <a:pt x="50703" y="67887"/>
                  </a:cubicBezTo>
                  <a:lnTo>
                    <a:pt x="50703" y="67887"/>
                  </a:lnTo>
                  <a:cubicBezTo>
                    <a:pt x="50690" y="67920"/>
                    <a:pt x="50682" y="67954"/>
                    <a:pt x="50669" y="67987"/>
                  </a:cubicBezTo>
                  <a:cubicBezTo>
                    <a:pt x="50669" y="67987"/>
                    <a:pt x="50669" y="67992"/>
                    <a:pt x="50669" y="67992"/>
                  </a:cubicBezTo>
                  <a:lnTo>
                    <a:pt x="50669" y="67996"/>
                  </a:lnTo>
                  <a:cubicBezTo>
                    <a:pt x="50669" y="68000"/>
                    <a:pt x="50669" y="68004"/>
                    <a:pt x="50669" y="68004"/>
                  </a:cubicBezTo>
                  <a:lnTo>
                    <a:pt x="50669" y="68008"/>
                  </a:lnTo>
                  <a:cubicBezTo>
                    <a:pt x="50669" y="68013"/>
                    <a:pt x="50665" y="68017"/>
                    <a:pt x="50665" y="68021"/>
                  </a:cubicBezTo>
                  <a:cubicBezTo>
                    <a:pt x="50665" y="68025"/>
                    <a:pt x="50661" y="68029"/>
                    <a:pt x="50661" y="68034"/>
                  </a:cubicBezTo>
                  <a:cubicBezTo>
                    <a:pt x="50658" y="68044"/>
                    <a:pt x="50656" y="68057"/>
                    <a:pt x="50652" y="68068"/>
                  </a:cubicBezTo>
                  <a:lnTo>
                    <a:pt x="50652" y="68068"/>
                  </a:lnTo>
                  <a:cubicBezTo>
                    <a:pt x="50652" y="68068"/>
                    <a:pt x="50652" y="68068"/>
                    <a:pt x="50653" y="68067"/>
                  </a:cubicBezTo>
                  <a:lnTo>
                    <a:pt x="50653" y="68067"/>
                  </a:lnTo>
                  <a:cubicBezTo>
                    <a:pt x="50632" y="68130"/>
                    <a:pt x="50615" y="68193"/>
                    <a:pt x="50598" y="68256"/>
                  </a:cubicBezTo>
                  <a:cubicBezTo>
                    <a:pt x="50556" y="68407"/>
                    <a:pt x="50518" y="68558"/>
                    <a:pt x="50485" y="68714"/>
                  </a:cubicBezTo>
                  <a:cubicBezTo>
                    <a:pt x="50455" y="68869"/>
                    <a:pt x="50422" y="69033"/>
                    <a:pt x="50397" y="69192"/>
                  </a:cubicBezTo>
                  <a:cubicBezTo>
                    <a:pt x="50371" y="69343"/>
                    <a:pt x="50346" y="69494"/>
                    <a:pt x="50317" y="69645"/>
                  </a:cubicBezTo>
                  <a:cubicBezTo>
                    <a:pt x="50300" y="69738"/>
                    <a:pt x="50288" y="69830"/>
                    <a:pt x="50275" y="69922"/>
                  </a:cubicBezTo>
                  <a:cubicBezTo>
                    <a:pt x="50229" y="70737"/>
                    <a:pt x="50170" y="71555"/>
                    <a:pt x="50120" y="72374"/>
                  </a:cubicBezTo>
                  <a:cubicBezTo>
                    <a:pt x="50057" y="73066"/>
                    <a:pt x="50048" y="73763"/>
                    <a:pt x="50048" y="74460"/>
                  </a:cubicBezTo>
                  <a:lnTo>
                    <a:pt x="50036" y="74460"/>
                  </a:lnTo>
                  <a:cubicBezTo>
                    <a:pt x="50036" y="74535"/>
                    <a:pt x="50036" y="74606"/>
                    <a:pt x="50036" y="74678"/>
                  </a:cubicBezTo>
                  <a:lnTo>
                    <a:pt x="50036" y="74686"/>
                  </a:lnTo>
                  <a:cubicBezTo>
                    <a:pt x="50036" y="74690"/>
                    <a:pt x="50036" y="74695"/>
                    <a:pt x="50036" y="74703"/>
                  </a:cubicBezTo>
                  <a:lnTo>
                    <a:pt x="50036" y="74783"/>
                  </a:lnTo>
                  <a:cubicBezTo>
                    <a:pt x="52571" y="74955"/>
                    <a:pt x="55114" y="75127"/>
                    <a:pt x="57658" y="75152"/>
                  </a:cubicBezTo>
                  <a:cubicBezTo>
                    <a:pt x="57721" y="75140"/>
                    <a:pt x="57784" y="75140"/>
                    <a:pt x="57847" y="75140"/>
                  </a:cubicBezTo>
                  <a:cubicBezTo>
                    <a:pt x="57878" y="75137"/>
                    <a:pt x="57911" y="75137"/>
                    <a:pt x="57944" y="75137"/>
                  </a:cubicBezTo>
                  <a:cubicBezTo>
                    <a:pt x="57977" y="75137"/>
                    <a:pt x="58010" y="75137"/>
                    <a:pt x="58044" y="75135"/>
                  </a:cubicBezTo>
                  <a:lnTo>
                    <a:pt x="58413" y="75135"/>
                  </a:lnTo>
                  <a:cubicBezTo>
                    <a:pt x="59568" y="73724"/>
                    <a:pt x="61455" y="72981"/>
                    <a:pt x="63299" y="72981"/>
                  </a:cubicBezTo>
                  <a:cubicBezTo>
                    <a:pt x="63896" y="72981"/>
                    <a:pt x="64488" y="73059"/>
                    <a:pt x="65049" y="73217"/>
                  </a:cubicBezTo>
                  <a:cubicBezTo>
                    <a:pt x="67677" y="73927"/>
                    <a:pt x="69507" y="76441"/>
                    <a:pt x="70052" y="79035"/>
                  </a:cubicBezTo>
                  <a:lnTo>
                    <a:pt x="69498" y="79026"/>
                  </a:lnTo>
                  <a:cubicBezTo>
                    <a:pt x="69012" y="79022"/>
                    <a:pt x="68529" y="79018"/>
                    <a:pt x="68046" y="79014"/>
                  </a:cubicBezTo>
                  <a:lnTo>
                    <a:pt x="67341" y="79009"/>
                  </a:lnTo>
                  <a:cubicBezTo>
                    <a:pt x="67362" y="78585"/>
                    <a:pt x="67140" y="77809"/>
                    <a:pt x="67089" y="77616"/>
                  </a:cubicBezTo>
                  <a:cubicBezTo>
                    <a:pt x="66900" y="76823"/>
                    <a:pt x="66376" y="76185"/>
                    <a:pt x="65847" y="75589"/>
                  </a:cubicBezTo>
                  <a:lnTo>
                    <a:pt x="65847" y="75589"/>
                  </a:lnTo>
                  <a:cubicBezTo>
                    <a:pt x="65935" y="75740"/>
                    <a:pt x="66015" y="75899"/>
                    <a:pt x="66090" y="76059"/>
                  </a:cubicBezTo>
                  <a:cubicBezTo>
                    <a:pt x="66141" y="76176"/>
                    <a:pt x="66187" y="76294"/>
                    <a:pt x="66241" y="76411"/>
                  </a:cubicBezTo>
                  <a:cubicBezTo>
                    <a:pt x="66296" y="76525"/>
                    <a:pt x="66355" y="76642"/>
                    <a:pt x="66401" y="76760"/>
                  </a:cubicBezTo>
                  <a:cubicBezTo>
                    <a:pt x="66439" y="76856"/>
                    <a:pt x="66472" y="76949"/>
                    <a:pt x="66506" y="77041"/>
                  </a:cubicBezTo>
                  <a:cubicBezTo>
                    <a:pt x="66812" y="77654"/>
                    <a:pt x="66988" y="78321"/>
                    <a:pt x="67014" y="79005"/>
                  </a:cubicBezTo>
                  <a:lnTo>
                    <a:pt x="64747" y="78984"/>
                  </a:lnTo>
                  <a:cubicBezTo>
                    <a:pt x="64621" y="78099"/>
                    <a:pt x="64361" y="77200"/>
                    <a:pt x="63815" y="76474"/>
                  </a:cubicBezTo>
                  <a:cubicBezTo>
                    <a:pt x="63710" y="76361"/>
                    <a:pt x="63438" y="75979"/>
                    <a:pt x="63215" y="75882"/>
                  </a:cubicBezTo>
                  <a:lnTo>
                    <a:pt x="63215" y="75882"/>
                  </a:lnTo>
                  <a:cubicBezTo>
                    <a:pt x="63316" y="76029"/>
                    <a:pt x="63404" y="76185"/>
                    <a:pt x="63496" y="76340"/>
                  </a:cubicBezTo>
                  <a:cubicBezTo>
                    <a:pt x="63547" y="76424"/>
                    <a:pt x="63593" y="76512"/>
                    <a:pt x="63635" y="76600"/>
                  </a:cubicBezTo>
                  <a:cubicBezTo>
                    <a:pt x="63677" y="76693"/>
                    <a:pt x="63727" y="76789"/>
                    <a:pt x="63769" y="76890"/>
                  </a:cubicBezTo>
                  <a:cubicBezTo>
                    <a:pt x="63799" y="76970"/>
                    <a:pt x="63828" y="77053"/>
                    <a:pt x="63857" y="77133"/>
                  </a:cubicBezTo>
                  <a:cubicBezTo>
                    <a:pt x="64159" y="77696"/>
                    <a:pt x="64323" y="78346"/>
                    <a:pt x="64424" y="78984"/>
                  </a:cubicBezTo>
                  <a:lnTo>
                    <a:pt x="63983" y="78980"/>
                  </a:lnTo>
                  <a:cubicBezTo>
                    <a:pt x="62602" y="78967"/>
                    <a:pt x="61221" y="78955"/>
                    <a:pt x="59841" y="78942"/>
                  </a:cubicBezTo>
                  <a:cubicBezTo>
                    <a:pt x="58489" y="78934"/>
                    <a:pt x="57133" y="78921"/>
                    <a:pt x="55782" y="78909"/>
                  </a:cubicBezTo>
                  <a:cubicBezTo>
                    <a:pt x="54405" y="78892"/>
                    <a:pt x="53024" y="78879"/>
                    <a:pt x="51643" y="78871"/>
                  </a:cubicBezTo>
                  <a:cubicBezTo>
                    <a:pt x="50271" y="78858"/>
                    <a:pt x="48898" y="78846"/>
                    <a:pt x="47530" y="78833"/>
                  </a:cubicBezTo>
                  <a:cubicBezTo>
                    <a:pt x="46309" y="78821"/>
                    <a:pt x="45087" y="78812"/>
                    <a:pt x="43866" y="78800"/>
                  </a:cubicBezTo>
                  <a:cubicBezTo>
                    <a:pt x="43841" y="78800"/>
                    <a:pt x="43811" y="78808"/>
                    <a:pt x="43786" y="78821"/>
                  </a:cubicBezTo>
                  <a:cubicBezTo>
                    <a:pt x="43681" y="78439"/>
                    <a:pt x="43584" y="78052"/>
                    <a:pt x="43517" y="77654"/>
                  </a:cubicBezTo>
                  <a:cubicBezTo>
                    <a:pt x="43039" y="76143"/>
                    <a:pt x="42334" y="74640"/>
                    <a:pt x="41108" y="73591"/>
                  </a:cubicBezTo>
                  <a:cubicBezTo>
                    <a:pt x="40583" y="73142"/>
                    <a:pt x="39971" y="72797"/>
                    <a:pt x="39312" y="72588"/>
                  </a:cubicBezTo>
                  <a:cubicBezTo>
                    <a:pt x="39379" y="72504"/>
                    <a:pt x="39438" y="72411"/>
                    <a:pt x="39475" y="72353"/>
                  </a:cubicBezTo>
                  <a:cubicBezTo>
                    <a:pt x="40739" y="70497"/>
                    <a:pt x="41414" y="67198"/>
                    <a:pt x="40831" y="64965"/>
                  </a:cubicBezTo>
                  <a:lnTo>
                    <a:pt x="40831" y="64965"/>
                  </a:lnTo>
                  <a:cubicBezTo>
                    <a:pt x="40835" y="65087"/>
                    <a:pt x="40839" y="65209"/>
                    <a:pt x="40835" y="65326"/>
                  </a:cubicBezTo>
                  <a:lnTo>
                    <a:pt x="40835" y="65314"/>
                  </a:lnTo>
                  <a:cubicBezTo>
                    <a:pt x="40831" y="65456"/>
                    <a:pt x="40827" y="65599"/>
                    <a:pt x="40823" y="65742"/>
                  </a:cubicBezTo>
                  <a:cubicBezTo>
                    <a:pt x="40823" y="65805"/>
                    <a:pt x="40823" y="65872"/>
                    <a:pt x="40827" y="65935"/>
                  </a:cubicBezTo>
                  <a:cubicBezTo>
                    <a:pt x="40827" y="66019"/>
                    <a:pt x="40827" y="66107"/>
                    <a:pt x="40823" y="66191"/>
                  </a:cubicBezTo>
                  <a:lnTo>
                    <a:pt x="40823" y="66187"/>
                  </a:lnTo>
                  <a:cubicBezTo>
                    <a:pt x="40810" y="66388"/>
                    <a:pt x="40798" y="66586"/>
                    <a:pt x="40772" y="66783"/>
                  </a:cubicBezTo>
                  <a:cubicBezTo>
                    <a:pt x="40764" y="66913"/>
                    <a:pt x="40764" y="67043"/>
                    <a:pt x="40747" y="67173"/>
                  </a:cubicBezTo>
                  <a:cubicBezTo>
                    <a:pt x="40735" y="67274"/>
                    <a:pt x="40718" y="67370"/>
                    <a:pt x="40693" y="67467"/>
                  </a:cubicBezTo>
                  <a:cubicBezTo>
                    <a:pt x="40600" y="68504"/>
                    <a:pt x="40336" y="69540"/>
                    <a:pt x="40050" y="70514"/>
                  </a:cubicBezTo>
                  <a:cubicBezTo>
                    <a:pt x="39815" y="71223"/>
                    <a:pt x="39454" y="71882"/>
                    <a:pt x="38993" y="72466"/>
                  </a:cubicBezTo>
                  <a:cubicBezTo>
                    <a:pt x="38980" y="72470"/>
                    <a:pt x="38967" y="72478"/>
                    <a:pt x="38955" y="72487"/>
                  </a:cubicBezTo>
                  <a:cubicBezTo>
                    <a:pt x="38469" y="72362"/>
                    <a:pt x="37966" y="72302"/>
                    <a:pt x="37461" y="72302"/>
                  </a:cubicBezTo>
                  <a:cubicBezTo>
                    <a:pt x="36689" y="72302"/>
                    <a:pt x="35911" y="72443"/>
                    <a:pt x="35177" y="72709"/>
                  </a:cubicBezTo>
                  <a:cubicBezTo>
                    <a:pt x="35177" y="72701"/>
                    <a:pt x="35182" y="72693"/>
                    <a:pt x="35182" y="72684"/>
                  </a:cubicBezTo>
                  <a:cubicBezTo>
                    <a:pt x="35312" y="72403"/>
                    <a:pt x="35270" y="71727"/>
                    <a:pt x="35337" y="71521"/>
                  </a:cubicBezTo>
                  <a:cubicBezTo>
                    <a:pt x="35517" y="70329"/>
                    <a:pt x="35475" y="69116"/>
                    <a:pt x="35215" y="67941"/>
                  </a:cubicBezTo>
                  <a:cubicBezTo>
                    <a:pt x="34229" y="62955"/>
                    <a:pt x="29822" y="58942"/>
                    <a:pt x="24739" y="58531"/>
                  </a:cubicBezTo>
                  <a:cubicBezTo>
                    <a:pt x="24088" y="58471"/>
                    <a:pt x="23430" y="58422"/>
                    <a:pt x="22776" y="58422"/>
                  </a:cubicBezTo>
                  <a:cubicBezTo>
                    <a:pt x="22565" y="58422"/>
                    <a:pt x="22355" y="58427"/>
                    <a:pt x="22145" y="58439"/>
                  </a:cubicBezTo>
                  <a:lnTo>
                    <a:pt x="22170" y="58443"/>
                  </a:lnTo>
                  <a:lnTo>
                    <a:pt x="22174" y="58443"/>
                  </a:lnTo>
                  <a:cubicBezTo>
                    <a:pt x="22371" y="58468"/>
                    <a:pt x="22569" y="58497"/>
                    <a:pt x="22766" y="58531"/>
                  </a:cubicBezTo>
                  <a:lnTo>
                    <a:pt x="22745" y="58531"/>
                  </a:lnTo>
                  <a:cubicBezTo>
                    <a:pt x="23030" y="58577"/>
                    <a:pt x="23324" y="58602"/>
                    <a:pt x="23614" y="58640"/>
                  </a:cubicBezTo>
                  <a:cubicBezTo>
                    <a:pt x="23929" y="58678"/>
                    <a:pt x="24243" y="58724"/>
                    <a:pt x="24558" y="58779"/>
                  </a:cubicBezTo>
                  <a:cubicBezTo>
                    <a:pt x="24772" y="58812"/>
                    <a:pt x="24986" y="58825"/>
                    <a:pt x="25200" y="58858"/>
                  </a:cubicBezTo>
                  <a:cubicBezTo>
                    <a:pt x="25415" y="58892"/>
                    <a:pt x="25620" y="58946"/>
                    <a:pt x="25834" y="58988"/>
                  </a:cubicBezTo>
                  <a:cubicBezTo>
                    <a:pt x="25943" y="59009"/>
                    <a:pt x="26048" y="59035"/>
                    <a:pt x="26153" y="59060"/>
                  </a:cubicBezTo>
                  <a:cubicBezTo>
                    <a:pt x="26191" y="59068"/>
                    <a:pt x="26229" y="59081"/>
                    <a:pt x="26258" y="59089"/>
                  </a:cubicBezTo>
                  <a:cubicBezTo>
                    <a:pt x="30934" y="60159"/>
                    <a:pt x="34649" y="64374"/>
                    <a:pt x="35089" y="69179"/>
                  </a:cubicBezTo>
                  <a:cubicBezTo>
                    <a:pt x="35211" y="70321"/>
                    <a:pt x="35039" y="71471"/>
                    <a:pt x="34888" y="72600"/>
                  </a:cubicBezTo>
                  <a:cubicBezTo>
                    <a:pt x="34884" y="72604"/>
                    <a:pt x="34884" y="72613"/>
                    <a:pt x="34888" y="72617"/>
                  </a:cubicBezTo>
                  <a:cubicBezTo>
                    <a:pt x="34858" y="72663"/>
                    <a:pt x="34837" y="72714"/>
                    <a:pt x="34833" y="72768"/>
                  </a:cubicBezTo>
                  <a:cubicBezTo>
                    <a:pt x="34825" y="72797"/>
                    <a:pt x="34821" y="72823"/>
                    <a:pt x="34816" y="72852"/>
                  </a:cubicBezTo>
                  <a:cubicBezTo>
                    <a:pt x="34330" y="73062"/>
                    <a:pt x="33872" y="73331"/>
                    <a:pt x="33448" y="73650"/>
                  </a:cubicBezTo>
                  <a:cubicBezTo>
                    <a:pt x="32290" y="74455"/>
                    <a:pt x="31286" y="75446"/>
                    <a:pt x="30325" y="76466"/>
                  </a:cubicBezTo>
                  <a:cubicBezTo>
                    <a:pt x="30214" y="76467"/>
                    <a:pt x="30103" y="76468"/>
                    <a:pt x="29991" y="76468"/>
                  </a:cubicBezTo>
                  <a:cubicBezTo>
                    <a:pt x="29083" y="76468"/>
                    <a:pt x="28175" y="76426"/>
                    <a:pt x="27270" y="76411"/>
                  </a:cubicBezTo>
                  <a:cubicBezTo>
                    <a:pt x="25534" y="76356"/>
                    <a:pt x="23799" y="76326"/>
                    <a:pt x="22065" y="76326"/>
                  </a:cubicBezTo>
                  <a:cubicBezTo>
                    <a:pt x="20486" y="76326"/>
                    <a:pt x="18906" y="76351"/>
                    <a:pt x="17326" y="76407"/>
                  </a:cubicBezTo>
                  <a:cubicBezTo>
                    <a:pt x="17062" y="76407"/>
                    <a:pt x="16819" y="76399"/>
                    <a:pt x="16546" y="76386"/>
                  </a:cubicBezTo>
                  <a:lnTo>
                    <a:pt x="16533" y="76386"/>
                  </a:lnTo>
                  <a:cubicBezTo>
                    <a:pt x="16609" y="76407"/>
                    <a:pt x="16684" y="76424"/>
                    <a:pt x="16760" y="76445"/>
                  </a:cubicBezTo>
                  <a:cubicBezTo>
                    <a:pt x="16932" y="76487"/>
                    <a:pt x="17108" y="76520"/>
                    <a:pt x="17284" y="76546"/>
                  </a:cubicBezTo>
                  <a:lnTo>
                    <a:pt x="17293" y="76546"/>
                  </a:lnTo>
                  <a:cubicBezTo>
                    <a:pt x="17444" y="76562"/>
                    <a:pt x="17595" y="76575"/>
                    <a:pt x="17746" y="76592"/>
                  </a:cubicBezTo>
                  <a:cubicBezTo>
                    <a:pt x="17893" y="76613"/>
                    <a:pt x="18032" y="76621"/>
                    <a:pt x="18178" y="76630"/>
                  </a:cubicBezTo>
                  <a:cubicBezTo>
                    <a:pt x="18472" y="76642"/>
                    <a:pt x="18770" y="76651"/>
                    <a:pt x="19068" y="76663"/>
                  </a:cubicBezTo>
                  <a:lnTo>
                    <a:pt x="19056" y="76663"/>
                  </a:lnTo>
                  <a:cubicBezTo>
                    <a:pt x="19182" y="76667"/>
                    <a:pt x="19307" y="76667"/>
                    <a:pt x="19433" y="76672"/>
                  </a:cubicBezTo>
                  <a:cubicBezTo>
                    <a:pt x="19513" y="76669"/>
                    <a:pt x="19592" y="76668"/>
                    <a:pt x="19671" y="76668"/>
                  </a:cubicBezTo>
                  <a:cubicBezTo>
                    <a:pt x="19749" y="76668"/>
                    <a:pt x="19828" y="76669"/>
                    <a:pt x="19908" y="76672"/>
                  </a:cubicBezTo>
                  <a:lnTo>
                    <a:pt x="20034" y="76672"/>
                  </a:lnTo>
                  <a:cubicBezTo>
                    <a:pt x="20748" y="76650"/>
                    <a:pt x="21462" y="76641"/>
                    <a:pt x="22177" y="76641"/>
                  </a:cubicBezTo>
                  <a:cubicBezTo>
                    <a:pt x="24866" y="76641"/>
                    <a:pt x="27556" y="76767"/>
                    <a:pt x="30246" y="76793"/>
                  </a:cubicBezTo>
                  <a:cubicBezTo>
                    <a:pt x="30249" y="76793"/>
                    <a:pt x="30253" y="76793"/>
                    <a:pt x="30257" y="76793"/>
                  </a:cubicBezTo>
                  <a:cubicBezTo>
                    <a:pt x="30644" y="76793"/>
                    <a:pt x="30848" y="76355"/>
                    <a:pt x="31106" y="76117"/>
                  </a:cubicBezTo>
                  <a:cubicBezTo>
                    <a:pt x="32302" y="74888"/>
                    <a:pt x="33633" y="73687"/>
                    <a:pt x="35240" y="73033"/>
                  </a:cubicBezTo>
                  <a:cubicBezTo>
                    <a:pt x="35923" y="72750"/>
                    <a:pt x="36654" y="72613"/>
                    <a:pt x="37383" y="72613"/>
                  </a:cubicBezTo>
                  <a:cubicBezTo>
                    <a:pt x="39094" y="72613"/>
                    <a:pt x="40790" y="73372"/>
                    <a:pt x="41817" y="74800"/>
                  </a:cubicBezTo>
                  <a:cubicBezTo>
                    <a:pt x="42388" y="75618"/>
                    <a:pt x="42787" y="76550"/>
                    <a:pt x="43135" y="77482"/>
                  </a:cubicBezTo>
                  <a:cubicBezTo>
                    <a:pt x="43274" y="78094"/>
                    <a:pt x="43433" y="78703"/>
                    <a:pt x="43584" y="79312"/>
                  </a:cubicBezTo>
                  <a:cubicBezTo>
                    <a:pt x="42690" y="79396"/>
                    <a:pt x="41792" y="79354"/>
                    <a:pt x="40898" y="79417"/>
                  </a:cubicBezTo>
                  <a:cubicBezTo>
                    <a:pt x="40898" y="79303"/>
                    <a:pt x="40881" y="79177"/>
                    <a:pt x="40898" y="79093"/>
                  </a:cubicBezTo>
                  <a:cubicBezTo>
                    <a:pt x="40865" y="78325"/>
                    <a:pt x="40701" y="77574"/>
                    <a:pt x="40403" y="76865"/>
                  </a:cubicBezTo>
                  <a:cubicBezTo>
                    <a:pt x="40386" y="76831"/>
                    <a:pt x="40374" y="76797"/>
                    <a:pt x="40357" y="76760"/>
                  </a:cubicBezTo>
                  <a:lnTo>
                    <a:pt x="40357" y="76760"/>
                  </a:lnTo>
                  <a:lnTo>
                    <a:pt x="40361" y="76772"/>
                  </a:lnTo>
                  <a:cubicBezTo>
                    <a:pt x="40340" y="76734"/>
                    <a:pt x="40323" y="76701"/>
                    <a:pt x="40302" y="76663"/>
                  </a:cubicBezTo>
                  <a:cubicBezTo>
                    <a:pt x="40269" y="76613"/>
                    <a:pt x="40235" y="76567"/>
                    <a:pt x="40201" y="76520"/>
                  </a:cubicBezTo>
                  <a:lnTo>
                    <a:pt x="40201" y="76520"/>
                  </a:lnTo>
                  <a:cubicBezTo>
                    <a:pt x="40202" y="76521"/>
                    <a:pt x="40202" y="76521"/>
                    <a:pt x="40203" y="76522"/>
                  </a:cubicBezTo>
                  <a:lnTo>
                    <a:pt x="40203" y="76522"/>
                  </a:lnTo>
                  <a:cubicBezTo>
                    <a:pt x="40151" y="76452"/>
                    <a:pt x="40097" y="76385"/>
                    <a:pt x="40042" y="76315"/>
                  </a:cubicBezTo>
                  <a:lnTo>
                    <a:pt x="40046" y="76315"/>
                  </a:lnTo>
                  <a:cubicBezTo>
                    <a:pt x="39987" y="76252"/>
                    <a:pt x="39929" y="76185"/>
                    <a:pt x="39870" y="76122"/>
                  </a:cubicBezTo>
                  <a:lnTo>
                    <a:pt x="39794" y="76050"/>
                  </a:lnTo>
                  <a:cubicBezTo>
                    <a:pt x="39794" y="76050"/>
                    <a:pt x="39790" y="76046"/>
                    <a:pt x="39786" y="76042"/>
                  </a:cubicBezTo>
                  <a:cubicBezTo>
                    <a:pt x="39736" y="76004"/>
                    <a:pt x="39685" y="75962"/>
                    <a:pt x="39635" y="75924"/>
                  </a:cubicBezTo>
                  <a:cubicBezTo>
                    <a:pt x="39580" y="75882"/>
                    <a:pt x="39522" y="75845"/>
                    <a:pt x="39459" y="75811"/>
                  </a:cubicBezTo>
                  <a:lnTo>
                    <a:pt x="39383" y="75769"/>
                  </a:lnTo>
                  <a:lnTo>
                    <a:pt x="39383" y="75769"/>
                  </a:lnTo>
                  <a:cubicBezTo>
                    <a:pt x="40193" y="76785"/>
                    <a:pt x="40609" y="78107"/>
                    <a:pt x="40571" y="79408"/>
                  </a:cubicBezTo>
                  <a:lnTo>
                    <a:pt x="40571" y="79429"/>
                  </a:lnTo>
                  <a:cubicBezTo>
                    <a:pt x="39685" y="79433"/>
                    <a:pt x="38795" y="79438"/>
                    <a:pt x="37910" y="79446"/>
                  </a:cubicBezTo>
                  <a:cubicBezTo>
                    <a:pt x="37906" y="79328"/>
                    <a:pt x="37880" y="79194"/>
                    <a:pt x="37889" y="79102"/>
                  </a:cubicBezTo>
                  <a:cubicBezTo>
                    <a:pt x="37834" y="78518"/>
                    <a:pt x="37733" y="77880"/>
                    <a:pt x="37528" y="77293"/>
                  </a:cubicBezTo>
                  <a:cubicBezTo>
                    <a:pt x="37503" y="77238"/>
                    <a:pt x="37482" y="77184"/>
                    <a:pt x="37456" y="77129"/>
                  </a:cubicBezTo>
                  <a:cubicBezTo>
                    <a:pt x="37452" y="77125"/>
                    <a:pt x="37452" y="77125"/>
                    <a:pt x="37448" y="77121"/>
                  </a:cubicBezTo>
                  <a:cubicBezTo>
                    <a:pt x="37423" y="77066"/>
                    <a:pt x="37398" y="77007"/>
                    <a:pt x="37364" y="76957"/>
                  </a:cubicBezTo>
                  <a:cubicBezTo>
                    <a:pt x="37322" y="76890"/>
                    <a:pt x="37276" y="76827"/>
                    <a:pt x="37230" y="76764"/>
                  </a:cubicBezTo>
                  <a:lnTo>
                    <a:pt x="37230" y="76764"/>
                  </a:lnTo>
                  <a:lnTo>
                    <a:pt x="37234" y="76768"/>
                  </a:lnTo>
                  <a:cubicBezTo>
                    <a:pt x="37209" y="76730"/>
                    <a:pt x="37179" y="76693"/>
                    <a:pt x="37150" y="76655"/>
                  </a:cubicBezTo>
                  <a:cubicBezTo>
                    <a:pt x="37146" y="76655"/>
                    <a:pt x="37146" y="76655"/>
                    <a:pt x="37146" y="76651"/>
                  </a:cubicBezTo>
                  <a:cubicBezTo>
                    <a:pt x="37108" y="76609"/>
                    <a:pt x="37066" y="76562"/>
                    <a:pt x="37024" y="76520"/>
                  </a:cubicBezTo>
                  <a:cubicBezTo>
                    <a:pt x="36965" y="76466"/>
                    <a:pt x="36902" y="76411"/>
                    <a:pt x="36839" y="76361"/>
                  </a:cubicBezTo>
                  <a:lnTo>
                    <a:pt x="36844" y="76361"/>
                  </a:lnTo>
                  <a:cubicBezTo>
                    <a:pt x="36760" y="76298"/>
                    <a:pt x="36676" y="76243"/>
                    <a:pt x="36588" y="76185"/>
                  </a:cubicBezTo>
                  <a:lnTo>
                    <a:pt x="36588" y="76185"/>
                  </a:lnTo>
                  <a:lnTo>
                    <a:pt x="36592" y="76189"/>
                  </a:lnTo>
                  <a:cubicBezTo>
                    <a:pt x="36525" y="76147"/>
                    <a:pt x="36453" y="76105"/>
                    <a:pt x="36386" y="76071"/>
                  </a:cubicBezTo>
                  <a:lnTo>
                    <a:pt x="36357" y="76055"/>
                  </a:lnTo>
                  <a:lnTo>
                    <a:pt x="36357" y="76055"/>
                  </a:lnTo>
                  <a:cubicBezTo>
                    <a:pt x="37293" y="76886"/>
                    <a:pt x="37524" y="78246"/>
                    <a:pt x="37582" y="79446"/>
                  </a:cubicBezTo>
                  <a:lnTo>
                    <a:pt x="37582" y="79450"/>
                  </a:lnTo>
                  <a:cubicBezTo>
                    <a:pt x="35690" y="79469"/>
                    <a:pt x="33798" y="79491"/>
                    <a:pt x="31905" y="79491"/>
                  </a:cubicBezTo>
                  <a:cubicBezTo>
                    <a:pt x="30457" y="79491"/>
                    <a:pt x="29008" y="79478"/>
                    <a:pt x="27559" y="79442"/>
                  </a:cubicBezTo>
                  <a:cubicBezTo>
                    <a:pt x="26729" y="79426"/>
                    <a:pt x="25899" y="79422"/>
                    <a:pt x="25070" y="79422"/>
                  </a:cubicBezTo>
                  <a:cubicBezTo>
                    <a:pt x="24566" y="79422"/>
                    <a:pt x="24062" y="79423"/>
                    <a:pt x="23559" y="79425"/>
                  </a:cubicBezTo>
                  <a:cubicBezTo>
                    <a:pt x="23094" y="79426"/>
                    <a:pt x="22629" y="79427"/>
                    <a:pt x="22164" y="79427"/>
                  </a:cubicBezTo>
                  <a:cubicBezTo>
                    <a:pt x="19440" y="79427"/>
                    <a:pt x="16721" y="79385"/>
                    <a:pt x="14011" y="79056"/>
                  </a:cubicBezTo>
                  <a:cubicBezTo>
                    <a:pt x="11261" y="78951"/>
                    <a:pt x="10460" y="75773"/>
                    <a:pt x="10296" y="73507"/>
                  </a:cubicBezTo>
                  <a:cubicBezTo>
                    <a:pt x="9880" y="71337"/>
                    <a:pt x="9872" y="69112"/>
                    <a:pt x="9880" y="66904"/>
                  </a:cubicBezTo>
                  <a:cubicBezTo>
                    <a:pt x="10103" y="62577"/>
                    <a:pt x="10783" y="59232"/>
                    <a:pt x="14073" y="56155"/>
                  </a:cubicBezTo>
                  <a:cubicBezTo>
                    <a:pt x="18124" y="52348"/>
                    <a:pt x="22963" y="49440"/>
                    <a:pt x="27895" y="46926"/>
                  </a:cubicBezTo>
                  <a:cubicBezTo>
                    <a:pt x="29885" y="45876"/>
                    <a:pt x="31945" y="44936"/>
                    <a:pt x="33981" y="43971"/>
                  </a:cubicBezTo>
                  <a:cubicBezTo>
                    <a:pt x="34015" y="43954"/>
                    <a:pt x="34048" y="43937"/>
                    <a:pt x="34082" y="43920"/>
                  </a:cubicBezTo>
                  <a:close/>
                  <a:moveTo>
                    <a:pt x="45553" y="0"/>
                  </a:moveTo>
                  <a:lnTo>
                    <a:pt x="45347" y="160"/>
                  </a:lnTo>
                  <a:cubicBezTo>
                    <a:pt x="45339" y="164"/>
                    <a:pt x="45331" y="168"/>
                    <a:pt x="45326" y="176"/>
                  </a:cubicBezTo>
                  <a:lnTo>
                    <a:pt x="45284" y="210"/>
                  </a:lnTo>
                  <a:cubicBezTo>
                    <a:pt x="45284" y="218"/>
                    <a:pt x="45289" y="223"/>
                    <a:pt x="45289" y="227"/>
                  </a:cubicBezTo>
                  <a:cubicBezTo>
                    <a:pt x="43077" y="2481"/>
                    <a:pt x="42178" y="6271"/>
                    <a:pt x="43421" y="9213"/>
                  </a:cubicBezTo>
                  <a:cubicBezTo>
                    <a:pt x="41524" y="10460"/>
                    <a:pt x="39689" y="11790"/>
                    <a:pt x="37868" y="13138"/>
                  </a:cubicBezTo>
                  <a:lnTo>
                    <a:pt x="35291" y="13108"/>
                  </a:lnTo>
                  <a:cubicBezTo>
                    <a:pt x="33969" y="13091"/>
                    <a:pt x="32646" y="13075"/>
                    <a:pt x="31328" y="13058"/>
                  </a:cubicBezTo>
                  <a:lnTo>
                    <a:pt x="31320" y="13058"/>
                  </a:lnTo>
                  <a:cubicBezTo>
                    <a:pt x="31261" y="13058"/>
                    <a:pt x="31207" y="13062"/>
                    <a:pt x="31148" y="13062"/>
                  </a:cubicBezTo>
                  <a:cubicBezTo>
                    <a:pt x="31135" y="13064"/>
                    <a:pt x="31123" y="13065"/>
                    <a:pt x="31110" y="13065"/>
                  </a:cubicBezTo>
                  <a:cubicBezTo>
                    <a:pt x="31098" y="13065"/>
                    <a:pt x="31085" y="13064"/>
                    <a:pt x="31072" y="13062"/>
                  </a:cubicBezTo>
                  <a:lnTo>
                    <a:pt x="31035" y="13062"/>
                  </a:lnTo>
                  <a:lnTo>
                    <a:pt x="31035" y="13091"/>
                  </a:lnTo>
                  <a:cubicBezTo>
                    <a:pt x="31039" y="13096"/>
                    <a:pt x="31039" y="13104"/>
                    <a:pt x="31039" y="13112"/>
                  </a:cubicBezTo>
                  <a:cubicBezTo>
                    <a:pt x="31043" y="13163"/>
                    <a:pt x="31043" y="13217"/>
                    <a:pt x="31043" y="13268"/>
                  </a:cubicBezTo>
                  <a:lnTo>
                    <a:pt x="31043" y="13305"/>
                  </a:lnTo>
                  <a:cubicBezTo>
                    <a:pt x="31043" y="13352"/>
                    <a:pt x="31047" y="13398"/>
                    <a:pt x="31047" y="13444"/>
                  </a:cubicBezTo>
                  <a:lnTo>
                    <a:pt x="31047" y="13494"/>
                  </a:lnTo>
                  <a:cubicBezTo>
                    <a:pt x="31148" y="14976"/>
                    <a:pt x="31156" y="16466"/>
                    <a:pt x="31232" y="17948"/>
                  </a:cubicBezTo>
                  <a:cubicBezTo>
                    <a:pt x="30153" y="18703"/>
                    <a:pt x="29083" y="19463"/>
                    <a:pt x="28050" y="20273"/>
                  </a:cubicBezTo>
                  <a:cubicBezTo>
                    <a:pt x="27883" y="20399"/>
                    <a:pt x="27715" y="20529"/>
                    <a:pt x="27543" y="20663"/>
                  </a:cubicBezTo>
                  <a:cubicBezTo>
                    <a:pt x="27501" y="20705"/>
                    <a:pt x="27454" y="20743"/>
                    <a:pt x="27404" y="20781"/>
                  </a:cubicBezTo>
                  <a:lnTo>
                    <a:pt x="27345" y="20823"/>
                  </a:lnTo>
                  <a:lnTo>
                    <a:pt x="27245" y="20894"/>
                  </a:lnTo>
                  <a:lnTo>
                    <a:pt x="27190" y="20936"/>
                  </a:lnTo>
                  <a:lnTo>
                    <a:pt x="27144" y="20970"/>
                  </a:lnTo>
                  <a:cubicBezTo>
                    <a:pt x="27156" y="21062"/>
                    <a:pt x="27161" y="21154"/>
                    <a:pt x="27165" y="21247"/>
                  </a:cubicBezTo>
                  <a:cubicBezTo>
                    <a:pt x="27165" y="21326"/>
                    <a:pt x="27165" y="21410"/>
                    <a:pt x="27165" y="21494"/>
                  </a:cubicBezTo>
                  <a:cubicBezTo>
                    <a:pt x="27203" y="21935"/>
                    <a:pt x="27245" y="22376"/>
                    <a:pt x="27286" y="22816"/>
                  </a:cubicBezTo>
                  <a:cubicBezTo>
                    <a:pt x="27522" y="25263"/>
                    <a:pt x="27983" y="27681"/>
                    <a:pt x="28588" y="30065"/>
                  </a:cubicBezTo>
                  <a:cubicBezTo>
                    <a:pt x="28407" y="30107"/>
                    <a:pt x="28227" y="30149"/>
                    <a:pt x="28050" y="30195"/>
                  </a:cubicBezTo>
                  <a:lnTo>
                    <a:pt x="27983" y="30216"/>
                  </a:lnTo>
                  <a:cubicBezTo>
                    <a:pt x="27828" y="30267"/>
                    <a:pt x="27668" y="30317"/>
                    <a:pt x="27517" y="30372"/>
                  </a:cubicBezTo>
                  <a:cubicBezTo>
                    <a:pt x="27375" y="30422"/>
                    <a:pt x="27236" y="30472"/>
                    <a:pt x="27098" y="30523"/>
                  </a:cubicBezTo>
                  <a:cubicBezTo>
                    <a:pt x="26942" y="30581"/>
                    <a:pt x="26791" y="30644"/>
                    <a:pt x="26640" y="30711"/>
                  </a:cubicBezTo>
                  <a:lnTo>
                    <a:pt x="26632" y="30711"/>
                  </a:lnTo>
                  <a:cubicBezTo>
                    <a:pt x="26628" y="30715"/>
                    <a:pt x="26624" y="30716"/>
                    <a:pt x="26621" y="30719"/>
                  </a:cubicBezTo>
                  <a:lnTo>
                    <a:pt x="26621" y="30719"/>
                  </a:lnTo>
                  <a:cubicBezTo>
                    <a:pt x="26354" y="30831"/>
                    <a:pt x="26088" y="30939"/>
                    <a:pt x="25826" y="31060"/>
                  </a:cubicBezTo>
                  <a:cubicBezTo>
                    <a:pt x="25696" y="31123"/>
                    <a:pt x="25566" y="31190"/>
                    <a:pt x="25436" y="31257"/>
                  </a:cubicBezTo>
                  <a:cubicBezTo>
                    <a:pt x="26120" y="31060"/>
                    <a:pt x="26812" y="30863"/>
                    <a:pt x="27501" y="30678"/>
                  </a:cubicBezTo>
                  <a:cubicBezTo>
                    <a:pt x="27891" y="30573"/>
                    <a:pt x="28281" y="30472"/>
                    <a:pt x="28672" y="30372"/>
                  </a:cubicBezTo>
                  <a:cubicBezTo>
                    <a:pt x="28852" y="31072"/>
                    <a:pt x="29041" y="31769"/>
                    <a:pt x="29242" y="32462"/>
                  </a:cubicBezTo>
                  <a:cubicBezTo>
                    <a:pt x="29276" y="32567"/>
                    <a:pt x="29314" y="32676"/>
                    <a:pt x="29347" y="32781"/>
                  </a:cubicBezTo>
                  <a:cubicBezTo>
                    <a:pt x="28768" y="32974"/>
                    <a:pt x="28193" y="33167"/>
                    <a:pt x="27622" y="33368"/>
                  </a:cubicBezTo>
                  <a:cubicBezTo>
                    <a:pt x="27509" y="33410"/>
                    <a:pt x="27396" y="33452"/>
                    <a:pt x="27286" y="33498"/>
                  </a:cubicBezTo>
                  <a:cubicBezTo>
                    <a:pt x="27173" y="33540"/>
                    <a:pt x="27051" y="33595"/>
                    <a:pt x="26934" y="33645"/>
                  </a:cubicBezTo>
                  <a:lnTo>
                    <a:pt x="26913" y="33645"/>
                  </a:lnTo>
                  <a:cubicBezTo>
                    <a:pt x="26900" y="33654"/>
                    <a:pt x="26884" y="33658"/>
                    <a:pt x="26867" y="33666"/>
                  </a:cubicBezTo>
                  <a:lnTo>
                    <a:pt x="26833" y="33683"/>
                  </a:lnTo>
                  <a:lnTo>
                    <a:pt x="26829" y="33683"/>
                  </a:lnTo>
                  <a:lnTo>
                    <a:pt x="26821" y="33687"/>
                  </a:lnTo>
                  <a:cubicBezTo>
                    <a:pt x="26657" y="33763"/>
                    <a:pt x="26489" y="33834"/>
                    <a:pt x="26325" y="33910"/>
                  </a:cubicBezTo>
                  <a:cubicBezTo>
                    <a:pt x="26157" y="33981"/>
                    <a:pt x="25985" y="34073"/>
                    <a:pt x="25822" y="34162"/>
                  </a:cubicBezTo>
                  <a:lnTo>
                    <a:pt x="25838" y="34153"/>
                  </a:lnTo>
                  <a:lnTo>
                    <a:pt x="25838" y="34153"/>
                  </a:lnTo>
                  <a:cubicBezTo>
                    <a:pt x="25817" y="34166"/>
                    <a:pt x="25796" y="34174"/>
                    <a:pt x="25775" y="34187"/>
                  </a:cubicBezTo>
                  <a:cubicBezTo>
                    <a:pt x="25775" y="34187"/>
                    <a:pt x="25771" y="34191"/>
                    <a:pt x="25767" y="34191"/>
                  </a:cubicBezTo>
                  <a:cubicBezTo>
                    <a:pt x="25754" y="34199"/>
                    <a:pt x="25742" y="34208"/>
                    <a:pt x="25729" y="34216"/>
                  </a:cubicBezTo>
                  <a:lnTo>
                    <a:pt x="25725" y="34216"/>
                  </a:lnTo>
                  <a:cubicBezTo>
                    <a:pt x="25713" y="34224"/>
                    <a:pt x="25701" y="34232"/>
                    <a:pt x="25686" y="34240"/>
                  </a:cubicBezTo>
                  <a:lnTo>
                    <a:pt x="25686" y="34240"/>
                  </a:lnTo>
                  <a:cubicBezTo>
                    <a:pt x="25726" y="34232"/>
                    <a:pt x="25765" y="34220"/>
                    <a:pt x="25805" y="34208"/>
                  </a:cubicBezTo>
                  <a:cubicBezTo>
                    <a:pt x="25897" y="34187"/>
                    <a:pt x="25990" y="34162"/>
                    <a:pt x="26078" y="34136"/>
                  </a:cubicBezTo>
                  <a:cubicBezTo>
                    <a:pt x="26191" y="34103"/>
                    <a:pt x="26300" y="34078"/>
                    <a:pt x="26409" y="34044"/>
                  </a:cubicBezTo>
                  <a:lnTo>
                    <a:pt x="26409" y="34044"/>
                  </a:lnTo>
                  <a:cubicBezTo>
                    <a:pt x="26405" y="34044"/>
                    <a:pt x="26397" y="34048"/>
                    <a:pt x="26392" y="34048"/>
                  </a:cubicBezTo>
                  <a:cubicBezTo>
                    <a:pt x="26544" y="34006"/>
                    <a:pt x="26695" y="33952"/>
                    <a:pt x="26846" y="33910"/>
                  </a:cubicBezTo>
                  <a:cubicBezTo>
                    <a:pt x="27014" y="33868"/>
                    <a:pt x="27177" y="33830"/>
                    <a:pt x="27345" y="33784"/>
                  </a:cubicBezTo>
                  <a:lnTo>
                    <a:pt x="27345" y="33784"/>
                  </a:lnTo>
                  <a:lnTo>
                    <a:pt x="27324" y="33792"/>
                  </a:lnTo>
                  <a:cubicBezTo>
                    <a:pt x="27379" y="33775"/>
                    <a:pt x="27433" y="33759"/>
                    <a:pt x="27492" y="33742"/>
                  </a:cubicBezTo>
                  <a:cubicBezTo>
                    <a:pt x="28143" y="33515"/>
                    <a:pt x="28798" y="33293"/>
                    <a:pt x="29452" y="33066"/>
                  </a:cubicBezTo>
                  <a:cubicBezTo>
                    <a:pt x="29704" y="33838"/>
                    <a:pt x="29969" y="34602"/>
                    <a:pt x="30250" y="35366"/>
                  </a:cubicBezTo>
                  <a:cubicBezTo>
                    <a:pt x="29226" y="35769"/>
                    <a:pt x="28201" y="36168"/>
                    <a:pt x="27177" y="36567"/>
                  </a:cubicBezTo>
                  <a:cubicBezTo>
                    <a:pt x="27144" y="36583"/>
                    <a:pt x="27102" y="36596"/>
                    <a:pt x="27060" y="36609"/>
                  </a:cubicBezTo>
                  <a:cubicBezTo>
                    <a:pt x="27190" y="36588"/>
                    <a:pt x="27320" y="36571"/>
                    <a:pt x="27450" y="36550"/>
                  </a:cubicBezTo>
                  <a:cubicBezTo>
                    <a:pt x="27597" y="36525"/>
                    <a:pt x="27744" y="36500"/>
                    <a:pt x="27887" y="36470"/>
                  </a:cubicBezTo>
                  <a:cubicBezTo>
                    <a:pt x="28034" y="36445"/>
                    <a:pt x="28172" y="36411"/>
                    <a:pt x="28311" y="36378"/>
                  </a:cubicBezTo>
                  <a:lnTo>
                    <a:pt x="28327" y="36378"/>
                  </a:lnTo>
                  <a:cubicBezTo>
                    <a:pt x="28487" y="36336"/>
                    <a:pt x="28642" y="36281"/>
                    <a:pt x="28802" y="36235"/>
                  </a:cubicBezTo>
                  <a:cubicBezTo>
                    <a:pt x="28957" y="36185"/>
                    <a:pt x="29125" y="36134"/>
                    <a:pt x="29284" y="36080"/>
                  </a:cubicBezTo>
                  <a:lnTo>
                    <a:pt x="29465" y="36025"/>
                  </a:lnTo>
                  <a:lnTo>
                    <a:pt x="30359" y="35668"/>
                  </a:lnTo>
                  <a:cubicBezTo>
                    <a:pt x="31362" y="38397"/>
                    <a:pt x="32554" y="41054"/>
                    <a:pt x="33931" y="43614"/>
                  </a:cubicBezTo>
                  <a:cubicBezTo>
                    <a:pt x="33272" y="43929"/>
                    <a:pt x="32596" y="44222"/>
                    <a:pt x="31950" y="44558"/>
                  </a:cubicBezTo>
                  <a:cubicBezTo>
                    <a:pt x="30569" y="45263"/>
                    <a:pt x="29129" y="45847"/>
                    <a:pt x="27778" y="46607"/>
                  </a:cubicBezTo>
                  <a:cubicBezTo>
                    <a:pt x="22863" y="49104"/>
                    <a:pt x="18040" y="52013"/>
                    <a:pt x="13985" y="55778"/>
                  </a:cubicBezTo>
                  <a:cubicBezTo>
                    <a:pt x="12663" y="57091"/>
                    <a:pt x="11412" y="58552"/>
                    <a:pt x="10745" y="60315"/>
                  </a:cubicBezTo>
                  <a:cubicBezTo>
                    <a:pt x="9914" y="62489"/>
                    <a:pt x="9624" y="64835"/>
                    <a:pt x="9578" y="67173"/>
                  </a:cubicBezTo>
                  <a:cubicBezTo>
                    <a:pt x="9339" y="67165"/>
                    <a:pt x="9104" y="67140"/>
                    <a:pt x="8869" y="67102"/>
                  </a:cubicBezTo>
                  <a:cubicBezTo>
                    <a:pt x="5624" y="66774"/>
                    <a:pt x="3631" y="64084"/>
                    <a:pt x="3799" y="60902"/>
                  </a:cubicBezTo>
                  <a:cubicBezTo>
                    <a:pt x="4122" y="54170"/>
                    <a:pt x="10094" y="53629"/>
                    <a:pt x="14972" y="51198"/>
                  </a:cubicBezTo>
                  <a:cubicBezTo>
                    <a:pt x="18900" y="49377"/>
                    <a:pt x="21486" y="46225"/>
                    <a:pt x="19438" y="41855"/>
                  </a:cubicBezTo>
                  <a:cubicBezTo>
                    <a:pt x="19425" y="41826"/>
                    <a:pt x="19408" y="41801"/>
                    <a:pt x="19391" y="41771"/>
                  </a:cubicBezTo>
                  <a:cubicBezTo>
                    <a:pt x="20403" y="41221"/>
                    <a:pt x="21217" y="40357"/>
                    <a:pt x="21528" y="39228"/>
                  </a:cubicBezTo>
                  <a:cubicBezTo>
                    <a:pt x="21801" y="38246"/>
                    <a:pt x="21486" y="37213"/>
                    <a:pt x="21137" y="36294"/>
                  </a:cubicBezTo>
                  <a:cubicBezTo>
                    <a:pt x="20697" y="35047"/>
                    <a:pt x="19710" y="34149"/>
                    <a:pt x="18942" y="33121"/>
                  </a:cubicBezTo>
                  <a:cubicBezTo>
                    <a:pt x="18573" y="32420"/>
                    <a:pt x="18283" y="31526"/>
                    <a:pt x="18535" y="30766"/>
                  </a:cubicBezTo>
                  <a:cubicBezTo>
                    <a:pt x="18544" y="30741"/>
                    <a:pt x="18552" y="30720"/>
                    <a:pt x="18560" y="30695"/>
                  </a:cubicBezTo>
                  <a:cubicBezTo>
                    <a:pt x="18581" y="30636"/>
                    <a:pt x="18607" y="30577"/>
                    <a:pt x="18636" y="30518"/>
                  </a:cubicBezTo>
                  <a:cubicBezTo>
                    <a:pt x="18670" y="30451"/>
                    <a:pt x="18703" y="30380"/>
                    <a:pt x="18741" y="30313"/>
                  </a:cubicBezTo>
                  <a:lnTo>
                    <a:pt x="18745" y="30309"/>
                  </a:lnTo>
                  <a:cubicBezTo>
                    <a:pt x="18800" y="30220"/>
                    <a:pt x="18863" y="30136"/>
                    <a:pt x="18930" y="30057"/>
                  </a:cubicBezTo>
                  <a:lnTo>
                    <a:pt x="18930" y="30057"/>
                  </a:lnTo>
                  <a:lnTo>
                    <a:pt x="18879" y="30065"/>
                  </a:lnTo>
                  <a:cubicBezTo>
                    <a:pt x="18842" y="30069"/>
                    <a:pt x="18804" y="30073"/>
                    <a:pt x="18770" y="30082"/>
                  </a:cubicBezTo>
                  <a:cubicBezTo>
                    <a:pt x="18768" y="30080"/>
                    <a:pt x="18767" y="30079"/>
                    <a:pt x="18766" y="30079"/>
                  </a:cubicBezTo>
                  <a:cubicBezTo>
                    <a:pt x="18765" y="30079"/>
                    <a:pt x="18764" y="30080"/>
                    <a:pt x="18762" y="30082"/>
                  </a:cubicBezTo>
                  <a:lnTo>
                    <a:pt x="18737" y="30086"/>
                  </a:lnTo>
                  <a:cubicBezTo>
                    <a:pt x="18678" y="30099"/>
                    <a:pt x="18615" y="30111"/>
                    <a:pt x="18552" y="30128"/>
                  </a:cubicBezTo>
                  <a:lnTo>
                    <a:pt x="18548" y="30128"/>
                  </a:lnTo>
                  <a:lnTo>
                    <a:pt x="18468" y="30145"/>
                  </a:lnTo>
                  <a:lnTo>
                    <a:pt x="18468" y="30149"/>
                  </a:lnTo>
                  <a:cubicBezTo>
                    <a:pt x="18418" y="30162"/>
                    <a:pt x="18367" y="30174"/>
                    <a:pt x="18321" y="30191"/>
                  </a:cubicBezTo>
                  <a:cubicBezTo>
                    <a:pt x="18216" y="30233"/>
                    <a:pt x="18111" y="30283"/>
                    <a:pt x="18011" y="30334"/>
                  </a:cubicBezTo>
                  <a:cubicBezTo>
                    <a:pt x="17952" y="30367"/>
                    <a:pt x="17889" y="30397"/>
                    <a:pt x="17830" y="30426"/>
                  </a:cubicBezTo>
                  <a:cubicBezTo>
                    <a:pt x="17679" y="30531"/>
                    <a:pt x="17536" y="30649"/>
                    <a:pt x="17389" y="30749"/>
                  </a:cubicBezTo>
                  <a:cubicBezTo>
                    <a:pt x="16285" y="31543"/>
                    <a:pt x="15366" y="32562"/>
                    <a:pt x="14695" y="33746"/>
                  </a:cubicBezTo>
                  <a:cubicBezTo>
                    <a:pt x="13553" y="35715"/>
                    <a:pt x="13704" y="38334"/>
                    <a:pt x="14842" y="40281"/>
                  </a:cubicBezTo>
                  <a:cubicBezTo>
                    <a:pt x="13230" y="39983"/>
                    <a:pt x="12239" y="38262"/>
                    <a:pt x="11794" y="36777"/>
                  </a:cubicBezTo>
                  <a:cubicBezTo>
                    <a:pt x="11794" y="36785"/>
                    <a:pt x="11790" y="36793"/>
                    <a:pt x="11790" y="36802"/>
                  </a:cubicBezTo>
                  <a:cubicBezTo>
                    <a:pt x="11778" y="36844"/>
                    <a:pt x="11765" y="36886"/>
                    <a:pt x="11757" y="36928"/>
                  </a:cubicBezTo>
                  <a:cubicBezTo>
                    <a:pt x="11748" y="36961"/>
                    <a:pt x="11736" y="36991"/>
                    <a:pt x="11727" y="37024"/>
                  </a:cubicBezTo>
                  <a:cubicBezTo>
                    <a:pt x="11702" y="37133"/>
                    <a:pt x="11677" y="37247"/>
                    <a:pt x="11660" y="37360"/>
                  </a:cubicBezTo>
                  <a:lnTo>
                    <a:pt x="11656" y="37373"/>
                  </a:lnTo>
                  <a:cubicBezTo>
                    <a:pt x="11647" y="37427"/>
                    <a:pt x="11635" y="37477"/>
                    <a:pt x="11631" y="37532"/>
                  </a:cubicBezTo>
                  <a:cubicBezTo>
                    <a:pt x="11631" y="37540"/>
                    <a:pt x="11631" y="37553"/>
                    <a:pt x="11631" y="37566"/>
                  </a:cubicBezTo>
                  <a:cubicBezTo>
                    <a:pt x="11631" y="37574"/>
                    <a:pt x="11626" y="37582"/>
                    <a:pt x="11626" y="37595"/>
                  </a:cubicBezTo>
                  <a:cubicBezTo>
                    <a:pt x="11622" y="37671"/>
                    <a:pt x="11622" y="37746"/>
                    <a:pt x="11622" y="37822"/>
                  </a:cubicBezTo>
                  <a:cubicBezTo>
                    <a:pt x="11635" y="38078"/>
                    <a:pt x="11660" y="38334"/>
                    <a:pt x="11689" y="38590"/>
                  </a:cubicBezTo>
                  <a:cubicBezTo>
                    <a:pt x="11689" y="38594"/>
                    <a:pt x="11694" y="38607"/>
                    <a:pt x="11694" y="38611"/>
                  </a:cubicBezTo>
                  <a:cubicBezTo>
                    <a:pt x="12239" y="40705"/>
                    <a:pt x="14300" y="42422"/>
                    <a:pt x="16479" y="42443"/>
                  </a:cubicBezTo>
                  <a:cubicBezTo>
                    <a:pt x="16567" y="42447"/>
                    <a:pt x="16655" y="42447"/>
                    <a:pt x="16743" y="42447"/>
                  </a:cubicBezTo>
                  <a:cubicBezTo>
                    <a:pt x="16978" y="42447"/>
                    <a:pt x="17213" y="42430"/>
                    <a:pt x="17448" y="42397"/>
                  </a:cubicBezTo>
                  <a:cubicBezTo>
                    <a:pt x="17461" y="42468"/>
                    <a:pt x="17524" y="42523"/>
                    <a:pt x="17599" y="42527"/>
                  </a:cubicBezTo>
                  <a:cubicBezTo>
                    <a:pt x="18078" y="43232"/>
                    <a:pt x="18233" y="44218"/>
                    <a:pt x="18036" y="45058"/>
                  </a:cubicBezTo>
                  <a:cubicBezTo>
                    <a:pt x="17708" y="45943"/>
                    <a:pt x="16860" y="46485"/>
                    <a:pt x="16113" y="47001"/>
                  </a:cubicBezTo>
                  <a:cubicBezTo>
                    <a:pt x="13339" y="48659"/>
                    <a:pt x="9969" y="48835"/>
                    <a:pt x="7148" y="50388"/>
                  </a:cubicBezTo>
                  <a:cubicBezTo>
                    <a:pt x="5486" y="51270"/>
                    <a:pt x="3904" y="52399"/>
                    <a:pt x="2707" y="53859"/>
                  </a:cubicBezTo>
                  <a:cubicBezTo>
                    <a:pt x="1310" y="55811"/>
                    <a:pt x="390" y="58141"/>
                    <a:pt x="214" y="60541"/>
                  </a:cubicBezTo>
                  <a:cubicBezTo>
                    <a:pt x="0" y="63454"/>
                    <a:pt x="999" y="66338"/>
                    <a:pt x="3014" y="68466"/>
                  </a:cubicBezTo>
                  <a:cubicBezTo>
                    <a:pt x="4663" y="70401"/>
                    <a:pt x="7165" y="71358"/>
                    <a:pt x="9637" y="71639"/>
                  </a:cubicBezTo>
                  <a:cubicBezTo>
                    <a:pt x="9652" y="71643"/>
                    <a:pt x="9666" y="71645"/>
                    <a:pt x="9681" y="71645"/>
                  </a:cubicBezTo>
                  <a:cubicBezTo>
                    <a:pt x="9696" y="71645"/>
                    <a:pt x="9710" y="71643"/>
                    <a:pt x="9725" y="71639"/>
                  </a:cubicBezTo>
                  <a:cubicBezTo>
                    <a:pt x="9796" y="72399"/>
                    <a:pt x="9901" y="73154"/>
                    <a:pt x="10040" y="73910"/>
                  </a:cubicBezTo>
                  <a:cubicBezTo>
                    <a:pt x="10212" y="75924"/>
                    <a:pt x="10879" y="78308"/>
                    <a:pt x="12915" y="79148"/>
                  </a:cubicBezTo>
                  <a:cubicBezTo>
                    <a:pt x="15618" y="79662"/>
                    <a:pt x="18386" y="79717"/>
                    <a:pt x="21144" y="79717"/>
                  </a:cubicBezTo>
                  <a:cubicBezTo>
                    <a:pt x="21517" y="79717"/>
                    <a:pt x="21890" y="79716"/>
                    <a:pt x="22262" y="79715"/>
                  </a:cubicBezTo>
                  <a:lnTo>
                    <a:pt x="23786" y="79715"/>
                  </a:lnTo>
                  <a:cubicBezTo>
                    <a:pt x="24073" y="79713"/>
                    <a:pt x="24360" y="79712"/>
                    <a:pt x="24647" y="79712"/>
                  </a:cubicBezTo>
                  <a:cubicBezTo>
                    <a:pt x="27412" y="79712"/>
                    <a:pt x="30176" y="79779"/>
                    <a:pt x="32940" y="79798"/>
                  </a:cubicBezTo>
                  <a:cubicBezTo>
                    <a:pt x="35589" y="79765"/>
                    <a:pt x="38241" y="79731"/>
                    <a:pt x="40886" y="79710"/>
                  </a:cubicBezTo>
                  <a:cubicBezTo>
                    <a:pt x="41813" y="79635"/>
                    <a:pt x="42749" y="79694"/>
                    <a:pt x="43677" y="79597"/>
                  </a:cubicBezTo>
                  <a:cubicBezTo>
                    <a:pt x="43677" y="79601"/>
                    <a:pt x="43677" y="79605"/>
                    <a:pt x="43681" y="79610"/>
                  </a:cubicBezTo>
                  <a:cubicBezTo>
                    <a:pt x="43761" y="79597"/>
                    <a:pt x="43841" y="79593"/>
                    <a:pt x="43920" y="79584"/>
                  </a:cubicBezTo>
                  <a:lnTo>
                    <a:pt x="44000" y="79584"/>
                  </a:lnTo>
                  <a:cubicBezTo>
                    <a:pt x="44000" y="79576"/>
                    <a:pt x="44000" y="79568"/>
                    <a:pt x="43996" y="79559"/>
                  </a:cubicBezTo>
                  <a:lnTo>
                    <a:pt x="43996" y="79551"/>
                  </a:lnTo>
                  <a:cubicBezTo>
                    <a:pt x="43979" y="79492"/>
                    <a:pt x="43958" y="79433"/>
                    <a:pt x="43941" y="79370"/>
                  </a:cubicBezTo>
                  <a:lnTo>
                    <a:pt x="43941" y="79362"/>
                  </a:lnTo>
                  <a:cubicBezTo>
                    <a:pt x="43924" y="79299"/>
                    <a:pt x="43908" y="79232"/>
                    <a:pt x="43895" y="79165"/>
                  </a:cubicBezTo>
                  <a:cubicBezTo>
                    <a:pt x="43891" y="79144"/>
                    <a:pt x="43887" y="79119"/>
                    <a:pt x="43882" y="79098"/>
                  </a:cubicBezTo>
                  <a:lnTo>
                    <a:pt x="43882" y="79098"/>
                  </a:lnTo>
                  <a:cubicBezTo>
                    <a:pt x="44772" y="79102"/>
                    <a:pt x="45662" y="79110"/>
                    <a:pt x="46556" y="79123"/>
                  </a:cubicBezTo>
                  <a:cubicBezTo>
                    <a:pt x="47924" y="79131"/>
                    <a:pt x="49293" y="79144"/>
                    <a:pt x="50661" y="79156"/>
                  </a:cubicBezTo>
                  <a:cubicBezTo>
                    <a:pt x="52025" y="79173"/>
                    <a:pt x="53389" y="79181"/>
                    <a:pt x="54753" y="79194"/>
                  </a:cubicBezTo>
                  <a:lnTo>
                    <a:pt x="58867" y="79232"/>
                  </a:lnTo>
                  <a:cubicBezTo>
                    <a:pt x="60231" y="79240"/>
                    <a:pt x="61595" y="79253"/>
                    <a:pt x="62959" y="79265"/>
                  </a:cubicBezTo>
                  <a:lnTo>
                    <a:pt x="67039" y="79303"/>
                  </a:lnTo>
                  <a:lnTo>
                    <a:pt x="69045" y="79320"/>
                  </a:lnTo>
                  <a:cubicBezTo>
                    <a:pt x="69360" y="79320"/>
                    <a:pt x="69679" y="79324"/>
                    <a:pt x="69994" y="79328"/>
                  </a:cubicBezTo>
                  <a:cubicBezTo>
                    <a:pt x="70153" y="79328"/>
                    <a:pt x="70317" y="79333"/>
                    <a:pt x="70476" y="79333"/>
                  </a:cubicBezTo>
                  <a:cubicBezTo>
                    <a:pt x="70468" y="79291"/>
                    <a:pt x="70460" y="79244"/>
                    <a:pt x="70451" y="79198"/>
                  </a:cubicBezTo>
                  <a:cubicBezTo>
                    <a:pt x="70443" y="79152"/>
                    <a:pt x="70426" y="79106"/>
                    <a:pt x="70413" y="79056"/>
                  </a:cubicBezTo>
                  <a:cubicBezTo>
                    <a:pt x="70409" y="79043"/>
                    <a:pt x="70405" y="79026"/>
                    <a:pt x="70401" y="79014"/>
                  </a:cubicBezTo>
                  <a:lnTo>
                    <a:pt x="70380" y="79014"/>
                  </a:lnTo>
                  <a:cubicBezTo>
                    <a:pt x="70371" y="78976"/>
                    <a:pt x="70363" y="78934"/>
                    <a:pt x="70355" y="78896"/>
                  </a:cubicBezTo>
                  <a:cubicBezTo>
                    <a:pt x="70350" y="78879"/>
                    <a:pt x="70346" y="78867"/>
                    <a:pt x="70346" y="78850"/>
                  </a:cubicBezTo>
                  <a:lnTo>
                    <a:pt x="70346" y="78850"/>
                  </a:lnTo>
                  <a:cubicBezTo>
                    <a:pt x="70732" y="78854"/>
                    <a:pt x="71119" y="78863"/>
                    <a:pt x="71505" y="78867"/>
                  </a:cubicBezTo>
                  <a:cubicBezTo>
                    <a:pt x="72827" y="78883"/>
                    <a:pt x="74153" y="78904"/>
                    <a:pt x="75475" y="78921"/>
                  </a:cubicBezTo>
                  <a:lnTo>
                    <a:pt x="79442" y="78976"/>
                  </a:lnTo>
                  <a:cubicBezTo>
                    <a:pt x="80793" y="78993"/>
                    <a:pt x="82141" y="79009"/>
                    <a:pt x="83488" y="79026"/>
                  </a:cubicBezTo>
                  <a:cubicBezTo>
                    <a:pt x="84806" y="79043"/>
                    <a:pt x="86120" y="79064"/>
                    <a:pt x="87438" y="79081"/>
                  </a:cubicBezTo>
                  <a:cubicBezTo>
                    <a:pt x="88562" y="79098"/>
                    <a:pt x="89691" y="79114"/>
                    <a:pt x="90816" y="79127"/>
                  </a:cubicBezTo>
                  <a:lnTo>
                    <a:pt x="90942" y="79119"/>
                  </a:lnTo>
                  <a:lnTo>
                    <a:pt x="91030" y="79110"/>
                  </a:lnTo>
                  <a:cubicBezTo>
                    <a:pt x="91039" y="79106"/>
                    <a:pt x="91047" y="79098"/>
                    <a:pt x="91056" y="79093"/>
                  </a:cubicBezTo>
                  <a:lnTo>
                    <a:pt x="91056" y="79093"/>
                  </a:lnTo>
                  <a:cubicBezTo>
                    <a:pt x="91056" y="79098"/>
                    <a:pt x="91056" y="79106"/>
                    <a:pt x="91051" y="79110"/>
                  </a:cubicBezTo>
                  <a:cubicBezTo>
                    <a:pt x="91127" y="79106"/>
                    <a:pt x="91207" y="79106"/>
                    <a:pt x="91282" y="79102"/>
                  </a:cubicBezTo>
                  <a:cubicBezTo>
                    <a:pt x="91299" y="79102"/>
                    <a:pt x="91320" y="79098"/>
                    <a:pt x="91337" y="79098"/>
                  </a:cubicBezTo>
                  <a:cubicBezTo>
                    <a:pt x="91345" y="79093"/>
                    <a:pt x="91354" y="79089"/>
                    <a:pt x="91362" y="79089"/>
                  </a:cubicBezTo>
                  <a:cubicBezTo>
                    <a:pt x="91433" y="78623"/>
                    <a:pt x="91488" y="78157"/>
                    <a:pt x="91542" y="77687"/>
                  </a:cubicBezTo>
                  <a:cubicBezTo>
                    <a:pt x="91769" y="74404"/>
                    <a:pt x="89651" y="71274"/>
                    <a:pt x="86340" y="71274"/>
                  </a:cubicBezTo>
                  <a:cubicBezTo>
                    <a:pt x="86024" y="71274"/>
                    <a:pt x="85697" y="71302"/>
                    <a:pt x="85360" y="71362"/>
                  </a:cubicBezTo>
                  <a:cubicBezTo>
                    <a:pt x="83752" y="71656"/>
                    <a:pt x="82376" y="72424"/>
                    <a:pt x="81570" y="73843"/>
                  </a:cubicBezTo>
                  <a:cubicBezTo>
                    <a:pt x="80823" y="73808"/>
                    <a:pt x="80075" y="73798"/>
                    <a:pt x="79328" y="73798"/>
                  </a:cubicBezTo>
                  <a:cubicBezTo>
                    <a:pt x="78787" y="73798"/>
                    <a:pt x="78245" y="73804"/>
                    <a:pt x="77704" y="73809"/>
                  </a:cubicBezTo>
                  <a:cubicBezTo>
                    <a:pt x="77154" y="73816"/>
                    <a:pt x="76603" y="73821"/>
                    <a:pt x="76052" y="73821"/>
                  </a:cubicBezTo>
                  <a:cubicBezTo>
                    <a:pt x="75195" y="73821"/>
                    <a:pt x="74339" y="73807"/>
                    <a:pt x="73486" y="73759"/>
                  </a:cubicBezTo>
                  <a:cubicBezTo>
                    <a:pt x="73767" y="72546"/>
                    <a:pt x="73985" y="71320"/>
                    <a:pt x="74141" y="70086"/>
                  </a:cubicBezTo>
                  <a:cubicBezTo>
                    <a:pt x="74523" y="66052"/>
                    <a:pt x="74329" y="61948"/>
                    <a:pt x="73393" y="57998"/>
                  </a:cubicBezTo>
                  <a:cubicBezTo>
                    <a:pt x="73389" y="57973"/>
                    <a:pt x="73381" y="57952"/>
                    <a:pt x="73368" y="57935"/>
                  </a:cubicBezTo>
                  <a:cubicBezTo>
                    <a:pt x="73906" y="57532"/>
                    <a:pt x="74434" y="57116"/>
                    <a:pt x="74946" y="56688"/>
                  </a:cubicBezTo>
                  <a:cubicBezTo>
                    <a:pt x="77083" y="54724"/>
                    <a:pt x="79144" y="52558"/>
                    <a:pt x="80499" y="49973"/>
                  </a:cubicBezTo>
                  <a:cubicBezTo>
                    <a:pt x="83799" y="43706"/>
                    <a:pt x="84256" y="36500"/>
                    <a:pt x="84323" y="29545"/>
                  </a:cubicBezTo>
                  <a:cubicBezTo>
                    <a:pt x="84327" y="25872"/>
                    <a:pt x="84478" y="22199"/>
                    <a:pt x="84420" y="18527"/>
                  </a:cubicBezTo>
                  <a:cubicBezTo>
                    <a:pt x="84428" y="17364"/>
                    <a:pt x="84378" y="16202"/>
                    <a:pt x="84302" y="15039"/>
                  </a:cubicBezTo>
                  <a:cubicBezTo>
                    <a:pt x="84302" y="14989"/>
                    <a:pt x="84298" y="14934"/>
                    <a:pt x="84298" y="14884"/>
                  </a:cubicBezTo>
                  <a:cubicBezTo>
                    <a:pt x="84298" y="14846"/>
                    <a:pt x="84294" y="14812"/>
                    <a:pt x="84294" y="14779"/>
                  </a:cubicBezTo>
                  <a:cubicBezTo>
                    <a:pt x="84294" y="14770"/>
                    <a:pt x="84290" y="14762"/>
                    <a:pt x="84290" y="14753"/>
                  </a:cubicBezTo>
                  <a:lnTo>
                    <a:pt x="84281" y="14749"/>
                  </a:lnTo>
                  <a:cubicBezTo>
                    <a:pt x="84252" y="14731"/>
                    <a:pt x="84223" y="14716"/>
                    <a:pt x="84192" y="14702"/>
                  </a:cubicBezTo>
                  <a:lnTo>
                    <a:pt x="84192" y="14702"/>
                  </a:lnTo>
                  <a:cubicBezTo>
                    <a:pt x="84192" y="14702"/>
                    <a:pt x="84193" y="14703"/>
                    <a:pt x="84193" y="14703"/>
                  </a:cubicBezTo>
                  <a:lnTo>
                    <a:pt x="84176" y="14695"/>
                  </a:lnTo>
                  <a:lnTo>
                    <a:pt x="84176" y="14695"/>
                  </a:lnTo>
                  <a:cubicBezTo>
                    <a:pt x="84181" y="14697"/>
                    <a:pt x="84187" y="14699"/>
                    <a:pt x="84192" y="14702"/>
                  </a:cubicBezTo>
                  <a:lnTo>
                    <a:pt x="84192" y="14702"/>
                  </a:lnTo>
                  <a:cubicBezTo>
                    <a:pt x="84188" y="14698"/>
                    <a:pt x="84184" y="14695"/>
                    <a:pt x="84176" y="14695"/>
                  </a:cubicBezTo>
                  <a:lnTo>
                    <a:pt x="84176" y="14695"/>
                  </a:lnTo>
                  <a:lnTo>
                    <a:pt x="84168" y="14691"/>
                  </a:lnTo>
                  <a:cubicBezTo>
                    <a:pt x="84059" y="14632"/>
                    <a:pt x="83945" y="14577"/>
                    <a:pt x="83836" y="14518"/>
                  </a:cubicBezTo>
                  <a:lnTo>
                    <a:pt x="83815" y="14506"/>
                  </a:lnTo>
                  <a:cubicBezTo>
                    <a:pt x="83127" y="14178"/>
                    <a:pt x="82422" y="13880"/>
                    <a:pt x="81704" y="13624"/>
                  </a:cubicBezTo>
                  <a:cubicBezTo>
                    <a:pt x="78690" y="12369"/>
                    <a:pt x="75723" y="10947"/>
                    <a:pt x="72609" y="9952"/>
                  </a:cubicBezTo>
                  <a:cubicBezTo>
                    <a:pt x="70934" y="9423"/>
                    <a:pt x="69268" y="8873"/>
                    <a:pt x="67597" y="8323"/>
                  </a:cubicBezTo>
                  <a:cubicBezTo>
                    <a:pt x="67589" y="8218"/>
                    <a:pt x="67542" y="8101"/>
                    <a:pt x="67538" y="8008"/>
                  </a:cubicBezTo>
                  <a:cubicBezTo>
                    <a:pt x="67085" y="5427"/>
                    <a:pt x="66737" y="2837"/>
                    <a:pt x="66292" y="244"/>
                  </a:cubicBezTo>
                  <a:lnTo>
                    <a:pt x="66178" y="323"/>
                  </a:lnTo>
                  <a:lnTo>
                    <a:pt x="66124" y="361"/>
                  </a:lnTo>
                  <a:lnTo>
                    <a:pt x="66069" y="399"/>
                  </a:lnTo>
                  <a:lnTo>
                    <a:pt x="65998" y="449"/>
                  </a:lnTo>
                  <a:cubicBezTo>
                    <a:pt x="65948" y="483"/>
                    <a:pt x="65901" y="516"/>
                    <a:pt x="65851" y="554"/>
                  </a:cubicBezTo>
                  <a:cubicBezTo>
                    <a:pt x="65763" y="617"/>
                    <a:pt x="65679" y="684"/>
                    <a:pt x="65591" y="739"/>
                  </a:cubicBezTo>
                  <a:cubicBezTo>
                    <a:pt x="65574" y="751"/>
                    <a:pt x="65549" y="760"/>
                    <a:pt x="65528" y="764"/>
                  </a:cubicBezTo>
                  <a:cubicBezTo>
                    <a:pt x="63971" y="2006"/>
                    <a:pt x="62653" y="3585"/>
                    <a:pt x="62010" y="5494"/>
                  </a:cubicBezTo>
                  <a:cubicBezTo>
                    <a:pt x="61910" y="5788"/>
                    <a:pt x="61830" y="6090"/>
                    <a:pt x="61775" y="6397"/>
                  </a:cubicBezTo>
                  <a:cubicBezTo>
                    <a:pt x="61767" y="6414"/>
                    <a:pt x="61763" y="6430"/>
                    <a:pt x="61759" y="6447"/>
                  </a:cubicBezTo>
                  <a:cubicBezTo>
                    <a:pt x="58808" y="5540"/>
                    <a:pt x="55832" y="4718"/>
                    <a:pt x="52802" y="4105"/>
                  </a:cubicBezTo>
                  <a:cubicBezTo>
                    <a:pt x="52760" y="4097"/>
                    <a:pt x="52722" y="4088"/>
                    <a:pt x="52680" y="4084"/>
                  </a:cubicBezTo>
                  <a:cubicBezTo>
                    <a:pt x="52672" y="4084"/>
                    <a:pt x="52667" y="4088"/>
                    <a:pt x="52659" y="4092"/>
                  </a:cubicBezTo>
                  <a:lnTo>
                    <a:pt x="52466" y="4189"/>
                  </a:lnTo>
                  <a:lnTo>
                    <a:pt x="52365" y="4239"/>
                  </a:lnTo>
                  <a:cubicBezTo>
                    <a:pt x="52327" y="4260"/>
                    <a:pt x="52290" y="4281"/>
                    <a:pt x="52252" y="4298"/>
                  </a:cubicBezTo>
                  <a:cubicBezTo>
                    <a:pt x="52172" y="4340"/>
                    <a:pt x="52097" y="4382"/>
                    <a:pt x="52013" y="4416"/>
                  </a:cubicBezTo>
                  <a:lnTo>
                    <a:pt x="51996" y="4424"/>
                  </a:lnTo>
                  <a:lnTo>
                    <a:pt x="51966" y="4437"/>
                  </a:lnTo>
                  <a:cubicBezTo>
                    <a:pt x="50653" y="5112"/>
                    <a:pt x="49331" y="5763"/>
                    <a:pt x="48029" y="6455"/>
                  </a:cubicBezTo>
                  <a:cubicBezTo>
                    <a:pt x="48013" y="6422"/>
                    <a:pt x="47996" y="6388"/>
                    <a:pt x="47983" y="6359"/>
                  </a:cubicBezTo>
                  <a:cubicBezTo>
                    <a:pt x="46917" y="4353"/>
                    <a:pt x="46275" y="2153"/>
                    <a:pt x="4555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9" name="Скругленный прямоугольник 88"/>
          <p:cNvSpPr/>
          <p:nvPr/>
        </p:nvSpPr>
        <p:spPr>
          <a:xfrm>
            <a:off x="6273600" y="389795"/>
            <a:ext cx="2448272" cy="1012974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958985" y="2111206"/>
            <a:ext cx="48663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распределение тех или иных объектов по классам (отделам, разрядам) в зависимости от их общих признаков.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92" name="Google Shape;2592;p41"/>
          <p:cNvGrpSpPr/>
          <p:nvPr/>
        </p:nvGrpSpPr>
        <p:grpSpPr>
          <a:xfrm>
            <a:off x="6860436" y="775884"/>
            <a:ext cx="1980565" cy="1413719"/>
            <a:chOff x="6860436" y="477359"/>
            <a:chExt cx="1980565" cy="1413719"/>
          </a:xfrm>
        </p:grpSpPr>
        <p:grpSp>
          <p:nvGrpSpPr>
            <p:cNvPr id="2593" name="Google Shape;2593;p41"/>
            <p:cNvGrpSpPr/>
            <p:nvPr/>
          </p:nvGrpSpPr>
          <p:grpSpPr>
            <a:xfrm rot="2030462">
              <a:off x="7947944" y="734123"/>
              <a:ext cx="651461" cy="1065843"/>
              <a:chOff x="499175" y="2708425"/>
              <a:chExt cx="651450" cy="1065825"/>
            </a:xfrm>
          </p:grpSpPr>
          <p:sp>
            <p:nvSpPr>
              <p:cNvPr id="2594" name="Google Shape;2594;p41"/>
              <p:cNvSpPr/>
              <p:nvPr/>
            </p:nvSpPr>
            <p:spPr>
              <a:xfrm>
                <a:off x="509850" y="2949200"/>
                <a:ext cx="289350" cy="295625"/>
              </a:xfrm>
              <a:custGeom>
                <a:avLst/>
                <a:gdLst/>
                <a:ahLst/>
                <a:cxnLst/>
                <a:rect l="l" t="t" r="r" b="b"/>
                <a:pathLst>
                  <a:path w="11574" h="11825" extrusionOk="0">
                    <a:moveTo>
                      <a:pt x="7737" y="6842"/>
                    </a:moveTo>
                    <a:cubicBezTo>
                      <a:pt x="7738" y="6843"/>
                      <a:pt x="7739" y="6843"/>
                      <a:pt x="7739" y="6844"/>
                    </a:cubicBezTo>
                    <a:lnTo>
                      <a:pt x="7739" y="6844"/>
                    </a:lnTo>
                    <a:cubicBezTo>
                      <a:pt x="7739" y="6843"/>
                      <a:pt x="7738" y="6843"/>
                      <a:pt x="7737" y="6842"/>
                    </a:cubicBezTo>
                    <a:close/>
                    <a:moveTo>
                      <a:pt x="2757" y="0"/>
                    </a:moveTo>
                    <a:cubicBezTo>
                      <a:pt x="713" y="0"/>
                      <a:pt x="1" y="2486"/>
                      <a:pt x="888" y="4349"/>
                    </a:cubicBezTo>
                    <a:cubicBezTo>
                      <a:pt x="2197" y="7090"/>
                      <a:pt x="4959" y="8659"/>
                      <a:pt x="7561" y="9986"/>
                    </a:cubicBezTo>
                    <a:cubicBezTo>
                      <a:pt x="8850" y="10657"/>
                      <a:pt x="10222" y="11157"/>
                      <a:pt x="11515" y="11824"/>
                    </a:cubicBezTo>
                    <a:cubicBezTo>
                      <a:pt x="10688" y="10561"/>
                      <a:pt x="9874" y="9264"/>
                      <a:pt x="8833" y="8160"/>
                    </a:cubicBezTo>
                    <a:cubicBezTo>
                      <a:pt x="8833" y="8156"/>
                      <a:pt x="8829" y="8152"/>
                      <a:pt x="8825" y="8147"/>
                    </a:cubicBezTo>
                    <a:cubicBezTo>
                      <a:pt x="8778" y="8097"/>
                      <a:pt x="8732" y="8042"/>
                      <a:pt x="8686" y="7992"/>
                    </a:cubicBezTo>
                    <a:cubicBezTo>
                      <a:pt x="8602" y="7895"/>
                      <a:pt x="8518" y="7795"/>
                      <a:pt x="8430" y="7694"/>
                    </a:cubicBezTo>
                    <a:cubicBezTo>
                      <a:pt x="8363" y="7614"/>
                      <a:pt x="8300" y="7530"/>
                      <a:pt x="8237" y="7446"/>
                    </a:cubicBezTo>
                    <a:cubicBezTo>
                      <a:pt x="8166" y="7354"/>
                      <a:pt x="8090" y="7262"/>
                      <a:pt x="8019" y="7169"/>
                    </a:cubicBezTo>
                    <a:cubicBezTo>
                      <a:pt x="7934" y="7061"/>
                      <a:pt x="7842" y="6960"/>
                      <a:pt x="7750" y="6856"/>
                    </a:cubicBezTo>
                    <a:lnTo>
                      <a:pt x="7750" y="6856"/>
                    </a:lnTo>
                    <a:cubicBezTo>
                      <a:pt x="7751" y="6857"/>
                      <a:pt x="7753" y="6858"/>
                      <a:pt x="7754" y="6859"/>
                    </a:cubicBezTo>
                    <a:cubicBezTo>
                      <a:pt x="7679" y="6771"/>
                      <a:pt x="7603" y="6682"/>
                      <a:pt x="7532" y="6590"/>
                    </a:cubicBezTo>
                    <a:cubicBezTo>
                      <a:pt x="7452" y="6489"/>
                      <a:pt x="7368" y="6393"/>
                      <a:pt x="7288" y="6296"/>
                    </a:cubicBezTo>
                    <a:cubicBezTo>
                      <a:pt x="7230" y="6225"/>
                      <a:pt x="7171" y="6145"/>
                      <a:pt x="7116" y="6074"/>
                    </a:cubicBezTo>
                    <a:lnTo>
                      <a:pt x="7116" y="6074"/>
                    </a:lnTo>
                    <a:cubicBezTo>
                      <a:pt x="7377" y="6284"/>
                      <a:pt x="7624" y="6506"/>
                      <a:pt x="7872" y="6733"/>
                    </a:cubicBezTo>
                    <a:cubicBezTo>
                      <a:pt x="8010" y="6859"/>
                      <a:pt x="8153" y="6985"/>
                      <a:pt x="8292" y="7106"/>
                    </a:cubicBezTo>
                    <a:cubicBezTo>
                      <a:pt x="8413" y="7211"/>
                      <a:pt x="8535" y="7308"/>
                      <a:pt x="8648" y="7413"/>
                    </a:cubicBezTo>
                    <a:cubicBezTo>
                      <a:pt x="9765" y="8567"/>
                      <a:pt x="10747" y="9847"/>
                      <a:pt x="11574" y="11228"/>
                    </a:cubicBezTo>
                    <a:cubicBezTo>
                      <a:pt x="11238" y="8622"/>
                      <a:pt x="10109" y="6191"/>
                      <a:pt x="8459" y="4164"/>
                    </a:cubicBezTo>
                    <a:cubicBezTo>
                      <a:pt x="7225" y="2510"/>
                      <a:pt x="5702" y="794"/>
                      <a:pt x="3683" y="152"/>
                    </a:cubicBezTo>
                    <a:cubicBezTo>
                      <a:pt x="3469" y="84"/>
                      <a:pt x="3242" y="38"/>
                      <a:pt x="3016" y="13"/>
                    </a:cubicBezTo>
                    <a:cubicBezTo>
                      <a:pt x="2927" y="4"/>
                      <a:pt x="2841" y="0"/>
                      <a:pt x="275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5" name="Google Shape;2595;p41"/>
              <p:cNvSpPr/>
              <p:nvPr/>
            </p:nvSpPr>
            <p:spPr>
              <a:xfrm>
                <a:off x="686275" y="2718225"/>
                <a:ext cx="172650" cy="295525"/>
              </a:xfrm>
              <a:custGeom>
                <a:avLst/>
                <a:gdLst/>
                <a:ahLst/>
                <a:cxnLst/>
                <a:rect l="l" t="t" r="r" b="b"/>
                <a:pathLst>
                  <a:path w="6906" h="11821" extrusionOk="0">
                    <a:moveTo>
                      <a:pt x="3322" y="0"/>
                    </a:moveTo>
                    <a:cubicBezTo>
                      <a:pt x="2693" y="0"/>
                      <a:pt x="2060" y="216"/>
                      <a:pt x="1499" y="471"/>
                    </a:cubicBezTo>
                    <a:cubicBezTo>
                      <a:pt x="1" y="1470"/>
                      <a:pt x="286" y="3842"/>
                      <a:pt x="550" y="5395"/>
                    </a:cubicBezTo>
                    <a:cubicBezTo>
                      <a:pt x="1134" y="7644"/>
                      <a:pt x="2477" y="9617"/>
                      <a:pt x="3908" y="11409"/>
                    </a:cubicBezTo>
                    <a:cubicBezTo>
                      <a:pt x="4030" y="11544"/>
                      <a:pt x="4156" y="11682"/>
                      <a:pt x="4273" y="11821"/>
                    </a:cubicBezTo>
                    <a:cubicBezTo>
                      <a:pt x="3791" y="10251"/>
                      <a:pt x="3476" y="8648"/>
                      <a:pt x="3014" y="7074"/>
                    </a:cubicBezTo>
                    <a:cubicBezTo>
                      <a:pt x="2905" y="6662"/>
                      <a:pt x="2813" y="6259"/>
                      <a:pt x="2708" y="5852"/>
                    </a:cubicBezTo>
                    <a:lnTo>
                      <a:pt x="2708" y="5852"/>
                    </a:lnTo>
                    <a:cubicBezTo>
                      <a:pt x="2733" y="5898"/>
                      <a:pt x="2762" y="5949"/>
                      <a:pt x="2783" y="5995"/>
                    </a:cubicBezTo>
                    <a:cubicBezTo>
                      <a:pt x="2838" y="6100"/>
                      <a:pt x="2888" y="6209"/>
                      <a:pt x="2943" y="6318"/>
                    </a:cubicBezTo>
                    <a:cubicBezTo>
                      <a:pt x="3010" y="6465"/>
                      <a:pt x="3077" y="6612"/>
                      <a:pt x="3140" y="6763"/>
                    </a:cubicBezTo>
                    <a:cubicBezTo>
                      <a:pt x="3207" y="6910"/>
                      <a:pt x="3274" y="7048"/>
                      <a:pt x="3329" y="7195"/>
                    </a:cubicBezTo>
                    <a:cubicBezTo>
                      <a:pt x="3354" y="7271"/>
                      <a:pt x="3379" y="7346"/>
                      <a:pt x="3405" y="7418"/>
                    </a:cubicBezTo>
                    <a:cubicBezTo>
                      <a:pt x="3434" y="7493"/>
                      <a:pt x="3467" y="7569"/>
                      <a:pt x="3493" y="7644"/>
                    </a:cubicBezTo>
                    <a:cubicBezTo>
                      <a:pt x="3526" y="7728"/>
                      <a:pt x="3547" y="7817"/>
                      <a:pt x="3577" y="7900"/>
                    </a:cubicBezTo>
                    <a:cubicBezTo>
                      <a:pt x="3602" y="7984"/>
                      <a:pt x="3635" y="8064"/>
                      <a:pt x="3665" y="8144"/>
                    </a:cubicBezTo>
                    <a:cubicBezTo>
                      <a:pt x="3674" y="8166"/>
                      <a:pt x="3682" y="8191"/>
                      <a:pt x="3690" y="8213"/>
                    </a:cubicBezTo>
                    <a:lnTo>
                      <a:pt x="3690" y="8213"/>
                    </a:lnTo>
                    <a:cubicBezTo>
                      <a:pt x="3690" y="8212"/>
                      <a:pt x="3690" y="8212"/>
                      <a:pt x="3690" y="8211"/>
                    </a:cubicBezTo>
                    <a:lnTo>
                      <a:pt x="3690" y="8211"/>
                    </a:lnTo>
                    <a:cubicBezTo>
                      <a:pt x="3691" y="8214"/>
                      <a:pt x="3692" y="8217"/>
                      <a:pt x="3693" y="8220"/>
                    </a:cubicBezTo>
                    <a:lnTo>
                      <a:pt x="3693" y="8220"/>
                    </a:lnTo>
                    <a:cubicBezTo>
                      <a:pt x="3692" y="8217"/>
                      <a:pt x="3691" y="8215"/>
                      <a:pt x="3690" y="8213"/>
                    </a:cubicBezTo>
                    <a:lnTo>
                      <a:pt x="3690" y="8213"/>
                    </a:lnTo>
                    <a:cubicBezTo>
                      <a:pt x="3690" y="8218"/>
                      <a:pt x="3692" y="8221"/>
                      <a:pt x="3694" y="8225"/>
                    </a:cubicBezTo>
                    <a:lnTo>
                      <a:pt x="3694" y="8225"/>
                    </a:lnTo>
                    <a:cubicBezTo>
                      <a:pt x="3694" y="8223"/>
                      <a:pt x="3693" y="8221"/>
                      <a:pt x="3693" y="8220"/>
                    </a:cubicBezTo>
                    <a:lnTo>
                      <a:pt x="3693" y="8220"/>
                    </a:lnTo>
                    <a:cubicBezTo>
                      <a:pt x="3694" y="8224"/>
                      <a:pt x="3696" y="8228"/>
                      <a:pt x="3698" y="8232"/>
                    </a:cubicBezTo>
                    <a:cubicBezTo>
                      <a:pt x="3697" y="8229"/>
                      <a:pt x="3696" y="8227"/>
                      <a:pt x="3694" y="8225"/>
                    </a:cubicBezTo>
                    <a:lnTo>
                      <a:pt x="3694" y="8225"/>
                    </a:lnTo>
                    <a:cubicBezTo>
                      <a:pt x="3730" y="8338"/>
                      <a:pt x="3763" y="8455"/>
                      <a:pt x="3799" y="8572"/>
                    </a:cubicBezTo>
                    <a:cubicBezTo>
                      <a:pt x="3816" y="8627"/>
                      <a:pt x="3833" y="8681"/>
                      <a:pt x="3849" y="8736"/>
                    </a:cubicBezTo>
                    <a:cubicBezTo>
                      <a:pt x="3938" y="9080"/>
                      <a:pt x="4026" y="9420"/>
                      <a:pt x="4114" y="9764"/>
                    </a:cubicBezTo>
                    <a:cubicBezTo>
                      <a:pt x="4257" y="10415"/>
                      <a:pt x="4424" y="11019"/>
                      <a:pt x="4613" y="11636"/>
                    </a:cubicBezTo>
                    <a:cubicBezTo>
                      <a:pt x="5612" y="8471"/>
                      <a:pt x="6905" y="4950"/>
                      <a:pt x="5579" y="1735"/>
                    </a:cubicBezTo>
                    <a:cubicBezTo>
                      <a:pt x="5285" y="1067"/>
                      <a:pt x="4861" y="295"/>
                      <a:pt x="4093" y="123"/>
                    </a:cubicBezTo>
                    <a:cubicBezTo>
                      <a:pt x="3840" y="37"/>
                      <a:pt x="3581" y="0"/>
                      <a:pt x="33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6" name="Google Shape;2596;p41"/>
              <p:cNvSpPr/>
              <p:nvPr/>
            </p:nvSpPr>
            <p:spPr>
              <a:xfrm>
                <a:off x="814400" y="2982675"/>
                <a:ext cx="2781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11124" h="13843" extrusionOk="0">
                    <a:moveTo>
                      <a:pt x="8843" y="0"/>
                    </a:moveTo>
                    <a:cubicBezTo>
                      <a:pt x="8509" y="0"/>
                      <a:pt x="8175" y="50"/>
                      <a:pt x="7849" y="151"/>
                    </a:cubicBezTo>
                    <a:cubicBezTo>
                      <a:pt x="4630" y="1301"/>
                      <a:pt x="1965" y="5872"/>
                      <a:pt x="911" y="8987"/>
                    </a:cubicBezTo>
                    <a:cubicBezTo>
                      <a:pt x="580" y="9977"/>
                      <a:pt x="336" y="10993"/>
                      <a:pt x="172" y="12026"/>
                    </a:cubicBezTo>
                    <a:cubicBezTo>
                      <a:pt x="101" y="12219"/>
                      <a:pt x="168" y="12634"/>
                      <a:pt x="0" y="12764"/>
                    </a:cubicBezTo>
                    <a:cubicBezTo>
                      <a:pt x="0" y="12869"/>
                      <a:pt x="0" y="12978"/>
                      <a:pt x="0" y="13087"/>
                    </a:cubicBezTo>
                    <a:cubicBezTo>
                      <a:pt x="538" y="11820"/>
                      <a:pt x="1772" y="9981"/>
                      <a:pt x="2947" y="8412"/>
                    </a:cubicBezTo>
                    <a:cubicBezTo>
                      <a:pt x="2997" y="8349"/>
                      <a:pt x="3043" y="8290"/>
                      <a:pt x="3094" y="8227"/>
                    </a:cubicBezTo>
                    <a:cubicBezTo>
                      <a:pt x="3228" y="8063"/>
                      <a:pt x="3375" y="7912"/>
                      <a:pt x="3522" y="7757"/>
                    </a:cubicBezTo>
                    <a:cubicBezTo>
                      <a:pt x="3669" y="7602"/>
                      <a:pt x="3803" y="7450"/>
                      <a:pt x="3942" y="7299"/>
                    </a:cubicBezTo>
                    <a:cubicBezTo>
                      <a:pt x="4030" y="7211"/>
                      <a:pt x="4126" y="7131"/>
                      <a:pt x="4214" y="7043"/>
                    </a:cubicBezTo>
                    <a:cubicBezTo>
                      <a:pt x="4298" y="6959"/>
                      <a:pt x="4374" y="6880"/>
                      <a:pt x="4462" y="6804"/>
                    </a:cubicBezTo>
                    <a:cubicBezTo>
                      <a:pt x="4647" y="6649"/>
                      <a:pt x="4831" y="6489"/>
                      <a:pt x="5020" y="6342"/>
                    </a:cubicBezTo>
                    <a:cubicBezTo>
                      <a:pt x="5129" y="6254"/>
                      <a:pt x="5239" y="6170"/>
                      <a:pt x="5348" y="6091"/>
                    </a:cubicBezTo>
                    <a:lnTo>
                      <a:pt x="5348" y="6091"/>
                    </a:lnTo>
                    <a:cubicBezTo>
                      <a:pt x="3266" y="8399"/>
                      <a:pt x="1344" y="10985"/>
                      <a:pt x="122" y="13843"/>
                    </a:cubicBezTo>
                    <a:cubicBezTo>
                      <a:pt x="1658" y="12710"/>
                      <a:pt x="3195" y="11547"/>
                      <a:pt x="4823" y="10556"/>
                    </a:cubicBezTo>
                    <a:cubicBezTo>
                      <a:pt x="6334" y="9562"/>
                      <a:pt x="7958" y="8655"/>
                      <a:pt x="8995" y="7119"/>
                    </a:cubicBezTo>
                    <a:cubicBezTo>
                      <a:pt x="10065" y="5667"/>
                      <a:pt x="10993" y="4030"/>
                      <a:pt x="11073" y="2191"/>
                    </a:cubicBezTo>
                    <a:cubicBezTo>
                      <a:pt x="11123" y="1545"/>
                      <a:pt x="10997" y="798"/>
                      <a:pt x="10439" y="407"/>
                    </a:cubicBezTo>
                    <a:cubicBezTo>
                      <a:pt x="9944" y="138"/>
                      <a:pt x="9395" y="0"/>
                      <a:pt x="884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7" name="Google Shape;2597;p41"/>
              <p:cNvSpPr/>
              <p:nvPr/>
            </p:nvSpPr>
            <p:spPr>
              <a:xfrm>
                <a:off x="819325" y="3292525"/>
                <a:ext cx="312775" cy="337925"/>
              </a:xfrm>
              <a:custGeom>
                <a:avLst/>
                <a:gdLst/>
                <a:ahLst/>
                <a:cxnLst/>
                <a:rect l="l" t="t" r="r" b="b"/>
                <a:pathLst>
                  <a:path w="12511" h="13517" extrusionOk="0">
                    <a:moveTo>
                      <a:pt x="9852" y="1"/>
                    </a:moveTo>
                    <a:cubicBezTo>
                      <a:pt x="9374" y="1"/>
                      <a:pt x="8803" y="118"/>
                      <a:pt x="8131" y="383"/>
                    </a:cubicBezTo>
                    <a:cubicBezTo>
                      <a:pt x="4689" y="1575"/>
                      <a:pt x="2511" y="4769"/>
                      <a:pt x="815" y="7816"/>
                    </a:cubicBezTo>
                    <a:cubicBezTo>
                      <a:pt x="521" y="8408"/>
                      <a:pt x="273" y="9017"/>
                      <a:pt x="64" y="9642"/>
                    </a:cubicBezTo>
                    <a:cubicBezTo>
                      <a:pt x="55" y="9684"/>
                      <a:pt x="30" y="9718"/>
                      <a:pt x="1" y="9747"/>
                    </a:cubicBezTo>
                    <a:cubicBezTo>
                      <a:pt x="34" y="10695"/>
                      <a:pt x="68" y="11648"/>
                      <a:pt x="101" y="12601"/>
                    </a:cubicBezTo>
                    <a:cubicBezTo>
                      <a:pt x="765" y="9965"/>
                      <a:pt x="2326" y="7615"/>
                      <a:pt x="4357" y="5818"/>
                    </a:cubicBezTo>
                    <a:lnTo>
                      <a:pt x="4357" y="5818"/>
                    </a:lnTo>
                    <a:cubicBezTo>
                      <a:pt x="4336" y="5848"/>
                      <a:pt x="4315" y="5873"/>
                      <a:pt x="4299" y="5898"/>
                    </a:cubicBezTo>
                    <a:cubicBezTo>
                      <a:pt x="4177" y="6062"/>
                      <a:pt x="4064" y="6230"/>
                      <a:pt x="3946" y="6393"/>
                    </a:cubicBezTo>
                    <a:cubicBezTo>
                      <a:pt x="3854" y="6519"/>
                      <a:pt x="3753" y="6637"/>
                      <a:pt x="3661" y="6763"/>
                    </a:cubicBezTo>
                    <a:cubicBezTo>
                      <a:pt x="3568" y="6889"/>
                      <a:pt x="3489" y="6989"/>
                      <a:pt x="3400" y="7107"/>
                    </a:cubicBezTo>
                    <a:cubicBezTo>
                      <a:pt x="3384" y="7128"/>
                      <a:pt x="3367" y="7153"/>
                      <a:pt x="3350" y="7178"/>
                    </a:cubicBezTo>
                    <a:cubicBezTo>
                      <a:pt x="3329" y="7199"/>
                      <a:pt x="3321" y="7216"/>
                      <a:pt x="3304" y="7233"/>
                    </a:cubicBezTo>
                    <a:cubicBezTo>
                      <a:pt x="3304" y="7237"/>
                      <a:pt x="3300" y="7237"/>
                      <a:pt x="3300" y="7241"/>
                    </a:cubicBezTo>
                    <a:cubicBezTo>
                      <a:pt x="3275" y="7279"/>
                      <a:pt x="3245" y="7313"/>
                      <a:pt x="3224" y="7350"/>
                    </a:cubicBezTo>
                    <a:cubicBezTo>
                      <a:pt x="3203" y="7384"/>
                      <a:pt x="3182" y="7405"/>
                      <a:pt x="3165" y="7434"/>
                    </a:cubicBezTo>
                    <a:lnTo>
                      <a:pt x="3165" y="7438"/>
                    </a:lnTo>
                    <a:cubicBezTo>
                      <a:pt x="3161" y="7443"/>
                      <a:pt x="3157" y="7447"/>
                      <a:pt x="3157" y="7451"/>
                    </a:cubicBezTo>
                    <a:cubicBezTo>
                      <a:pt x="3157" y="7451"/>
                      <a:pt x="3157" y="7455"/>
                      <a:pt x="3153" y="7455"/>
                    </a:cubicBezTo>
                    <a:cubicBezTo>
                      <a:pt x="3052" y="7611"/>
                      <a:pt x="2943" y="7757"/>
                      <a:pt x="2838" y="7913"/>
                    </a:cubicBezTo>
                    <a:cubicBezTo>
                      <a:pt x="2737" y="8055"/>
                      <a:pt x="2645" y="8202"/>
                      <a:pt x="2548" y="8345"/>
                    </a:cubicBezTo>
                    <a:cubicBezTo>
                      <a:pt x="2548" y="8345"/>
                      <a:pt x="2544" y="8345"/>
                      <a:pt x="2544" y="8349"/>
                    </a:cubicBezTo>
                    <a:cubicBezTo>
                      <a:pt x="2481" y="8446"/>
                      <a:pt x="2414" y="8542"/>
                      <a:pt x="2347" y="8635"/>
                    </a:cubicBezTo>
                    <a:cubicBezTo>
                      <a:pt x="2284" y="8719"/>
                      <a:pt x="2217" y="8798"/>
                      <a:pt x="2162" y="8886"/>
                    </a:cubicBezTo>
                    <a:cubicBezTo>
                      <a:pt x="2099" y="8975"/>
                      <a:pt x="2041" y="9071"/>
                      <a:pt x="1994" y="9168"/>
                    </a:cubicBezTo>
                    <a:cubicBezTo>
                      <a:pt x="1155" y="10494"/>
                      <a:pt x="563" y="11963"/>
                      <a:pt x="315" y="13516"/>
                    </a:cubicBezTo>
                    <a:cubicBezTo>
                      <a:pt x="3266" y="10372"/>
                      <a:pt x="7795" y="9189"/>
                      <a:pt x="10494" y="5797"/>
                    </a:cubicBezTo>
                    <a:cubicBezTo>
                      <a:pt x="12301" y="3624"/>
                      <a:pt x="12510" y="1"/>
                      <a:pt x="98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8" name="Google Shape;2598;p41"/>
              <p:cNvSpPr/>
              <p:nvPr/>
            </p:nvSpPr>
            <p:spPr>
              <a:xfrm>
                <a:off x="517550" y="3249700"/>
                <a:ext cx="291300" cy="254725"/>
              </a:xfrm>
              <a:custGeom>
                <a:avLst/>
                <a:gdLst/>
                <a:ahLst/>
                <a:cxnLst/>
                <a:rect l="l" t="t" r="r" b="b"/>
                <a:pathLst>
                  <a:path w="11652" h="10189" extrusionOk="0">
                    <a:moveTo>
                      <a:pt x="5492" y="4129"/>
                    </a:moveTo>
                    <a:lnTo>
                      <a:pt x="5492" y="4129"/>
                    </a:lnTo>
                    <a:cubicBezTo>
                      <a:pt x="5494" y="4130"/>
                      <a:pt x="5496" y="4131"/>
                      <a:pt x="5499" y="4131"/>
                    </a:cubicBezTo>
                    <a:lnTo>
                      <a:pt x="5492" y="4129"/>
                    </a:lnTo>
                    <a:close/>
                    <a:moveTo>
                      <a:pt x="2825" y="1"/>
                    </a:moveTo>
                    <a:cubicBezTo>
                      <a:pt x="2674" y="1"/>
                      <a:pt x="2523" y="6"/>
                      <a:pt x="2372" y="18"/>
                    </a:cubicBezTo>
                    <a:cubicBezTo>
                      <a:pt x="1411" y="291"/>
                      <a:pt x="580" y="1088"/>
                      <a:pt x="198" y="1982"/>
                    </a:cubicBezTo>
                    <a:cubicBezTo>
                      <a:pt x="0" y="2688"/>
                      <a:pt x="122" y="3485"/>
                      <a:pt x="407" y="4140"/>
                    </a:cubicBezTo>
                    <a:cubicBezTo>
                      <a:pt x="726" y="4740"/>
                      <a:pt x="1322" y="5151"/>
                      <a:pt x="1868" y="5521"/>
                    </a:cubicBezTo>
                    <a:cubicBezTo>
                      <a:pt x="2737" y="6100"/>
                      <a:pt x="3639" y="6612"/>
                      <a:pt x="4609" y="6973"/>
                    </a:cubicBezTo>
                    <a:cubicBezTo>
                      <a:pt x="7001" y="7930"/>
                      <a:pt x="9415" y="8916"/>
                      <a:pt x="11652" y="10188"/>
                    </a:cubicBezTo>
                    <a:cubicBezTo>
                      <a:pt x="11639" y="9857"/>
                      <a:pt x="11631" y="9529"/>
                      <a:pt x="11618" y="9202"/>
                    </a:cubicBezTo>
                    <a:cubicBezTo>
                      <a:pt x="11551" y="9181"/>
                      <a:pt x="11501" y="9126"/>
                      <a:pt x="11484" y="9059"/>
                    </a:cubicBezTo>
                    <a:cubicBezTo>
                      <a:pt x="10892" y="8325"/>
                      <a:pt x="10162" y="7695"/>
                      <a:pt x="9448" y="7078"/>
                    </a:cubicBezTo>
                    <a:cubicBezTo>
                      <a:pt x="8013" y="5878"/>
                      <a:pt x="6405" y="4925"/>
                      <a:pt x="4819" y="3951"/>
                    </a:cubicBezTo>
                    <a:cubicBezTo>
                      <a:pt x="4802" y="3938"/>
                      <a:pt x="4781" y="3926"/>
                      <a:pt x="4768" y="3905"/>
                    </a:cubicBezTo>
                    <a:lnTo>
                      <a:pt x="4768" y="3905"/>
                    </a:lnTo>
                    <a:cubicBezTo>
                      <a:pt x="4886" y="3943"/>
                      <a:pt x="5003" y="3976"/>
                      <a:pt x="5121" y="4010"/>
                    </a:cubicBezTo>
                    <a:cubicBezTo>
                      <a:pt x="5138" y="4018"/>
                      <a:pt x="5155" y="4022"/>
                      <a:pt x="5167" y="4027"/>
                    </a:cubicBezTo>
                    <a:lnTo>
                      <a:pt x="5192" y="4027"/>
                    </a:lnTo>
                    <a:cubicBezTo>
                      <a:pt x="5260" y="4052"/>
                      <a:pt x="5327" y="4073"/>
                      <a:pt x="5394" y="4098"/>
                    </a:cubicBezTo>
                    <a:cubicBezTo>
                      <a:pt x="5398" y="4098"/>
                      <a:pt x="5406" y="4098"/>
                      <a:pt x="5411" y="4102"/>
                    </a:cubicBezTo>
                    <a:cubicBezTo>
                      <a:pt x="5412" y="4104"/>
                      <a:pt x="5412" y="4104"/>
                      <a:pt x="5413" y="4104"/>
                    </a:cubicBezTo>
                    <a:cubicBezTo>
                      <a:pt x="5413" y="4104"/>
                      <a:pt x="5412" y="4102"/>
                      <a:pt x="5415" y="4102"/>
                    </a:cubicBezTo>
                    <a:lnTo>
                      <a:pt x="5487" y="4127"/>
                    </a:lnTo>
                    <a:lnTo>
                      <a:pt x="5487" y="4127"/>
                    </a:lnTo>
                    <a:cubicBezTo>
                      <a:pt x="5487" y="4127"/>
                      <a:pt x="5486" y="4127"/>
                      <a:pt x="5486" y="4127"/>
                    </a:cubicBezTo>
                    <a:lnTo>
                      <a:pt x="5488" y="4128"/>
                    </a:lnTo>
                    <a:lnTo>
                      <a:pt x="5488" y="4128"/>
                    </a:lnTo>
                    <a:lnTo>
                      <a:pt x="5492" y="4129"/>
                    </a:lnTo>
                    <a:lnTo>
                      <a:pt x="5492" y="4129"/>
                    </a:lnTo>
                    <a:cubicBezTo>
                      <a:pt x="5491" y="4129"/>
                      <a:pt x="5491" y="4129"/>
                      <a:pt x="5490" y="4128"/>
                    </a:cubicBezTo>
                    <a:lnTo>
                      <a:pt x="5490" y="4128"/>
                    </a:lnTo>
                    <a:lnTo>
                      <a:pt x="5503" y="4131"/>
                    </a:lnTo>
                    <a:cubicBezTo>
                      <a:pt x="5503" y="4131"/>
                      <a:pt x="5507" y="4131"/>
                      <a:pt x="5507" y="4136"/>
                    </a:cubicBezTo>
                    <a:lnTo>
                      <a:pt x="5511" y="4136"/>
                    </a:lnTo>
                    <a:cubicBezTo>
                      <a:pt x="5637" y="4186"/>
                      <a:pt x="5755" y="4232"/>
                      <a:pt x="5881" y="4283"/>
                    </a:cubicBezTo>
                    <a:cubicBezTo>
                      <a:pt x="5960" y="4320"/>
                      <a:pt x="6044" y="4354"/>
                      <a:pt x="6124" y="4388"/>
                    </a:cubicBezTo>
                    <a:cubicBezTo>
                      <a:pt x="6149" y="4400"/>
                      <a:pt x="6170" y="4409"/>
                      <a:pt x="6195" y="4421"/>
                    </a:cubicBezTo>
                    <a:cubicBezTo>
                      <a:pt x="6305" y="4471"/>
                      <a:pt x="6410" y="4530"/>
                      <a:pt x="6514" y="4585"/>
                    </a:cubicBezTo>
                    <a:cubicBezTo>
                      <a:pt x="6619" y="4639"/>
                      <a:pt x="6724" y="4694"/>
                      <a:pt x="6829" y="4748"/>
                    </a:cubicBezTo>
                    <a:cubicBezTo>
                      <a:pt x="6829" y="4748"/>
                      <a:pt x="6833" y="4748"/>
                      <a:pt x="6833" y="4753"/>
                    </a:cubicBezTo>
                    <a:lnTo>
                      <a:pt x="6867" y="4769"/>
                    </a:lnTo>
                    <a:lnTo>
                      <a:pt x="6888" y="4782"/>
                    </a:lnTo>
                    <a:cubicBezTo>
                      <a:pt x="6896" y="4786"/>
                      <a:pt x="6901" y="4786"/>
                      <a:pt x="6909" y="4790"/>
                    </a:cubicBezTo>
                    <a:cubicBezTo>
                      <a:pt x="6934" y="4807"/>
                      <a:pt x="6959" y="4820"/>
                      <a:pt x="6985" y="4832"/>
                    </a:cubicBezTo>
                    <a:cubicBezTo>
                      <a:pt x="7816" y="5353"/>
                      <a:pt x="8613" y="5920"/>
                      <a:pt x="9377" y="6528"/>
                    </a:cubicBezTo>
                    <a:cubicBezTo>
                      <a:pt x="9398" y="6549"/>
                      <a:pt x="9423" y="6570"/>
                      <a:pt x="9444" y="6591"/>
                    </a:cubicBezTo>
                    <a:cubicBezTo>
                      <a:pt x="9448" y="6595"/>
                      <a:pt x="9453" y="6599"/>
                      <a:pt x="9461" y="6599"/>
                    </a:cubicBezTo>
                    <a:cubicBezTo>
                      <a:pt x="9474" y="6612"/>
                      <a:pt x="9486" y="6625"/>
                      <a:pt x="9503" y="6637"/>
                    </a:cubicBezTo>
                    <a:cubicBezTo>
                      <a:pt x="9599" y="6725"/>
                      <a:pt x="9700" y="6814"/>
                      <a:pt x="9801" y="6893"/>
                    </a:cubicBezTo>
                    <a:cubicBezTo>
                      <a:pt x="10183" y="7233"/>
                      <a:pt x="11165" y="8060"/>
                      <a:pt x="11597" y="8623"/>
                    </a:cubicBezTo>
                    <a:cubicBezTo>
                      <a:pt x="11581" y="8119"/>
                      <a:pt x="11564" y="7611"/>
                      <a:pt x="11551" y="7103"/>
                    </a:cubicBezTo>
                    <a:cubicBezTo>
                      <a:pt x="10304" y="3696"/>
                      <a:pt x="6640" y="1"/>
                      <a:pt x="282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9" name="Google Shape;2599;p41"/>
              <p:cNvSpPr/>
              <p:nvPr/>
            </p:nvSpPr>
            <p:spPr>
              <a:xfrm>
                <a:off x="537375" y="3519900"/>
                <a:ext cx="277775" cy="202775"/>
              </a:xfrm>
              <a:custGeom>
                <a:avLst/>
                <a:gdLst/>
                <a:ahLst/>
                <a:cxnLst/>
                <a:rect l="l" t="t" r="r" b="b"/>
                <a:pathLst>
                  <a:path w="11111" h="8111" extrusionOk="0">
                    <a:moveTo>
                      <a:pt x="2348" y="1"/>
                    </a:moveTo>
                    <a:cubicBezTo>
                      <a:pt x="1870" y="1"/>
                      <a:pt x="1404" y="82"/>
                      <a:pt x="979" y="304"/>
                    </a:cubicBezTo>
                    <a:cubicBezTo>
                      <a:pt x="412" y="593"/>
                      <a:pt x="59" y="1214"/>
                      <a:pt x="26" y="1831"/>
                    </a:cubicBezTo>
                    <a:cubicBezTo>
                      <a:pt x="1" y="3657"/>
                      <a:pt x="2817" y="4912"/>
                      <a:pt x="4273" y="5475"/>
                    </a:cubicBezTo>
                    <a:cubicBezTo>
                      <a:pt x="6422" y="6209"/>
                      <a:pt x="8479" y="7237"/>
                      <a:pt x="10641" y="7917"/>
                    </a:cubicBezTo>
                    <a:cubicBezTo>
                      <a:pt x="10796" y="7972"/>
                      <a:pt x="10951" y="8060"/>
                      <a:pt x="11111" y="8110"/>
                    </a:cubicBezTo>
                    <a:cubicBezTo>
                      <a:pt x="11102" y="7645"/>
                      <a:pt x="11094" y="7174"/>
                      <a:pt x="11086" y="6709"/>
                    </a:cubicBezTo>
                    <a:lnTo>
                      <a:pt x="11065" y="6709"/>
                    </a:lnTo>
                    <a:cubicBezTo>
                      <a:pt x="11027" y="6704"/>
                      <a:pt x="10993" y="6692"/>
                      <a:pt x="10964" y="6671"/>
                    </a:cubicBezTo>
                    <a:cubicBezTo>
                      <a:pt x="9193" y="5600"/>
                      <a:pt x="7371" y="4572"/>
                      <a:pt x="5478" y="3741"/>
                    </a:cubicBezTo>
                    <a:cubicBezTo>
                      <a:pt x="5486" y="3741"/>
                      <a:pt x="5495" y="3741"/>
                      <a:pt x="5503" y="3745"/>
                    </a:cubicBezTo>
                    <a:lnTo>
                      <a:pt x="5520" y="3745"/>
                    </a:lnTo>
                    <a:cubicBezTo>
                      <a:pt x="6019" y="3812"/>
                      <a:pt x="6515" y="3934"/>
                      <a:pt x="6989" y="4110"/>
                    </a:cubicBezTo>
                    <a:cubicBezTo>
                      <a:pt x="7107" y="4152"/>
                      <a:pt x="7220" y="4203"/>
                      <a:pt x="7337" y="4253"/>
                    </a:cubicBezTo>
                    <a:cubicBezTo>
                      <a:pt x="7442" y="4295"/>
                      <a:pt x="7551" y="4341"/>
                      <a:pt x="7656" y="4392"/>
                    </a:cubicBezTo>
                    <a:cubicBezTo>
                      <a:pt x="7820" y="4463"/>
                      <a:pt x="7975" y="4539"/>
                      <a:pt x="8139" y="4610"/>
                    </a:cubicBezTo>
                    <a:cubicBezTo>
                      <a:pt x="9016" y="5076"/>
                      <a:pt x="9877" y="5575"/>
                      <a:pt x="10733" y="6083"/>
                    </a:cubicBezTo>
                    <a:cubicBezTo>
                      <a:pt x="10817" y="6146"/>
                      <a:pt x="10960" y="6201"/>
                      <a:pt x="11077" y="6272"/>
                    </a:cubicBezTo>
                    <a:cubicBezTo>
                      <a:pt x="11065" y="5819"/>
                      <a:pt x="11052" y="5361"/>
                      <a:pt x="11039" y="4908"/>
                    </a:cubicBezTo>
                    <a:cubicBezTo>
                      <a:pt x="9167" y="2952"/>
                      <a:pt x="7023" y="1084"/>
                      <a:pt x="4374" y="333"/>
                    </a:cubicBezTo>
                    <a:cubicBezTo>
                      <a:pt x="3735" y="167"/>
                      <a:pt x="3030" y="1"/>
                      <a:pt x="234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0" name="Google Shape;2600;p41"/>
              <p:cNvSpPr/>
              <p:nvPr/>
            </p:nvSpPr>
            <p:spPr>
              <a:xfrm>
                <a:off x="658675" y="3597150"/>
                <a:ext cx="162475" cy="131725"/>
              </a:xfrm>
              <a:custGeom>
                <a:avLst/>
                <a:gdLst/>
                <a:ahLst/>
                <a:cxnLst/>
                <a:rect l="l" t="t" r="r" b="b"/>
                <a:pathLst>
                  <a:path w="6499" h="5269" extrusionOk="0">
                    <a:moveTo>
                      <a:pt x="175" y="498"/>
                    </a:moveTo>
                    <a:cubicBezTo>
                      <a:pt x="180" y="501"/>
                      <a:pt x="187" y="504"/>
                      <a:pt x="194" y="504"/>
                    </a:cubicBezTo>
                    <a:cubicBezTo>
                      <a:pt x="188" y="502"/>
                      <a:pt x="181" y="500"/>
                      <a:pt x="175" y="498"/>
                    </a:cubicBezTo>
                    <a:close/>
                    <a:moveTo>
                      <a:pt x="4467" y="1"/>
                    </a:moveTo>
                    <a:cubicBezTo>
                      <a:pt x="4148" y="240"/>
                      <a:pt x="3879" y="542"/>
                      <a:pt x="3673" y="882"/>
                    </a:cubicBezTo>
                    <a:cubicBezTo>
                      <a:pt x="3182" y="643"/>
                      <a:pt x="2624" y="550"/>
                      <a:pt x="2091" y="445"/>
                    </a:cubicBezTo>
                    <a:cubicBezTo>
                      <a:pt x="1782" y="368"/>
                      <a:pt x="1472" y="342"/>
                      <a:pt x="1160" y="342"/>
                    </a:cubicBezTo>
                    <a:cubicBezTo>
                      <a:pt x="812" y="342"/>
                      <a:pt x="462" y="375"/>
                      <a:pt x="110" y="403"/>
                    </a:cubicBezTo>
                    <a:cubicBezTo>
                      <a:pt x="105" y="403"/>
                      <a:pt x="100" y="403"/>
                      <a:pt x="95" y="403"/>
                    </a:cubicBezTo>
                    <a:cubicBezTo>
                      <a:pt x="62" y="403"/>
                      <a:pt x="30" y="415"/>
                      <a:pt x="1" y="433"/>
                    </a:cubicBezTo>
                    <a:cubicBezTo>
                      <a:pt x="61" y="456"/>
                      <a:pt x="118" y="478"/>
                      <a:pt x="175" y="498"/>
                    </a:cubicBezTo>
                    <a:lnTo>
                      <a:pt x="175" y="498"/>
                    </a:lnTo>
                    <a:cubicBezTo>
                      <a:pt x="174" y="497"/>
                      <a:pt x="173" y="497"/>
                      <a:pt x="173" y="496"/>
                    </a:cubicBezTo>
                    <a:lnTo>
                      <a:pt x="173" y="496"/>
                    </a:lnTo>
                    <a:lnTo>
                      <a:pt x="315" y="550"/>
                    </a:lnTo>
                    <a:cubicBezTo>
                      <a:pt x="328" y="550"/>
                      <a:pt x="336" y="550"/>
                      <a:pt x="345" y="555"/>
                    </a:cubicBezTo>
                    <a:cubicBezTo>
                      <a:pt x="521" y="613"/>
                      <a:pt x="693" y="668"/>
                      <a:pt x="865" y="727"/>
                    </a:cubicBezTo>
                    <a:cubicBezTo>
                      <a:pt x="987" y="769"/>
                      <a:pt x="1113" y="811"/>
                      <a:pt x="1230" y="857"/>
                    </a:cubicBezTo>
                    <a:cubicBezTo>
                      <a:pt x="1251" y="865"/>
                      <a:pt x="1277" y="878"/>
                      <a:pt x="1298" y="886"/>
                    </a:cubicBezTo>
                    <a:cubicBezTo>
                      <a:pt x="1990" y="1037"/>
                      <a:pt x="2649" y="1335"/>
                      <a:pt x="3304" y="1633"/>
                    </a:cubicBezTo>
                    <a:cubicBezTo>
                      <a:pt x="3308" y="1633"/>
                      <a:pt x="3312" y="1633"/>
                      <a:pt x="3316" y="1637"/>
                    </a:cubicBezTo>
                    <a:cubicBezTo>
                      <a:pt x="3031" y="2448"/>
                      <a:pt x="2993" y="3363"/>
                      <a:pt x="3228" y="4147"/>
                    </a:cubicBezTo>
                    <a:cubicBezTo>
                      <a:pt x="3234" y="4216"/>
                      <a:pt x="3328" y="4301"/>
                      <a:pt x="3429" y="4301"/>
                    </a:cubicBezTo>
                    <a:cubicBezTo>
                      <a:pt x="3489" y="4301"/>
                      <a:pt x="3551" y="4271"/>
                      <a:pt x="3598" y="4189"/>
                    </a:cubicBezTo>
                    <a:cubicBezTo>
                      <a:pt x="3683" y="4264"/>
                      <a:pt x="3823" y="4362"/>
                      <a:pt x="3942" y="4362"/>
                    </a:cubicBezTo>
                    <a:cubicBezTo>
                      <a:pt x="4010" y="4362"/>
                      <a:pt x="4071" y="4329"/>
                      <a:pt x="4110" y="4240"/>
                    </a:cubicBezTo>
                    <a:cubicBezTo>
                      <a:pt x="4710" y="4529"/>
                      <a:pt x="5310" y="4802"/>
                      <a:pt x="5877" y="5155"/>
                    </a:cubicBezTo>
                    <a:cubicBezTo>
                      <a:pt x="6007" y="5234"/>
                      <a:pt x="6104" y="5268"/>
                      <a:pt x="6176" y="5268"/>
                    </a:cubicBezTo>
                    <a:cubicBezTo>
                      <a:pt x="6436" y="5268"/>
                      <a:pt x="6372" y="4834"/>
                      <a:pt x="6326" y="4525"/>
                    </a:cubicBezTo>
                    <a:cubicBezTo>
                      <a:pt x="6166" y="3606"/>
                      <a:pt x="6498" y="2620"/>
                      <a:pt x="6246" y="1734"/>
                    </a:cubicBezTo>
                    <a:cubicBezTo>
                      <a:pt x="5713" y="1230"/>
                      <a:pt x="5205" y="718"/>
                      <a:pt x="4697" y="177"/>
                    </a:cubicBezTo>
                    <a:cubicBezTo>
                      <a:pt x="4634" y="101"/>
                      <a:pt x="4576" y="9"/>
                      <a:pt x="44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1" name="Google Shape;2601;p41"/>
              <p:cNvSpPr/>
              <p:nvPr/>
            </p:nvSpPr>
            <p:spPr>
              <a:xfrm>
                <a:off x="628250" y="3342900"/>
                <a:ext cx="187725" cy="164775"/>
              </a:xfrm>
              <a:custGeom>
                <a:avLst/>
                <a:gdLst/>
                <a:ahLst/>
                <a:cxnLst/>
                <a:rect l="l" t="t" r="r" b="b"/>
                <a:pathLst>
                  <a:path w="7509" h="659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38" y="22"/>
                      <a:pt x="76" y="43"/>
                      <a:pt x="110" y="64"/>
                    </a:cubicBezTo>
                    <a:cubicBezTo>
                      <a:pt x="202" y="118"/>
                      <a:pt x="294" y="164"/>
                      <a:pt x="387" y="215"/>
                    </a:cubicBezTo>
                    <a:cubicBezTo>
                      <a:pt x="492" y="269"/>
                      <a:pt x="596" y="324"/>
                      <a:pt x="701" y="378"/>
                    </a:cubicBezTo>
                    <a:cubicBezTo>
                      <a:pt x="873" y="395"/>
                      <a:pt x="1046" y="429"/>
                      <a:pt x="1213" y="475"/>
                    </a:cubicBezTo>
                    <a:cubicBezTo>
                      <a:pt x="2233" y="1159"/>
                      <a:pt x="3367" y="1751"/>
                      <a:pt x="4361" y="2519"/>
                    </a:cubicBezTo>
                    <a:cubicBezTo>
                      <a:pt x="4021" y="3069"/>
                      <a:pt x="3816" y="3686"/>
                      <a:pt x="3866" y="4357"/>
                    </a:cubicBezTo>
                    <a:cubicBezTo>
                      <a:pt x="3881" y="4574"/>
                      <a:pt x="3808" y="5204"/>
                      <a:pt x="4077" y="5204"/>
                    </a:cubicBezTo>
                    <a:cubicBezTo>
                      <a:pt x="4120" y="5204"/>
                      <a:pt x="4172" y="5188"/>
                      <a:pt x="4235" y="5151"/>
                    </a:cubicBezTo>
                    <a:cubicBezTo>
                      <a:pt x="5113" y="5583"/>
                      <a:pt x="5948" y="6103"/>
                      <a:pt x="6838" y="6519"/>
                    </a:cubicBezTo>
                    <a:lnTo>
                      <a:pt x="6846" y="6523"/>
                    </a:lnTo>
                    <a:cubicBezTo>
                      <a:pt x="6889" y="6555"/>
                      <a:pt x="6944" y="6576"/>
                      <a:pt x="6996" y="6576"/>
                    </a:cubicBezTo>
                    <a:cubicBezTo>
                      <a:pt x="7046" y="6576"/>
                      <a:pt x="7095" y="6558"/>
                      <a:pt x="7132" y="6515"/>
                    </a:cubicBezTo>
                    <a:cubicBezTo>
                      <a:pt x="7170" y="6567"/>
                      <a:pt x="7226" y="6590"/>
                      <a:pt x="7282" y="6590"/>
                    </a:cubicBezTo>
                    <a:cubicBezTo>
                      <a:pt x="7395" y="6590"/>
                      <a:pt x="7508" y="6496"/>
                      <a:pt x="7480" y="6364"/>
                    </a:cubicBezTo>
                    <a:cubicBezTo>
                      <a:pt x="7413" y="6015"/>
                      <a:pt x="7341" y="5658"/>
                      <a:pt x="7304" y="5314"/>
                    </a:cubicBezTo>
                    <a:cubicBezTo>
                      <a:pt x="7287" y="5218"/>
                      <a:pt x="7274" y="5092"/>
                      <a:pt x="7186" y="5033"/>
                    </a:cubicBezTo>
                    <a:cubicBezTo>
                      <a:pt x="7195" y="4462"/>
                      <a:pt x="7320" y="3891"/>
                      <a:pt x="7287" y="3321"/>
                    </a:cubicBezTo>
                    <a:cubicBezTo>
                      <a:pt x="6926" y="2561"/>
                      <a:pt x="6594" y="1709"/>
                      <a:pt x="6065" y="1054"/>
                    </a:cubicBezTo>
                    <a:cubicBezTo>
                      <a:pt x="6035" y="1047"/>
                      <a:pt x="6004" y="1043"/>
                      <a:pt x="5974" y="1043"/>
                    </a:cubicBezTo>
                    <a:cubicBezTo>
                      <a:pt x="5647" y="1043"/>
                      <a:pt x="5361" y="1451"/>
                      <a:pt x="5100" y="1617"/>
                    </a:cubicBezTo>
                    <a:cubicBezTo>
                      <a:pt x="5037" y="1675"/>
                      <a:pt x="4974" y="1742"/>
                      <a:pt x="4915" y="1805"/>
                    </a:cubicBezTo>
                    <a:cubicBezTo>
                      <a:pt x="4089" y="1306"/>
                      <a:pt x="3228" y="819"/>
                      <a:pt x="2326" y="454"/>
                    </a:cubicBezTo>
                    <a:cubicBezTo>
                      <a:pt x="2284" y="441"/>
                      <a:pt x="2242" y="429"/>
                      <a:pt x="2200" y="416"/>
                    </a:cubicBezTo>
                    <a:lnTo>
                      <a:pt x="2191" y="416"/>
                    </a:lnTo>
                    <a:lnTo>
                      <a:pt x="2107" y="399"/>
                    </a:lnTo>
                    <a:cubicBezTo>
                      <a:pt x="2103" y="395"/>
                      <a:pt x="2099" y="395"/>
                      <a:pt x="2095" y="395"/>
                    </a:cubicBezTo>
                    <a:cubicBezTo>
                      <a:pt x="2024" y="378"/>
                      <a:pt x="1952" y="362"/>
                      <a:pt x="1881" y="349"/>
                    </a:cubicBezTo>
                    <a:cubicBezTo>
                      <a:pt x="1856" y="345"/>
                      <a:pt x="1826" y="336"/>
                      <a:pt x="1797" y="328"/>
                    </a:cubicBezTo>
                    <a:cubicBezTo>
                      <a:pt x="1763" y="324"/>
                      <a:pt x="1730" y="311"/>
                      <a:pt x="1692" y="303"/>
                    </a:cubicBezTo>
                    <a:cubicBezTo>
                      <a:pt x="1671" y="299"/>
                      <a:pt x="1650" y="294"/>
                      <a:pt x="1633" y="286"/>
                    </a:cubicBezTo>
                    <a:lnTo>
                      <a:pt x="1608" y="286"/>
                    </a:lnTo>
                    <a:cubicBezTo>
                      <a:pt x="1553" y="269"/>
                      <a:pt x="1507" y="257"/>
                      <a:pt x="1453" y="244"/>
                    </a:cubicBezTo>
                    <a:cubicBezTo>
                      <a:pt x="1402" y="231"/>
                      <a:pt x="1339" y="215"/>
                      <a:pt x="1281" y="202"/>
                    </a:cubicBezTo>
                    <a:lnTo>
                      <a:pt x="1272" y="202"/>
                    </a:lnTo>
                    <a:cubicBezTo>
                      <a:pt x="1071" y="160"/>
                      <a:pt x="873" y="122"/>
                      <a:pt x="672" y="97"/>
                    </a:cubicBezTo>
                    <a:cubicBezTo>
                      <a:pt x="651" y="97"/>
                      <a:pt x="634" y="89"/>
                      <a:pt x="613" y="89"/>
                    </a:cubicBezTo>
                    <a:cubicBezTo>
                      <a:pt x="458" y="68"/>
                      <a:pt x="298" y="43"/>
                      <a:pt x="143" y="17"/>
                    </a:cubicBezTo>
                    <a:cubicBezTo>
                      <a:pt x="93" y="9"/>
                      <a:pt x="47" y="5"/>
                      <a:pt x="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2" name="Google Shape;2602;p41"/>
              <p:cNvSpPr/>
              <p:nvPr/>
            </p:nvSpPr>
            <p:spPr>
              <a:xfrm>
                <a:off x="684075" y="3095050"/>
                <a:ext cx="120550" cy="155550"/>
              </a:xfrm>
              <a:custGeom>
                <a:avLst/>
                <a:gdLst/>
                <a:ahLst/>
                <a:cxnLst/>
                <a:rect l="l" t="t" r="r" b="b"/>
                <a:pathLst>
                  <a:path w="4822" h="6222" extrusionOk="0">
                    <a:moveTo>
                      <a:pt x="150" y="1"/>
                    </a:moveTo>
                    <a:cubicBezTo>
                      <a:pt x="98" y="1"/>
                      <a:pt x="47" y="14"/>
                      <a:pt x="0" y="43"/>
                    </a:cubicBezTo>
                    <a:lnTo>
                      <a:pt x="72" y="127"/>
                    </a:lnTo>
                    <a:cubicBezTo>
                      <a:pt x="193" y="265"/>
                      <a:pt x="315" y="404"/>
                      <a:pt x="433" y="546"/>
                    </a:cubicBezTo>
                    <a:cubicBezTo>
                      <a:pt x="533" y="613"/>
                      <a:pt x="638" y="685"/>
                      <a:pt x="739" y="752"/>
                    </a:cubicBezTo>
                    <a:cubicBezTo>
                      <a:pt x="710" y="773"/>
                      <a:pt x="685" y="806"/>
                      <a:pt x="672" y="840"/>
                    </a:cubicBezTo>
                    <a:cubicBezTo>
                      <a:pt x="710" y="890"/>
                      <a:pt x="748" y="941"/>
                      <a:pt x="785" y="991"/>
                    </a:cubicBezTo>
                    <a:cubicBezTo>
                      <a:pt x="840" y="1063"/>
                      <a:pt x="894" y="1138"/>
                      <a:pt x="949" y="1214"/>
                    </a:cubicBezTo>
                    <a:cubicBezTo>
                      <a:pt x="1406" y="1558"/>
                      <a:pt x="1772" y="2003"/>
                      <a:pt x="2170" y="2414"/>
                    </a:cubicBezTo>
                    <a:cubicBezTo>
                      <a:pt x="1801" y="2767"/>
                      <a:pt x="1482" y="3157"/>
                      <a:pt x="1276" y="3623"/>
                    </a:cubicBezTo>
                    <a:cubicBezTo>
                      <a:pt x="1197" y="3843"/>
                      <a:pt x="781" y="4755"/>
                      <a:pt x="1164" y="4755"/>
                    </a:cubicBezTo>
                    <a:cubicBezTo>
                      <a:pt x="1204" y="4755"/>
                      <a:pt x="1254" y="4745"/>
                      <a:pt x="1314" y="4723"/>
                    </a:cubicBezTo>
                    <a:cubicBezTo>
                      <a:pt x="1734" y="4882"/>
                      <a:pt x="2204" y="5012"/>
                      <a:pt x="2607" y="5268"/>
                    </a:cubicBezTo>
                    <a:cubicBezTo>
                      <a:pt x="3203" y="5621"/>
                      <a:pt x="3879" y="5814"/>
                      <a:pt x="4470" y="6171"/>
                    </a:cubicBezTo>
                    <a:cubicBezTo>
                      <a:pt x="4507" y="6206"/>
                      <a:pt x="4552" y="6221"/>
                      <a:pt x="4598" y="6221"/>
                    </a:cubicBezTo>
                    <a:cubicBezTo>
                      <a:pt x="4710" y="6221"/>
                      <a:pt x="4822" y="6127"/>
                      <a:pt x="4798" y="5999"/>
                    </a:cubicBezTo>
                    <a:cubicBezTo>
                      <a:pt x="4739" y="5717"/>
                      <a:pt x="4689" y="5436"/>
                      <a:pt x="4622" y="5159"/>
                    </a:cubicBezTo>
                    <a:cubicBezTo>
                      <a:pt x="4361" y="3929"/>
                      <a:pt x="4143" y="2662"/>
                      <a:pt x="3656" y="1507"/>
                    </a:cubicBezTo>
                    <a:cubicBezTo>
                      <a:pt x="3605" y="1467"/>
                      <a:pt x="3553" y="1450"/>
                      <a:pt x="3500" y="1450"/>
                    </a:cubicBezTo>
                    <a:cubicBezTo>
                      <a:pt x="3319" y="1450"/>
                      <a:pt x="3134" y="1645"/>
                      <a:pt x="2985" y="1730"/>
                    </a:cubicBezTo>
                    <a:cubicBezTo>
                      <a:pt x="2913" y="1789"/>
                      <a:pt x="2838" y="1847"/>
                      <a:pt x="2762" y="1906"/>
                    </a:cubicBezTo>
                    <a:cubicBezTo>
                      <a:pt x="2086" y="1180"/>
                      <a:pt x="512" y="89"/>
                      <a:pt x="311" y="47"/>
                    </a:cubicBezTo>
                    <a:cubicBezTo>
                      <a:pt x="261" y="16"/>
                      <a:pt x="205" y="1"/>
                      <a:pt x="15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3" name="Google Shape;2603;p41"/>
              <p:cNvSpPr/>
              <p:nvPr/>
            </p:nvSpPr>
            <p:spPr>
              <a:xfrm>
                <a:off x="808200" y="3135025"/>
                <a:ext cx="141700" cy="193600"/>
              </a:xfrm>
              <a:custGeom>
                <a:avLst/>
                <a:gdLst/>
                <a:ahLst/>
                <a:cxnLst/>
                <a:rect l="l" t="t" r="r" b="b"/>
                <a:pathLst>
                  <a:path w="5668" h="7744" extrusionOk="0">
                    <a:moveTo>
                      <a:pt x="5667" y="1"/>
                    </a:moveTo>
                    <a:cubicBezTo>
                      <a:pt x="5600" y="13"/>
                      <a:pt x="5537" y="30"/>
                      <a:pt x="5474" y="43"/>
                    </a:cubicBezTo>
                    <a:cubicBezTo>
                      <a:pt x="4672" y="362"/>
                      <a:pt x="3841" y="660"/>
                      <a:pt x="3212" y="1277"/>
                    </a:cubicBezTo>
                    <a:cubicBezTo>
                      <a:pt x="3191" y="1294"/>
                      <a:pt x="3170" y="1319"/>
                      <a:pt x="3145" y="1340"/>
                    </a:cubicBezTo>
                    <a:cubicBezTo>
                      <a:pt x="2834" y="1134"/>
                      <a:pt x="2498" y="975"/>
                      <a:pt x="2141" y="870"/>
                    </a:cubicBezTo>
                    <a:cubicBezTo>
                      <a:pt x="2090" y="850"/>
                      <a:pt x="2027" y="839"/>
                      <a:pt x="1963" y="839"/>
                    </a:cubicBezTo>
                    <a:cubicBezTo>
                      <a:pt x="1772" y="839"/>
                      <a:pt x="1577" y="934"/>
                      <a:pt x="1684" y="1151"/>
                    </a:cubicBezTo>
                    <a:cubicBezTo>
                      <a:pt x="702" y="3161"/>
                      <a:pt x="1" y="5398"/>
                      <a:pt x="181" y="7652"/>
                    </a:cubicBezTo>
                    <a:cubicBezTo>
                      <a:pt x="221" y="7718"/>
                      <a:pt x="275" y="7744"/>
                      <a:pt x="331" y="7744"/>
                    </a:cubicBezTo>
                    <a:cubicBezTo>
                      <a:pt x="423" y="7744"/>
                      <a:pt x="521" y="7674"/>
                      <a:pt x="576" y="7594"/>
                    </a:cubicBezTo>
                    <a:cubicBezTo>
                      <a:pt x="1554" y="6754"/>
                      <a:pt x="2746" y="6284"/>
                      <a:pt x="3787" y="5499"/>
                    </a:cubicBezTo>
                    <a:cubicBezTo>
                      <a:pt x="4219" y="5214"/>
                      <a:pt x="4677" y="4970"/>
                      <a:pt x="5155" y="4777"/>
                    </a:cubicBezTo>
                    <a:cubicBezTo>
                      <a:pt x="5247" y="4756"/>
                      <a:pt x="5319" y="4681"/>
                      <a:pt x="5331" y="4584"/>
                    </a:cubicBezTo>
                    <a:cubicBezTo>
                      <a:pt x="5075" y="3581"/>
                      <a:pt x="4521" y="2553"/>
                      <a:pt x="3732" y="1810"/>
                    </a:cubicBezTo>
                    <a:cubicBezTo>
                      <a:pt x="4018" y="1533"/>
                      <a:pt x="4299" y="1256"/>
                      <a:pt x="4605" y="1004"/>
                    </a:cubicBezTo>
                    <a:cubicBezTo>
                      <a:pt x="4609" y="954"/>
                      <a:pt x="4630" y="907"/>
                      <a:pt x="4664" y="870"/>
                    </a:cubicBezTo>
                    <a:cubicBezTo>
                      <a:pt x="4739" y="790"/>
                      <a:pt x="4823" y="719"/>
                      <a:pt x="4907" y="647"/>
                    </a:cubicBezTo>
                    <a:cubicBezTo>
                      <a:pt x="5000" y="563"/>
                      <a:pt x="5096" y="479"/>
                      <a:pt x="5193" y="395"/>
                    </a:cubicBezTo>
                    <a:cubicBezTo>
                      <a:pt x="5210" y="379"/>
                      <a:pt x="5231" y="366"/>
                      <a:pt x="5252" y="358"/>
                    </a:cubicBezTo>
                    <a:cubicBezTo>
                      <a:pt x="5298" y="316"/>
                      <a:pt x="5344" y="278"/>
                      <a:pt x="5390" y="236"/>
                    </a:cubicBezTo>
                    <a:cubicBezTo>
                      <a:pt x="5482" y="156"/>
                      <a:pt x="5575" y="81"/>
                      <a:pt x="5667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4" name="Google Shape;2604;p41"/>
              <p:cNvSpPr/>
              <p:nvPr/>
            </p:nvSpPr>
            <p:spPr>
              <a:xfrm>
                <a:off x="737075" y="2857375"/>
                <a:ext cx="99275" cy="163800"/>
              </a:xfrm>
              <a:custGeom>
                <a:avLst/>
                <a:gdLst/>
                <a:ahLst/>
                <a:cxnLst/>
                <a:rect l="l" t="t" r="r" b="b"/>
                <a:pathLst>
                  <a:path w="3971" h="6552" extrusionOk="0">
                    <a:moveTo>
                      <a:pt x="604" y="0"/>
                    </a:moveTo>
                    <a:cubicBezTo>
                      <a:pt x="600" y="0"/>
                      <a:pt x="596" y="1"/>
                      <a:pt x="592" y="1"/>
                    </a:cubicBezTo>
                    <a:cubicBezTo>
                      <a:pt x="617" y="106"/>
                      <a:pt x="642" y="211"/>
                      <a:pt x="667" y="316"/>
                    </a:cubicBezTo>
                    <a:cubicBezTo>
                      <a:pt x="684" y="387"/>
                      <a:pt x="701" y="458"/>
                      <a:pt x="718" y="525"/>
                    </a:cubicBezTo>
                    <a:cubicBezTo>
                      <a:pt x="718" y="534"/>
                      <a:pt x="722" y="542"/>
                      <a:pt x="726" y="551"/>
                    </a:cubicBezTo>
                    <a:lnTo>
                      <a:pt x="747" y="584"/>
                    </a:lnTo>
                    <a:cubicBezTo>
                      <a:pt x="860" y="1226"/>
                      <a:pt x="1284" y="1801"/>
                      <a:pt x="1524" y="2423"/>
                    </a:cubicBezTo>
                    <a:cubicBezTo>
                      <a:pt x="1209" y="2536"/>
                      <a:pt x="915" y="2700"/>
                      <a:pt x="655" y="2914"/>
                    </a:cubicBezTo>
                    <a:cubicBezTo>
                      <a:pt x="399" y="3178"/>
                      <a:pt x="0" y="3501"/>
                      <a:pt x="13" y="3883"/>
                    </a:cubicBezTo>
                    <a:cubicBezTo>
                      <a:pt x="47" y="3954"/>
                      <a:pt x="114" y="3990"/>
                      <a:pt x="181" y="3990"/>
                    </a:cubicBezTo>
                    <a:cubicBezTo>
                      <a:pt x="245" y="3990"/>
                      <a:pt x="309" y="3957"/>
                      <a:pt x="344" y="3892"/>
                    </a:cubicBezTo>
                    <a:cubicBezTo>
                      <a:pt x="1049" y="4710"/>
                      <a:pt x="1524" y="5730"/>
                      <a:pt x="2279" y="6502"/>
                    </a:cubicBezTo>
                    <a:cubicBezTo>
                      <a:pt x="2325" y="6536"/>
                      <a:pt x="2369" y="6551"/>
                      <a:pt x="2410" y="6551"/>
                    </a:cubicBezTo>
                    <a:cubicBezTo>
                      <a:pt x="2747" y="6551"/>
                      <a:pt x="2922" y="5528"/>
                      <a:pt x="2993" y="5281"/>
                    </a:cubicBezTo>
                    <a:cubicBezTo>
                      <a:pt x="3173" y="4651"/>
                      <a:pt x="3404" y="4039"/>
                      <a:pt x="3614" y="3413"/>
                    </a:cubicBezTo>
                    <a:cubicBezTo>
                      <a:pt x="3702" y="3090"/>
                      <a:pt x="3971" y="2767"/>
                      <a:pt x="3929" y="2427"/>
                    </a:cubicBezTo>
                    <a:cubicBezTo>
                      <a:pt x="3652" y="2244"/>
                      <a:pt x="3279" y="2166"/>
                      <a:pt x="2878" y="2166"/>
                    </a:cubicBezTo>
                    <a:cubicBezTo>
                      <a:pt x="2670" y="2166"/>
                      <a:pt x="2455" y="2187"/>
                      <a:pt x="2241" y="2225"/>
                    </a:cubicBezTo>
                    <a:cubicBezTo>
                      <a:pt x="1910" y="1499"/>
                      <a:pt x="1524" y="798"/>
                      <a:pt x="944" y="232"/>
                    </a:cubicBezTo>
                    <a:cubicBezTo>
                      <a:pt x="867" y="118"/>
                      <a:pt x="723" y="0"/>
                      <a:pt x="60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5" name="Google Shape;2605;p41"/>
              <p:cNvSpPr/>
              <p:nvPr/>
            </p:nvSpPr>
            <p:spPr>
              <a:xfrm>
                <a:off x="813550" y="3430000"/>
                <a:ext cx="120800" cy="211300"/>
              </a:xfrm>
              <a:custGeom>
                <a:avLst/>
                <a:gdLst/>
                <a:ahLst/>
                <a:cxnLst/>
                <a:rect l="l" t="t" r="r" b="b"/>
                <a:pathLst>
                  <a:path w="4832" h="8452" extrusionOk="0">
                    <a:moveTo>
                      <a:pt x="4832" y="0"/>
                    </a:moveTo>
                    <a:cubicBezTo>
                      <a:pt x="4719" y="30"/>
                      <a:pt x="4588" y="105"/>
                      <a:pt x="4492" y="143"/>
                    </a:cubicBezTo>
                    <a:cubicBezTo>
                      <a:pt x="4253" y="193"/>
                      <a:pt x="2687" y="1213"/>
                      <a:pt x="2062" y="1906"/>
                    </a:cubicBezTo>
                    <a:cubicBezTo>
                      <a:pt x="1881" y="1822"/>
                      <a:pt x="1688" y="1759"/>
                      <a:pt x="1495" y="1717"/>
                    </a:cubicBezTo>
                    <a:cubicBezTo>
                      <a:pt x="1429" y="1704"/>
                      <a:pt x="1355" y="1696"/>
                      <a:pt x="1283" y="1696"/>
                    </a:cubicBezTo>
                    <a:cubicBezTo>
                      <a:pt x="1031" y="1696"/>
                      <a:pt x="804" y="1788"/>
                      <a:pt x="1012" y="2049"/>
                    </a:cubicBezTo>
                    <a:cubicBezTo>
                      <a:pt x="706" y="2611"/>
                      <a:pt x="475" y="3190"/>
                      <a:pt x="118" y="3727"/>
                    </a:cubicBezTo>
                    <a:cubicBezTo>
                      <a:pt x="39" y="3862"/>
                      <a:pt x="1" y="4017"/>
                      <a:pt x="22" y="4172"/>
                    </a:cubicBezTo>
                    <a:cubicBezTo>
                      <a:pt x="102" y="5360"/>
                      <a:pt x="366" y="6498"/>
                      <a:pt x="311" y="7698"/>
                    </a:cubicBezTo>
                    <a:cubicBezTo>
                      <a:pt x="341" y="7933"/>
                      <a:pt x="190" y="8290"/>
                      <a:pt x="429" y="8433"/>
                    </a:cubicBezTo>
                    <a:cubicBezTo>
                      <a:pt x="456" y="8446"/>
                      <a:pt x="482" y="8452"/>
                      <a:pt x="507" y="8452"/>
                    </a:cubicBezTo>
                    <a:cubicBezTo>
                      <a:pt x="607" y="8452"/>
                      <a:pt x="691" y="8358"/>
                      <a:pt x="748" y="8277"/>
                    </a:cubicBezTo>
                    <a:cubicBezTo>
                      <a:pt x="1222" y="7635"/>
                      <a:pt x="1848" y="7123"/>
                      <a:pt x="2439" y="6598"/>
                    </a:cubicBezTo>
                    <a:cubicBezTo>
                      <a:pt x="2901" y="6250"/>
                      <a:pt x="3384" y="5918"/>
                      <a:pt x="3917" y="5696"/>
                    </a:cubicBezTo>
                    <a:cubicBezTo>
                      <a:pt x="4026" y="5688"/>
                      <a:pt x="4114" y="5591"/>
                      <a:pt x="4106" y="5478"/>
                    </a:cubicBezTo>
                    <a:cubicBezTo>
                      <a:pt x="4206" y="4290"/>
                      <a:pt x="3699" y="3094"/>
                      <a:pt x="2796" y="2359"/>
                    </a:cubicBezTo>
                    <a:cubicBezTo>
                      <a:pt x="2893" y="2233"/>
                      <a:pt x="2989" y="2112"/>
                      <a:pt x="3090" y="1990"/>
                    </a:cubicBezTo>
                    <a:cubicBezTo>
                      <a:pt x="3312" y="1633"/>
                      <a:pt x="3879" y="1280"/>
                      <a:pt x="3992" y="919"/>
                    </a:cubicBezTo>
                    <a:cubicBezTo>
                      <a:pt x="4030" y="890"/>
                      <a:pt x="4068" y="861"/>
                      <a:pt x="4110" y="831"/>
                    </a:cubicBezTo>
                    <a:cubicBezTo>
                      <a:pt x="4144" y="789"/>
                      <a:pt x="4177" y="747"/>
                      <a:pt x="4211" y="705"/>
                    </a:cubicBezTo>
                    <a:cubicBezTo>
                      <a:pt x="4274" y="621"/>
                      <a:pt x="4341" y="538"/>
                      <a:pt x="4412" y="458"/>
                    </a:cubicBezTo>
                    <a:cubicBezTo>
                      <a:pt x="4546" y="298"/>
                      <a:pt x="4685" y="147"/>
                      <a:pt x="4832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6" name="Google Shape;2606;p41"/>
              <p:cNvSpPr/>
              <p:nvPr/>
            </p:nvSpPr>
            <p:spPr>
              <a:xfrm>
                <a:off x="937800" y="351345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9" y="1"/>
                    </a:moveTo>
                    <a:cubicBezTo>
                      <a:pt x="116" y="1"/>
                      <a:pt x="36" y="68"/>
                      <a:pt x="17" y="159"/>
                    </a:cubicBezTo>
                    <a:cubicBezTo>
                      <a:pt x="0" y="264"/>
                      <a:pt x="72" y="360"/>
                      <a:pt x="177" y="381"/>
                    </a:cubicBezTo>
                    <a:cubicBezTo>
                      <a:pt x="185" y="382"/>
                      <a:pt x="194" y="383"/>
                      <a:pt x="202" y="383"/>
                    </a:cubicBezTo>
                    <a:cubicBezTo>
                      <a:pt x="297" y="383"/>
                      <a:pt x="379" y="318"/>
                      <a:pt x="395" y="222"/>
                    </a:cubicBezTo>
                    <a:cubicBezTo>
                      <a:pt x="412" y="117"/>
                      <a:pt x="345" y="20"/>
                      <a:pt x="240" y="3"/>
                    </a:cubicBezTo>
                    <a:cubicBezTo>
                      <a:pt x="229" y="2"/>
                      <a:pt x="219" y="1"/>
                      <a:pt x="20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7" name="Google Shape;2607;p41"/>
              <p:cNvSpPr/>
              <p:nvPr/>
            </p:nvSpPr>
            <p:spPr>
              <a:xfrm>
                <a:off x="951450" y="3505700"/>
                <a:ext cx="10300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3" extrusionOk="0">
                    <a:moveTo>
                      <a:pt x="205" y="0"/>
                    </a:moveTo>
                    <a:cubicBezTo>
                      <a:pt x="115" y="0"/>
                      <a:pt x="32" y="67"/>
                      <a:pt x="17" y="158"/>
                    </a:cubicBezTo>
                    <a:cubicBezTo>
                      <a:pt x="0" y="263"/>
                      <a:pt x="67" y="364"/>
                      <a:pt x="172" y="380"/>
                    </a:cubicBezTo>
                    <a:cubicBezTo>
                      <a:pt x="182" y="382"/>
                      <a:pt x="193" y="383"/>
                      <a:pt x="203" y="383"/>
                    </a:cubicBezTo>
                    <a:cubicBezTo>
                      <a:pt x="295" y="383"/>
                      <a:pt x="376" y="316"/>
                      <a:pt x="395" y="221"/>
                    </a:cubicBezTo>
                    <a:cubicBezTo>
                      <a:pt x="411" y="120"/>
                      <a:pt x="340" y="19"/>
                      <a:pt x="235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8" name="Google Shape;2608;p41"/>
              <p:cNvSpPr/>
              <p:nvPr/>
            </p:nvSpPr>
            <p:spPr>
              <a:xfrm>
                <a:off x="942950" y="3374325"/>
                <a:ext cx="10300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2" extrusionOk="0">
                    <a:moveTo>
                      <a:pt x="209" y="0"/>
                    </a:moveTo>
                    <a:cubicBezTo>
                      <a:pt x="116" y="0"/>
                      <a:pt x="36" y="67"/>
                      <a:pt x="17" y="158"/>
                    </a:cubicBezTo>
                    <a:cubicBezTo>
                      <a:pt x="0" y="263"/>
                      <a:pt x="71" y="360"/>
                      <a:pt x="172" y="380"/>
                    </a:cubicBezTo>
                    <a:cubicBezTo>
                      <a:pt x="181" y="382"/>
                      <a:pt x="189" y="382"/>
                      <a:pt x="197" y="382"/>
                    </a:cubicBezTo>
                    <a:cubicBezTo>
                      <a:pt x="292" y="382"/>
                      <a:pt x="375" y="317"/>
                      <a:pt x="395" y="221"/>
                    </a:cubicBezTo>
                    <a:cubicBezTo>
                      <a:pt x="411" y="116"/>
                      <a:pt x="340" y="20"/>
                      <a:pt x="239" y="3"/>
                    </a:cubicBezTo>
                    <a:cubicBezTo>
                      <a:pt x="229" y="1"/>
                      <a:pt x="219" y="0"/>
                      <a:pt x="2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9" name="Google Shape;2609;p41"/>
              <p:cNvSpPr/>
              <p:nvPr/>
            </p:nvSpPr>
            <p:spPr>
              <a:xfrm>
                <a:off x="953950" y="3365750"/>
                <a:ext cx="10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6" extrusionOk="0">
                    <a:moveTo>
                      <a:pt x="211" y="0"/>
                    </a:moveTo>
                    <a:cubicBezTo>
                      <a:pt x="116" y="0"/>
                      <a:pt x="33" y="65"/>
                      <a:pt x="18" y="161"/>
                    </a:cubicBezTo>
                    <a:cubicBezTo>
                      <a:pt x="1" y="266"/>
                      <a:pt x="68" y="363"/>
                      <a:pt x="173" y="384"/>
                    </a:cubicBezTo>
                    <a:cubicBezTo>
                      <a:pt x="181" y="385"/>
                      <a:pt x="190" y="385"/>
                      <a:pt x="198" y="385"/>
                    </a:cubicBezTo>
                    <a:cubicBezTo>
                      <a:pt x="293" y="385"/>
                      <a:pt x="376" y="320"/>
                      <a:pt x="395" y="224"/>
                    </a:cubicBezTo>
                    <a:cubicBezTo>
                      <a:pt x="412" y="119"/>
                      <a:pt x="341" y="23"/>
                      <a:pt x="236" y="2"/>
                    </a:cubicBezTo>
                    <a:cubicBezTo>
                      <a:pt x="227" y="1"/>
                      <a:pt x="219" y="0"/>
                      <a:pt x="2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0" name="Google Shape;2610;p41"/>
              <p:cNvSpPr/>
              <p:nvPr/>
            </p:nvSpPr>
            <p:spPr>
              <a:xfrm>
                <a:off x="956050" y="3380625"/>
                <a:ext cx="10325" cy="9550"/>
              </a:xfrm>
              <a:custGeom>
                <a:avLst/>
                <a:gdLst/>
                <a:ahLst/>
                <a:cxnLst/>
                <a:rect l="l" t="t" r="r" b="b"/>
                <a:pathLst>
                  <a:path w="413" h="382" extrusionOk="0">
                    <a:moveTo>
                      <a:pt x="205" y="0"/>
                    </a:moveTo>
                    <a:cubicBezTo>
                      <a:pt x="115" y="0"/>
                      <a:pt x="33" y="64"/>
                      <a:pt x="17" y="158"/>
                    </a:cubicBezTo>
                    <a:cubicBezTo>
                      <a:pt x="1" y="263"/>
                      <a:pt x="68" y="359"/>
                      <a:pt x="173" y="380"/>
                    </a:cubicBezTo>
                    <a:cubicBezTo>
                      <a:pt x="181" y="381"/>
                      <a:pt x="190" y="382"/>
                      <a:pt x="198" y="382"/>
                    </a:cubicBezTo>
                    <a:cubicBezTo>
                      <a:pt x="293" y="382"/>
                      <a:pt x="376" y="317"/>
                      <a:pt x="395" y="221"/>
                    </a:cubicBezTo>
                    <a:cubicBezTo>
                      <a:pt x="412" y="116"/>
                      <a:pt x="341" y="19"/>
                      <a:pt x="236" y="3"/>
                    </a:cubicBezTo>
                    <a:cubicBezTo>
                      <a:pt x="225" y="1"/>
                      <a:pt x="215" y="0"/>
                      <a:pt x="20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1" name="Google Shape;2611;p41"/>
              <p:cNvSpPr/>
              <p:nvPr/>
            </p:nvSpPr>
            <p:spPr>
              <a:xfrm>
                <a:off x="1039800" y="343632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6" y="1"/>
                    </a:moveTo>
                    <a:cubicBezTo>
                      <a:pt x="115" y="1"/>
                      <a:pt x="32" y="68"/>
                      <a:pt x="17" y="163"/>
                    </a:cubicBezTo>
                    <a:cubicBezTo>
                      <a:pt x="0" y="264"/>
                      <a:pt x="71" y="364"/>
                      <a:pt x="172" y="381"/>
                    </a:cubicBezTo>
                    <a:cubicBezTo>
                      <a:pt x="183" y="383"/>
                      <a:pt x="193" y="384"/>
                      <a:pt x="203" y="384"/>
                    </a:cubicBezTo>
                    <a:cubicBezTo>
                      <a:pt x="295" y="384"/>
                      <a:pt x="376" y="317"/>
                      <a:pt x="395" y="226"/>
                    </a:cubicBezTo>
                    <a:cubicBezTo>
                      <a:pt x="411" y="121"/>
                      <a:pt x="340" y="20"/>
                      <a:pt x="235" y="3"/>
                    </a:cubicBezTo>
                    <a:cubicBezTo>
                      <a:pt x="225" y="2"/>
                      <a:pt x="215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2" name="Google Shape;2612;p41"/>
              <p:cNvSpPr/>
              <p:nvPr/>
            </p:nvSpPr>
            <p:spPr>
              <a:xfrm>
                <a:off x="663100" y="3409825"/>
                <a:ext cx="113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5" extrusionOk="0">
                    <a:moveTo>
                      <a:pt x="252" y="0"/>
                    </a:moveTo>
                    <a:cubicBezTo>
                      <a:pt x="93" y="0"/>
                      <a:pt x="0" y="187"/>
                      <a:pt x="105" y="312"/>
                    </a:cubicBezTo>
                    <a:cubicBezTo>
                      <a:pt x="144" y="362"/>
                      <a:pt x="198" y="385"/>
                      <a:pt x="252" y="385"/>
                    </a:cubicBezTo>
                    <a:cubicBezTo>
                      <a:pt x="344" y="385"/>
                      <a:pt x="434" y="319"/>
                      <a:pt x="445" y="211"/>
                    </a:cubicBezTo>
                    <a:cubicBezTo>
                      <a:pt x="453" y="106"/>
                      <a:pt x="378" y="14"/>
                      <a:pt x="273" y="1"/>
                    </a:cubicBezTo>
                    <a:cubicBezTo>
                      <a:pt x="266" y="1"/>
                      <a:pt x="259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3" name="Google Shape;2613;p41"/>
              <p:cNvSpPr/>
              <p:nvPr/>
            </p:nvSpPr>
            <p:spPr>
              <a:xfrm>
                <a:off x="678525" y="34141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08" y="1"/>
                      <a:pt x="24" y="74"/>
                      <a:pt x="13" y="174"/>
                    </a:cubicBezTo>
                    <a:cubicBezTo>
                      <a:pt x="0" y="295"/>
                      <a:pt x="100" y="385"/>
                      <a:pt x="205" y="385"/>
                    </a:cubicBezTo>
                    <a:cubicBezTo>
                      <a:pt x="246" y="385"/>
                      <a:pt x="287" y="372"/>
                      <a:pt x="323" y="341"/>
                    </a:cubicBezTo>
                    <a:cubicBezTo>
                      <a:pt x="457" y="232"/>
                      <a:pt x="394" y="18"/>
                      <a:pt x="222" y="1"/>
                    </a:cubicBezTo>
                    <a:cubicBezTo>
                      <a:pt x="217" y="1"/>
                      <a:pt x="212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4" name="Google Shape;2614;p41"/>
              <p:cNvSpPr/>
              <p:nvPr/>
            </p:nvSpPr>
            <p:spPr>
              <a:xfrm>
                <a:off x="566900" y="335860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47" y="1"/>
                    </a:moveTo>
                    <a:cubicBezTo>
                      <a:pt x="90" y="1"/>
                      <a:pt x="0" y="185"/>
                      <a:pt x="104" y="313"/>
                    </a:cubicBezTo>
                    <a:cubicBezTo>
                      <a:pt x="142" y="362"/>
                      <a:pt x="196" y="384"/>
                      <a:pt x="250" y="384"/>
                    </a:cubicBezTo>
                    <a:cubicBezTo>
                      <a:pt x="342" y="384"/>
                      <a:pt x="433" y="318"/>
                      <a:pt x="444" y="212"/>
                    </a:cubicBezTo>
                    <a:cubicBezTo>
                      <a:pt x="452" y="107"/>
                      <a:pt x="377" y="11"/>
                      <a:pt x="272" y="2"/>
                    </a:cubicBezTo>
                    <a:cubicBezTo>
                      <a:pt x="263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5" name="Google Shape;2615;p41"/>
              <p:cNvSpPr/>
              <p:nvPr/>
            </p:nvSpPr>
            <p:spPr>
              <a:xfrm>
                <a:off x="578500" y="3365425"/>
                <a:ext cx="1137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87" extrusionOk="0">
                    <a:moveTo>
                      <a:pt x="253" y="1"/>
                    </a:moveTo>
                    <a:cubicBezTo>
                      <a:pt x="94" y="1"/>
                      <a:pt x="1" y="188"/>
                      <a:pt x="102" y="317"/>
                    </a:cubicBezTo>
                    <a:cubicBezTo>
                      <a:pt x="142" y="364"/>
                      <a:pt x="196" y="386"/>
                      <a:pt x="249" y="386"/>
                    </a:cubicBezTo>
                    <a:cubicBezTo>
                      <a:pt x="341" y="386"/>
                      <a:pt x="431" y="321"/>
                      <a:pt x="442" y="212"/>
                    </a:cubicBezTo>
                    <a:cubicBezTo>
                      <a:pt x="454" y="107"/>
                      <a:pt x="379" y="15"/>
                      <a:pt x="274" y="2"/>
                    </a:cubicBezTo>
                    <a:cubicBezTo>
                      <a:pt x="267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6" name="Google Shape;2616;p41"/>
              <p:cNvSpPr/>
              <p:nvPr/>
            </p:nvSpPr>
            <p:spPr>
              <a:xfrm>
                <a:off x="578200" y="3351150"/>
                <a:ext cx="11450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5" extrusionOk="0">
                    <a:moveTo>
                      <a:pt x="251" y="0"/>
                    </a:moveTo>
                    <a:cubicBezTo>
                      <a:pt x="210" y="0"/>
                      <a:pt x="168" y="14"/>
                      <a:pt x="130" y="44"/>
                    </a:cubicBezTo>
                    <a:cubicBezTo>
                      <a:pt x="0" y="153"/>
                      <a:pt x="63" y="367"/>
                      <a:pt x="235" y="384"/>
                    </a:cubicBezTo>
                    <a:cubicBezTo>
                      <a:pt x="241" y="385"/>
                      <a:pt x="246" y="385"/>
                      <a:pt x="251" y="385"/>
                    </a:cubicBezTo>
                    <a:cubicBezTo>
                      <a:pt x="350" y="385"/>
                      <a:pt x="433" y="312"/>
                      <a:pt x="445" y="216"/>
                    </a:cubicBezTo>
                    <a:cubicBezTo>
                      <a:pt x="457" y="92"/>
                      <a:pt x="358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7" name="Google Shape;2617;p41"/>
              <p:cNvSpPr/>
              <p:nvPr/>
            </p:nvSpPr>
            <p:spPr>
              <a:xfrm>
                <a:off x="691525" y="33159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3" y="1"/>
                    </a:moveTo>
                    <a:cubicBezTo>
                      <a:pt x="97" y="1"/>
                      <a:pt x="1" y="188"/>
                      <a:pt x="105" y="317"/>
                    </a:cubicBezTo>
                    <a:cubicBezTo>
                      <a:pt x="145" y="364"/>
                      <a:pt x="199" y="386"/>
                      <a:pt x="253" y="386"/>
                    </a:cubicBezTo>
                    <a:cubicBezTo>
                      <a:pt x="345" y="386"/>
                      <a:pt x="435" y="321"/>
                      <a:pt x="445" y="212"/>
                    </a:cubicBezTo>
                    <a:cubicBezTo>
                      <a:pt x="454" y="107"/>
                      <a:pt x="378" y="14"/>
                      <a:pt x="273" y="2"/>
                    </a:cubicBezTo>
                    <a:cubicBezTo>
                      <a:pt x="266" y="1"/>
                      <a:pt x="260" y="1"/>
                      <a:pt x="25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8" name="Google Shape;2618;p41"/>
              <p:cNvSpPr/>
              <p:nvPr/>
            </p:nvSpPr>
            <p:spPr>
              <a:xfrm>
                <a:off x="686925" y="3158400"/>
                <a:ext cx="11350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7" extrusionOk="0">
                    <a:moveTo>
                      <a:pt x="252" y="0"/>
                    </a:moveTo>
                    <a:cubicBezTo>
                      <a:pt x="94" y="0"/>
                      <a:pt x="1" y="185"/>
                      <a:pt x="100" y="312"/>
                    </a:cubicBezTo>
                    <a:cubicBezTo>
                      <a:pt x="140" y="363"/>
                      <a:pt x="196" y="386"/>
                      <a:pt x="251" y="386"/>
                    </a:cubicBezTo>
                    <a:cubicBezTo>
                      <a:pt x="342" y="386"/>
                      <a:pt x="432" y="323"/>
                      <a:pt x="445" y="216"/>
                    </a:cubicBezTo>
                    <a:cubicBezTo>
                      <a:pt x="453" y="111"/>
                      <a:pt x="382" y="14"/>
                      <a:pt x="277" y="2"/>
                    </a:cubicBezTo>
                    <a:cubicBezTo>
                      <a:pt x="268" y="1"/>
                      <a:pt x="260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9" name="Google Shape;2619;p41"/>
              <p:cNvSpPr/>
              <p:nvPr/>
            </p:nvSpPr>
            <p:spPr>
              <a:xfrm>
                <a:off x="695825" y="3146600"/>
                <a:ext cx="114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3" extrusionOk="0">
                    <a:moveTo>
                      <a:pt x="252" y="0"/>
                    </a:moveTo>
                    <a:cubicBezTo>
                      <a:pt x="212" y="0"/>
                      <a:pt x="171" y="13"/>
                      <a:pt x="135" y="41"/>
                    </a:cubicBezTo>
                    <a:cubicBezTo>
                      <a:pt x="0" y="146"/>
                      <a:pt x="59" y="360"/>
                      <a:pt x="227" y="381"/>
                    </a:cubicBezTo>
                    <a:cubicBezTo>
                      <a:pt x="235" y="382"/>
                      <a:pt x="242" y="383"/>
                      <a:pt x="250" y="383"/>
                    </a:cubicBezTo>
                    <a:cubicBezTo>
                      <a:pt x="346" y="383"/>
                      <a:pt x="430" y="311"/>
                      <a:pt x="441" y="214"/>
                    </a:cubicBezTo>
                    <a:cubicBezTo>
                      <a:pt x="456" y="91"/>
                      <a:pt x="358" y="0"/>
                      <a:pt x="25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0" name="Google Shape;2620;p41"/>
              <p:cNvSpPr/>
              <p:nvPr/>
            </p:nvSpPr>
            <p:spPr>
              <a:xfrm>
                <a:off x="594475" y="30996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52" y="1"/>
                    </a:moveTo>
                    <a:cubicBezTo>
                      <a:pt x="95" y="1"/>
                      <a:pt x="1" y="185"/>
                      <a:pt x="101" y="313"/>
                    </a:cubicBezTo>
                    <a:cubicBezTo>
                      <a:pt x="140" y="363"/>
                      <a:pt x="195" y="386"/>
                      <a:pt x="249" y="386"/>
                    </a:cubicBezTo>
                    <a:cubicBezTo>
                      <a:pt x="340" y="386"/>
                      <a:pt x="430" y="322"/>
                      <a:pt x="441" y="216"/>
                    </a:cubicBezTo>
                    <a:cubicBezTo>
                      <a:pt x="453" y="111"/>
                      <a:pt x="378" y="19"/>
                      <a:pt x="277" y="2"/>
                    </a:cubicBezTo>
                    <a:cubicBezTo>
                      <a:pt x="268" y="1"/>
                      <a:pt x="260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1" name="Google Shape;2621;p41"/>
              <p:cNvSpPr/>
              <p:nvPr/>
            </p:nvSpPr>
            <p:spPr>
              <a:xfrm>
                <a:off x="689850" y="30442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01" y="1"/>
                    </a:moveTo>
                    <a:cubicBezTo>
                      <a:pt x="110" y="1"/>
                      <a:pt x="22" y="64"/>
                      <a:pt x="9" y="171"/>
                    </a:cubicBezTo>
                    <a:cubicBezTo>
                      <a:pt x="0" y="272"/>
                      <a:pt x="72" y="368"/>
                      <a:pt x="177" y="381"/>
                    </a:cubicBezTo>
                    <a:cubicBezTo>
                      <a:pt x="185" y="382"/>
                      <a:pt x="194" y="382"/>
                      <a:pt x="202" y="382"/>
                    </a:cubicBezTo>
                    <a:cubicBezTo>
                      <a:pt x="359" y="382"/>
                      <a:pt x="452" y="202"/>
                      <a:pt x="353" y="74"/>
                    </a:cubicBezTo>
                    <a:cubicBezTo>
                      <a:pt x="312" y="24"/>
                      <a:pt x="256" y="1"/>
                      <a:pt x="2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2" name="Google Shape;2622;p41"/>
              <p:cNvSpPr/>
              <p:nvPr/>
            </p:nvSpPr>
            <p:spPr>
              <a:xfrm>
                <a:off x="679675" y="3033925"/>
                <a:ext cx="113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86" extrusionOk="0">
                    <a:moveTo>
                      <a:pt x="200" y="0"/>
                    </a:moveTo>
                    <a:cubicBezTo>
                      <a:pt x="110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3" y="385"/>
                      <a:pt x="190" y="386"/>
                      <a:pt x="197" y="386"/>
                    </a:cubicBezTo>
                    <a:cubicBezTo>
                      <a:pt x="353" y="386"/>
                      <a:pt x="453" y="203"/>
                      <a:pt x="353" y="74"/>
                    </a:cubicBezTo>
                    <a:cubicBezTo>
                      <a:pt x="312" y="23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3" name="Google Shape;2623;p41"/>
              <p:cNvSpPr/>
              <p:nvPr/>
            </p:nvSpPr>
            <p:spPr>
              <a:xfrm>
                <a:off x="675050" y="3046875"/>
                <a:ext cx="114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5" extrusionOk="0">
                    <a:moveTo>
                      <a:pt x="205" y="1"/>
                    </a:moveTo>
                    <a:cubicBezTo>
                      <a:pt x="114" y="1"/>
                      <a:pt x="26" y="65"/>
                      <a:pt x="13" y="169"/>
                    </a:cubicBezTo>
                    <a:cubicBezTo>
                      <a:pt x="0" y="274"/>
                      <a:pt x="76" y="370"/>
                      <a:pt x="181" y="383"/>
                    </a:cubicBezTo>
                    <a:cubicBezTo>
                      <a:pt x="189" y="384"/>
                      <a:pt x="198" y="385"/>
                      <a:pt x="206" y="385"/>
                    </a:cubicBezTo>
                    <a:cubicBezTo>
                      <a:pt x="360" y="385"/>
                      <a:pt x="457" y="204"/>
                      <a:pt x="357" y="77"/>
                    </a:cubicBezTo>
                    <a:cubicBezTo>
                      <a:pt x="316" y="24"/>
                      <a:pt x="260" y="1"/>
                      <a:pt x="20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4" name="Google Shape;2624;p41"/>
              <p:cNvSpPr/>
              <p:nvPr/>
            </p:nvSpPr>
            <p:spPr>
              <a:xfrm>
                <a:off x="808725" y="28697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7" y="1"/>
                    </a:moveTo>
                    <a:cubicBezTo>
                      <a:pt x="116" y="1"/>
                      <a:pt x="26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4" y="386"/>
                      <a:pt x="457" y="201"/>
                      <a:pt x="358" y="73"/>
                    </a:cubicBezTo>
                    <a:cubicBezTo>
                      <a:pt x="317" y="23"/>
                      <a:pt x="262" y="1"/>
                      <a:pt x="2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5" name="Google Shape;2625;p41"/>
              <p:cNvSpPr/>
              <p:nvPr/>
            </p:nvSpPr>
            <p:spPr>
              <a:xfrm>
                <a:off x="811150" y="2854650"/>
                <a:ext cx="11325" cy="962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5" extrusionOk="0">
                    <a:moveTo>
                      <a:pt x="200" y="0"/>
                    </a:moveTo>
                    <a:cubicBezTo>
                      <a:pt x="109" y="0"/>
                      <a:pt x="22" y="64"/>
                      <a:pt x="9" y="169"/>
                    </a:cubicBezTo>
                    <a:cubicBezTo>
                      <a:pt x="0" y="273"/>
                      <a:pt x="72" y="370"/>
                      <a:pt x="177" y="383"/>
                    </a:cubicBezTo>
                    <a:cubicBezTo>
                      <a:pt x="185" y="384"/>
                      <a:pt x="193" y="384"/>
                      <a:pt x="202" y="384"/>
                    </a:cubicBezTo>
                    <a:cubicBezTo>
                      <a:pt x="355" y="384"/>
                      <a:pt x="452" y="204"/>
                      <a:pt x="353" y="76"/>
                    </a:cubicBezTo>
                    <a:cubicBezTo>
                      <a:pt x="312" y="24"/>
                      <a:pt x="255" y="0"/>
                      <a:pt x="20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6" name="Google Shape;2626;p41"/>
              <p:cNvSpPr/>
              <p:nvPr/>
            </p:nvSpPr>
            <p:spPr>
              <a:xfrm>
                <a:off x="713250" y="2824475"/>
                <a:ext cx="114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7" h="387" extrusionOk="0">
                    <a:moveTo>
                      <a:pt x="204" y="1"/>
                    </a:moveTo>
                    <a:cubicBezTo>
                      <a:pt x="114" y="1"/>
                      <a:pt x="26" y="64"/>
                      <a:pt x="13" y="171"/>
                    </a:cubicBezTo>
                    <a:cubicBezTo>
                      <a:pt x="0" y="276"/>
                      <a:pt x="76" y="368"/>
                      <a:pt x="181" y="385"/>
                    </a:cubicBezTo>
                    <a:cubicBezTo>
                      <a:pt x="189" y="386"/>
                      <a:pt x="197" y="387"/>
                      <a:pt x="205" y="387"/>
                    </a:cubicBezTo>
                    <a:cubicBezTo>
                      <a:pt x="359" y="387"/>
                      <a:pt x="457" y="202"/>
                      <a:pt x="353" y="74"/>
                    </a:cubicBezTo>
                    <a:cubicBezTo>
                      <a:pt x="313" y="24"/>
                      <a:pt x="258" y="1"/>
                      <a:pt x="20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7" name="Google Shape;2627;p41"/>
              <p:cNvSpPr/>
              <p:nvPr/>
            </p:nvSpPr>
            <p:spPr>
              <a:xfrm>
                <a:off x="904650" y="3102550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02" y="0"/>
                    </a:moveTo>
                    <a:cubicBezTo>
                      <a:pt x="111" y="0"/>
                      <a:pt x="22" y="64"/>
                      <a:pt x="8" y="171"/>
                    </a:cubicBezTo>
                    <a:cubicBezTo>
                      <a:pt x="0" y="276"/>
                      <a:pt x="71" y="368"/>
                      <a:pt x="176" y="385"/>
                    </a:cubicBezTo>
                    <a:cubicBezTo>
                      <a:pt x="185" y="386"/>
                      <a:pt x="193" y="386"/>
                      <a:pt x="201" y="386"/>
                    </a:cubicBezTo>
                    <a:cubicBezTo>
                      <a:pt x="359" y="386"/>
                      <a:pt x="452" y="202"/>
                      <a:pt x="353" y="74"/>
                    </a:cubicBezTo>
                    <a:cubicBezTo>
                      <a:pt x="313" y="24"/>
                      <a:pt x="257" y="0"/>
                      <a:pt x="20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8" name="Google Shape;2628;p41"/>
              <p:cNvSpPr/>
              <p:nvPr/>
            </p:nvSpPr>
            <p:spPr>
              <a:xfrm>
                <a:off x="913025" y="3091025"/>
                <a:ext cx="11450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6" extrusionOk="0">
                    <a:moveTo>
                      <a:pt x="206" y="1"/>
                    </a:moveTo>
                    <a:cubicBezTo>
                      <a:pt x="116" y="1"/>
                      <a:pt x="27" y="65"/>
                      <a:pt x="13" y="170"/>
                    </a:cubicBezTo>
                    <a:cubicBezTo>
                      <a:pt x="1" y="275"/>
                      <a:pt x="76" y="371"/>
                      <a:pt x="181" y="384"/>
                    </a:cubicBezTo>
                    <a:cubicBezTo>
                      <a:pt x="190" y="385"/>
                      <a:pt x="198" y="386"/>
                      <a:pt x="206" y="386"/>
                    </a:cubicBezTo>
                    <a:cubicBezTo>
                      <a:pt x="360" y="386"/>
                      <a:pt x="457" y="201"/>
                      <a:pt x="353" y="73"/>
                    </a:cubicBezTo>
                    <a:cubicBezTo>
                      <a:pt x="314" y="23"/>
                      <a:pt x="260" y="1"/>
                      <a:pt x="20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9" name="Google Shape;2629;p41"/>
              <p:cNvSpPr/>
              <p:nvPr/>
            </p:nvSpPr>
            <p:spPr>
              <a:xfrm>
                <a:off x="918900" y="3101875"/>
                <a:ext cx="10300" cy="9600"/>
              </a:xfrm>
              <a:custGeom>
                <a:avLst/>
                <a:gdLst/>
                <a:ahLst/>
                <a:cxnLst/>
                <a:rect l="l" t="t" r="r" b="b"/>
                <a:pathLst>
                  <a:path w="412" h="384" extrusionOk="0">
                    <a:moveTo>
                      <a:pt x="200" y="1"/>
                    </a:moveTo>
                    <a:cubicBezTo>
                      <a:pt x="113" y="1"/>
                      <a:pt x="27" y="54"/>
                      <a:pt x="13" y="168"/>
                    </a:cubicBezTo>
                    <a:cubicBezTo>
                      <a:pt x="1" y="273"/>
                      <a:pt x="76" y="370"/>
                      <a:pt x="181" y="382"/>
                    </a:cubicBezTo>
                    <a:cubicBezTo>
                      <a:pt x="189" y="383"/>
                      <a:pt x="197" y="384"/>
                      <a:pt x="204" y="384"/>
                    </a:cubicBezTo>
                    <a:cubicBezTo>
                      <a:pt x="299" y="384"/>
                      <a:pt x="380" y="312"/>
                      <a:pt x="395" y="214"/>
                    </a:cubicBezTo>
                    <a:cubicBezTo>
                      <a:pt x="411" y="77"/>
                      <a:pt x="305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0" name="Google Shape;2630;p41"/>
              <p:cNvSpPr/>
              <p:nvPr/>
            </p:nvSpPr>
            <p:spPr>
              <a:xfrm>
                <a:off x="1034675" y="3116425"/>
                <a:ext cx="11325" cy="9650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6" extrusionOk="0">
                    <a:moveTo>
                      <a:pt x="251" y="0"/>
                    </a:moveTo>
                    <a:cubicBezTo>
                      <a:pt x="94" y="0"/>
                      <a:pt x="1" y="181"/>
                      <a:pt x="100" y="312"/>
                    </a:cubicBezTo>
                    <a:cubicBezTo>
                      <a:pt x="139" y="363"/>
                      <a:pt x="194" y="385"/>
                      <a:pt x="249" y="385"/>
                    </a:cubicBezTo>
                    <a:cubicBezTo>
                      <a:pt x="340" y="385"/>
                      <a:pt x="431" y="321"/>
                      <a:pt x="444" y="216"/>
                    </a:cubicBezTo>
                    <a:cubicBezTo>
                      <a:pt x="453" y="111"/>
                      <a:pt x="381" y="14"/>
                      <a:pt x="276" y="2"/>
                    </a:cubicBezTo>
                    <a:cubicBezTo>
                      <a:pt x="268" y="1"/>
                      <a:pt x="259" y="0"/>
                      <a:pt x="25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1" name="Google Shape;2631;p41"/>
              <p:cNvSpPr/>
              <p:nvPr/>
            </p:nvSpPr>
            <p:spPr>
              <a:xfrm>
                <a:off x="1042025" y="310445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1"/>
                    </a:moveTo>
                    <a:cubicBezTo>
                      <a:pt x="94" y="1"/>
                      <a:pt x="0" y="181"/>
                      <a:pt x="100" y="309"/>
                    </a:cubicBezTo>
                    <a:cubicBezTo>
                      <a:pt x="140" y="359"/>
                      <a:pt x="195" y="383"/>
                      <a:pt x="249" y="383"/>
                    </a:cubicBezTo>
                    <a:cubicBezTo>
                      <a:pt x="339" y="383"/>
                      <a:pt x="427" y="319"/>
                      <a:pt x="440" y="212"/>
                    </a:cubicBezTo>
                    <a:cubicBezTo>
                      <a:pt x="453" y="107"/>
                      <a:pt x="377" y="15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2" name="Google Shape;2632;p41"/>
              <p:cNvSpPr/>
              <p:nvPr/>
            </p:nvSpPr>
            <p:spPr>
              <a:xfrm>
                <a:off x="690300" y="365387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51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39" y="364"/>
                      <a:pt x="195" y="387"/>
                      <a:pt x="250" y="387"/>
                    </a:cubicBezTo>
                    <a:cubicBezTo>
                      <a:pt x="341" y="387"/>
                      <a:pt x="431" y="323"/>
                      <a:pt x="444" y="216"/>
                    </a:cubicBezTo>
                    <a:cubicBezTo>
                      <a:pt x="452" y="111"/>
                      <a:pt x="381" y="19"/>
                      <a:pt x="276" y="2"/>
                    </a:cubicBezTo>
                    <a:cubicBezTo>
                      <a:pt x="268" y="1"/>
                      <a:pt x="259" y="1"/>
                      <a:pt x="25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3" name="Google Shape;2633;p41"/>
              <p:cNvSpPr/>
              <p:nvPr/>
            </p:nvSpPr>
            <p:spPr>
              <a:xfrm>
                <a:off x="676550" y="3648625"/>
                <a:ext cx="11325" cy="96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7" extrusionOk="0">
                    <a:moveTo>
                      <a:pt x="247" y="1"/>
                    </a:moveTo>
                    <a:cubicBezTo>
                      <a:pt x="94" y="1"/>
                      <a:pt x="0" y="185"/>
                      <a:pt x="100" y="313"/>
                    </a:cubicBezTo>
                    <a:cubicBezTo>
                      <a:pt x="140" y="364"/>
                      <a:pt x="195" y="387"/>
                      <a:pt x="249" y="387"/>
                    </a:cubicBezTo>
                    <a:cubicBezTo>
                      <a:pt x="339" y="387"/>
                      <a:pt x="427" y="324"/>
                      <a:pt x="440" y="216"/>
                    </a:cubicBezTo>
                    <a:cubicBezTo>
                      <a:pt x="452" y="112"/>
                      <a:pt x="377" y="19"/>
                      <a:pt x="272" y="2"/>
                    </a:cubicBezTo>
                    <a:cubicBezTo>
                      <a:pt x="264" y="1"/>
                      <a:pt x="255" y="1"/>
                      <a:pt x="24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4" name="Google Shape;2634;p41"/>
              <p:cNvSpPr/>
              <p:nvPr/>
            </p:nvSpPr>
            <p:spPr>
              <a:xfrm>
                <a:off x="636050" y="3552100"/>
                <a:ext cx="11325" cy="9575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83" extrusionOk="0">
                    <a:moveTo>
                      <a:pt x="247" y="0"/>
                    </a:moveTo>
                    <a:cubicBezTo>
                      <a:pt x="93" y="0"/>
                      <a:pt x="0" y="181"/>
                      <a:pt x="100" y="308"/>
                    </a:cubicBezTo>
                    <a:cubicBezTo>
                      <a:pt x="140" y="359"/>
                      <a:pt x="195" y="382"/>
                      <a:pt x="250" y="382"/>
                    </a:cubicBezTo>
                    <a:cubicBezTo>
                      <a:pt x="339" y="382"/>
                      <a:pt x="427" y="320"/>
                      <a:pt x="440" y="216"/>
                    </a:cubicBezTo>
                    <a:cubicBezTo>
                      <a:pt x="452" y="111"/>
                      <a:pt x="377" y="14"/>
                      <a:pt x="272" y="2"/>
                    </a:cubicBezTo>
                    <a:cubicBezTo>
                      <a:pt x="263" y="1"/>
                      <a:pt x="255" y="0"/>
                      <a:pt x="24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5" name="Google Shape;2635;p41"/>
              <p:cNvSpPr/>
              <p:nvPr/>
            </p:nvSpPr>
            <p:spPr>
              <a:xfrm>
                <a:off x="974450" y="3289850"/>
                <a:ext cx="150575" cy="157700"/>
              </a:xfrm>
              <a:custGeom>
                <a:avLst/>
                <a:gdLst/>
                <a:ahLst/>
                <a:cxnLst/>
                <a:rect l="l" t="t" r="r" b="b"/>
                <a:pathLst>
                  <a:path w="6023" h="6308" extrusionOk="0">
                    <a:moveTo>
                      <a:pt x="3720" y="0"/>
                    </a:moveTo>
                    <a:cubicBezTo>
                      <a:pt x="3095" y="0"/>
                      <a:pt x="2465" y="176"/>
                      <a:pt x="1880" y="368"/>
                    </a:cubicBezTo>
                    <a:cubicBezTo>
                      <a:pt x="1384" y="473"/>
                      <a:pt x="843" y="612"/>
                      <a:pt x="448" y="947"/>
                    </a:cubicBezTo>
                    <a:cubicBezTo>
                      <a:pt x="409" y="933"/>
                      <a:pt x="372" y="926"/>
                      <a:pt x="338" y="926"/>
                    </a:cubicBezTo>
                    <a:cubicBezTo>
                      <a:pt x="80" y="926"/>
                      <a:pt x="1" y="1302"/>
                      <a:pt x="331" y="1321"/>
                    </a:cubicBezTo>
                    <a:cubicBezTo>
                      <a:pt x="1355" y="1564"/>
                      <a:pt x="2110" y="2446"/>
                      <a:pt x="2744" y="3239"/>
                    </a:cubicBezTo>
                    <a:cubicBezTo>
                      <a:pt x="3445" y="4116"/>
                      <a:pt x="3957" y="5145"/>
                      <a:pt x="4079" y="6261"/>
                    </a:cubicBezTo>
                    <a:cubicBezTo>
                      <a:pt x="4122" y="6293"/>
                      <a:pt x="4167" y="6308"/>
                      <a:pt x="4213" y="6308"/>
                    </a:cubicBezTo>
                    <a:cubicBezTo>
                      <a:pt x="4765" y="6308"/>
                      <a:pt x="5442" y="4117"/>
                      <a:pt x="5586" y="3713"/>
                    </a:cubicBezTo>
                    <a:cubicBezTo>
                      <a:pt x="6022" y="2412"/>
                      <a:pt x="5729" y="691"/>
                      <a:pt x="4381" y="74"/>
                    </a:cubicBezTo>
                    <a:cubicBezTo>
                      <a:pt x="4163" y="23"/>
                      <a:pt x="3942" y="0"/>
                      <a:pt x="372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6" name="Google Shape;2636;p41"/>
              <p:cNvSpPr/>
              <p:nvPr/>
            </p:nvSpPr>
            <p:spPr>
              <a:xfrm>
                <a:off x="519550" y="3512550"/>
                <a:ext cx="97725" cy="123650"/>
              </a:xfrm>
              <a:custGeom>
                <a:avLst/>
                <a:gdLst/>
                <a:ahLst/>
                <a:cxnLst/>
                <a:rect l="l" t="t" r="r" b="b"/>
                <a:pathLst>
                  <a:path w="3909" h="4946" extrusionOk="0">
                    <a:moveTo>
                      <a:pt x="3498" y="0"/>
                    </a:moveTo>
                    <a:cubicBezTo>
                      <a:pt x="3470" y="0"/>
                      <a:pt x="3442" y="3"/>
                      <a:pt x="3417" y="10"/>
                    </a:cubicBezTo>
                    <a:cubicBezTo>
                      <a:pt x="3064" y="52"/>
                      <a:pt x="2695" y="23"/>
                      <a:pt x="2342" y="90"/>
                    </a:cubicBezTo>
                    <a:cubicBezTo>
                      <a:pt x="575" y="648"/>
                      <a:pt x="0" y="2747"/>
                      <a:pt x="1452" y="3989"/>
                    </a:cubicBezTo>
                    <a:cubicBezTo>
                      <a:pt x="1641" y="4190"/>
                      <a:pt x="1876" y="4350"/>
                      <a:pt x="2053" y="4568"/>
                    </a:cubicBezTo>
                    <a:cubicBezTo>
                      <a:pt x="2090" y="4619"/>
                      <a:pt x="2150" y="4648"/>
                      <a:pt x="2211" y="4648"/>
                    </a:cubicBezTo>
                    <a:cubicBezTo>
                      <a:pt x="2245" y="4648"/>
                      <a:pt x="2281" y="4638"/>
                      <a:pt x="2313" y="4619"/>
                    </a:cubicBezTo>
                    <a:cubicBezTo>
                      <a:pt x="2363" y="4723"/>
                      <a:pt x="2351" y="4879"/>
                      <a:pt x="2481" y="4929"/>
                    </a:cubicBezTo>
                    <a:cubicBezTo>
                      <a:pt x="2510" y="4940"/>
                      <a:pt x="2538" y="4945"/>
                      <a:pt x="2563" y="4945"/>
                    </a:cubicBezTo>
                    <a:cubicBezTo>
                      <a:pt x="2738" y="4945"/>
                      <a:pt x="2801" y="4703"/>
                      <a:pt x="2695" y="4560"/>
                    </a:cubicBezTo>
                    <a:cubicBezTo>
                      <a:pt x="2351" y="3137"/>
                      <a:pt x="2808" y="1454"/>
                      <a:pt x="3769" y="346"/>
                    </a:cubicBezTo>
                    <a:cubicBezTo>
                      <a:pt x="3908" y="144"/>
                      <a:pt x="3690" y="0"/>
                      <a:pt x="349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7" name="Google Shape;2637;p41"/>
              <p:cNvSpPr/>
              <p:nvPr/>
            </p:nvSpPr>
            <p:spPr>
              <a:xfrm>
                <a:off x="511350" y="3240600"/>
                <a:ext cx="107050" cy="144475"/>
              </a:xfrm>
              <a:custGeom>
                <a:avLst/>
                <a:gdLst/>
                <a:ahLst/>
                <a:cxnLst/>
                <a:rect l="l" t="t" r="r" b="b"/>
                <a:pathLst>
                  <a:path w="4282" h="5779" extrusionOk="0">
                    <a:moveTo>
                      <a:pt x="3286" y="25"/>
                    </a:moveTo>
                    <a:cubicBezTo>
                      <a:pt x="2005" y="25"/>
                      <a:pt x="1026" y="1107"/>
                      <a:pt x="399" y="2141"/>
                    </a:cubicBezTo>
                    <a:cubicBezTo>
                      <a:pt x="1" y="2934"/>
                      <a:pt x="181" y="3878"/>
                      <a:pt x="580" y="4634"/>
                    </a:cubicBezTo>
                    <a:cubicBezTo>
                      <a:pt x="672" y="4915"/>
                      <a:pt x="828" y="5163"/>
                      <a:pt x="987" y="5410"/>
                    </a:cubicBezTo>
                    <a:cubicBezTo>
                      <a:pt x="1020" y="5470"/>
                      <a:pt x="1082" y="5506"/>
                      <a:pt x="1148" y="5506"/>
                    </a:cubicBezTo>
                    <a:cubicBezTo>
                      <a:pt x="1166" y="5506"/>
                      <a:pt x="1184" y="5504"/>
                      <a:pt x="1201" y="5499"/>
                    </a:cubicBezTo>
                    <a:cubicBezTo>
                      <a:pt x="1205" y="5515"/>
                      <a:pt x="1205" y="5536"/>
                      <a:pt x="1205" y="5553"/>
                    </a:cubicBezTo>
                    <a:cubicBezTo>
                      <a:pt x="1193" y="5641"/>
                      <a:pt x="1239" y="5729"/>
                      <a:pt x="1323" y="5763"/>
                    </a:cubicBezTo>
                    <a:cubicBezTo>
                      <a:pt x="1350" y="5774"/>
                      <a:pt x="1375" y="5779"/>
                      <a:pt x="1399" y="5779"/>
                    </a:cubicBezTo>
                    <a:cubicBezTo>
                      <a:pt x="1541" y="5779"/>
                      <a:pt x="1630" y="5605"/>
                      <a:pt x="1583" y="5465"/>
                    </a:cubicBezTo>
                    <a:cubicBezTo>
                      <a:pt x="1482" y="4088"/>
                      <a:pt x="2099" y="2649"/>
                      <a:pt x="2914" y="1557"/>
                    </a:cubicBezTo>
                    <a:cubicBezTo>
                      <a:pt x="3270" y="1163"/>
                      <a:pt x="3698" y="848"/>
                      <a:pt x="4143" y="546"/>
                    </a:cubicBezTo>
                    <a:cubicBezTo>
                      <a:pt x="4223" y="491"/>
                      <a:pt x="4282" y="420"/>
                      <a:pt x="4269" y="319"/>
                    </a:cubicBezTo>
                    <a:cubicBezTo>
                      <a:pt x="4190" y="0"/>
                      <a:pt x="3745" y="59"/>
                      <a:pt x="3489" y="34"/>
                    </a:cubicBezTo>
                    <a:cubicBezTo>
                      <a:pt x="3420" y="28"/>
                      <a:pt x="3353" y="25"/>
                      <a:pt x="3286" y="25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8" name="Google Shape;2638;p41"/>
              <p:cNvSpPr/>
              <p:nvPr/>
            </p:nvSpPr>
            <p:spPr>
              <a:xfrm>
                <a:off x="516600" y="2946450"/>
                <a:ext cx="142725" cy="147000"/>
              </a:xfrm>
              <a:custGeom>
                <a:avLst/>
                <a:gdLst/>
                <a:ahLst/>
                <a:cxnLst/>
                <a:rect l="l" t="t" r="r" b="b"/>
                <a:pathLst>
                  <a:path w="5709" h="5880" extrusionOk="0">
                    <a:moveTo>
                      <a:pt x="2703" y="1"/>
                    </a:moveTo>
                    <a:cubicBezTo>
                      <a:pt x="2623" y="1"/>
                      <a:pt x="2546" y="6"/>
                      <a:pt x="2481" y="10"/>
                    </a:cubicBezTo>
                    <a:cubicBezTo>
                      <a:pt x="1726" y="26"/>
                      <a:pt x="1012" y="400"/>
                      <a:pt x="693" y="1109"/>
                    </a:cubicBezTo>
                    <a:cubicBezTo>
                      <a:pt x="1" y="2092"/>
                      <a:pt x="139" y="3380"/>
                      <a:pt x="483" y="4467"/>
                    </a:cubicBezTo>
                    <a:cubicBezTo>
                      <a:pt x="622" y="4841"/>
                      <a:pt x="706" y="5332"/>
                      <a:pt x="1008" y="5596"/>
                    </a:cubicBezTo>
                    <a:cubicBezTo>
                      <a:pt x="1008" y="5600"/>
                      <a:pt x="1008" y="5605"/>
                      <a:pt x="1004" y="5605"/>
                    </a:cubicBezTo>
                    <a:cubicBezTo>
                      <a:pt x="935" y="5758"/>
                      <a:pt x="1064" y="5880"/>
                      <a:pt x="1190" y="5880"/>
                    </a:cubicBezTo>
                    <a:cubicBezTo>
                      <a:pt x="1258" y="5880"/>
                      <a:pt x="1324" y="5846"/>
                      <a:pt x="1360" y="5764"/>
                    </a:cubicBezTo>
                    <a:cubicBezTo>
                      <a:pt x="1633" y="4518"/>
                      <a:pt x="2351" y="3409"/>
                      <a:pt x="3329" y="2587"/>
                    </a:cubicBezTo>
                    <a:cubicBezTo>
                      <a:pt x="3954" y="2092"/>
                      <a:pt x="4701" y="1546"/>
                      <a:pt x="5524" y="1529"/>
                    </a:cubicBezTo>
                    <a:cubicBezTo>
                      <a:pt x="5612" y="1525"/>
                      <a:pt x="5688" y="1466"/>
                      <a:pt x="5709" y="1386"/>
                    </a:cubicBezTo>
                    <a:cubicBezTo>
                      <a:pt x="5658" y="795"/>
                      <a:pt x="3749" y="220"/>
                      <a:pt x="3199" y="220"/>
                    </a:cubicBezTo>
                    <a:cubicBezTo>
                      <a:pt x="3132" y="35"/>
                      <a:pt x="2909" y="1"/>
                      <a:pt x="2703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9" name="Google Shape;2639;p41"/>
              <p:cNvSpPr/>
              <p:nvPr/>
            </p:nvSpPr>
            <p:spPr>
              <a:xfrm>
                <a:off x="841050" y="2790550"/>
                <a:ext cx="350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14" h="22" extrusionOk="0">
                    <a:moveTo>
                      <a:pt x="13" y="0"/>
                    </a:moveTo>
                    <a:cubicBezTo>
                      <a:pt x="9" y="4"/>
                      <a:pt x="9" y="9"/>
                      <a:pt x="5" y="13"/>
                    </a:cubicBezTo>
                    <a:cubicBezTo>
                      <a:pt x="5" y="13"/>
                      <a:pt x="5" y="13"/>
                      <a:pt x="5" y="14"/>
                    </a:cubicBezTo>
                    <a:lnTo>
                      <a:pt x="5" y="14"/>
                    </a:lnTo>
                    <a:lnTo>
                      <a:pt x="13" y="0"/>
                    </a:lnTo>
                    <a:close/>
                    <a:moveTo>
                      <a:pt x="5" y="14"/>
                    </a:moveTo>
                    <a:lnTo>
                      <a:pt x="1" y="21"/>
                    </a:lnTo>
                    <a:cubicBezTo>
                      <a:pt x="4" y="21"/>
                      <a:pt x="4" y="17"/>
                      <a:pt x="5" y="14"/>
                    </a:cubicBezTo>
                    <a:close/>
                  </a:path>
                </a:pathLst>
              </a:custGeom>
              <a:solidFill>
                <a:srgbClr val="9AEEC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0" name="Google Shape;2640;p41"/>
              <p:cNvSpPr/>
              <p:nvPr/>
            </p:nvSpPr>
            <p:spPr>
              <a:xfrm>
                <a:off x="685750" y="2712325"/>
                <a:ext cx="156800" cy="106950"/>
              </a:xfrm>
              <a:custGeom>
                <a:avLst/>
                <a:gdLst/>
                <a:ahLst/>
                <a:cxnLst/>
                <a:rect l="l" t="t" r="r" b="b"/>
                <a:pathLst>
                  <a:path w="6272" h="4278" extrusionOk="0">
                    <a:moveTo>
                      <a:pt x="3351" y="1"/>
                    </a:moveTo>
                    <a:cubicBezTo>
                      <a:pt x="2886" y="1"/>
                      <a:pt x="2427" y="92"/>
                      <a:pt x="2032" y="363"/>
                    </a:cubicBezTo>
                    <a:cubicBezTo>
                      <a:pt x="1428" y="699"/>
                      <a:pt x="794" y="1085"/>
                      <a:pt x="609" y="1799"/>
                    </a:cubicBezTo>
                    <a:cubicBezTo>
                      <a:pt x="332" y="2445"/>
                      <a:pt x="244" y="3125"/>
                      <a:pt x="110" y="3809"/>
                    </a:cubicBezTo>
                    <a:cubicBezTo>
                      <a:pt x="76" y="3964"/>
                      <a:pt x="1" y="4208"/>
                      <a:pt x="206" y="4271"/>
                    </a:cubicBezTo>
                    <a:cubicBezTo>
                      <a:pt x="223" y="4275"/>
                      <a:pt x="240" y="4277"/>
                      <a:pt x="257" y="4277"/>
                    </a:cubicBezTo>
                    <a:cubicBezTo>
                      <a:pt x="306" y="4277"/>
                      <a:pt x="353" y="4259"/>
                      <a:pt x="391" y="4225"/>
                    </a:cubicBezTo>
                    <a:cubicBezTo>
                      <a:pt x="618" y="3901"/>
                      <a:pt x="878" y="3608"/>
                      <a:pt x="1172" y="3343"/>
                    </a:cubicBezTo>
                    <a:cubicBezTo>
                      <a:pt x="1874" y="2725"/>
                      <a:pt x="2843" y="2356"/>
                      <a:pt x="3792" y="2356"/>
                    </a:cubicBezTo>
                    <a:cubicBezTo>
                      <a:pt x="4543" y="2356"/>
                      <a:pt x="5282" y="2587"/>
                      <a:pt x="5868" y="3108"/>
                    </a:cubicBezTo>
                    <a:cubicBezTo>
                      <a:pt x="5885" y="3163"/>
                      <a:pt x="5923" y="3209"/>
                      <a:pt x="5977" y="3230"/>
                    </a:cubicBezTo>
                    <a:cubicBezTo>
                      <a:pt x="6002" y="3241"/>
                      <a:pt x="6028" y="3246"/>
                      <a:pt x="6053" y="3246"/>
                    </a:cubicBezTo>
                    <a:cubicBezTo>
                      <a:pt x="6114" y="3246"/>
                      <a:pt x="6173" y="3216"/>
                      <a:pt x="6208" y="3163"/>
                    </a:cubicBezTo>
                    <a:cubicBezTo>
                      <a:pt x="6208" y="3163"/>
                      <a:pt x="6213" y="3159"/>
                      <a:pt x="6213" y="3154"/>
                    </a:cubicBezTo>
                    <a:lnTo>
                      <a:pt x="6221" y="3142"/>
                    </a:lnTo>
                    <a:cubicBezTo>
                      <a:pt x="6267" y="3079"/>
                      <a:pt x="6271" y="2995"/>
                      <a:pt x="6233" y="2928"/>
                    </a:cubicBezTo>
                    <a:cubicBezTo>
                      <a:pt x="6221" y="2907"/>
                      <a:pt x="6200" y="2886"/>
                      <a:pt x="6179" y="2869"/>
                    </a:cubicBezTo>
                    <a:cubicBezTo>
                      <a:pt x="5994" y="1794"/>
                      <a:pt x="5327" y="342"/>
                      <a:pt x="4173" y="78"/>
                    </a:cubicBezTo>
                    <a:cubicBezTo>
                      <a:pt x="3904" y="32"/>
                      <a:pt x="3626" y="1"/>
                      <a:pt x="3351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1" name="Google Shape;2641;p41"/>
              <p:cNvSpPr/>
              <p:nvPr/>
            </p:nvSpPr>
            <p:spPr>
              <a:xfrm>
                <a:off x="943400" y="2978000"/>
                <a:ext cx="153600" cy="140125"/>
              </a:xfrm>
              <a:custGeom>
                <a:avLst/>
                <a:gdLst/>
                <a:ahLst/>
                <a:cxnLst/>
                <a:rect l="l" t="t" r="r" b="b"/>
                <a:pathLst>
                  <a:path w="6144" h="5605" extrusionOk="0">
                    <a:moveTo>
                      <a:pt x="3492" y="1"/>
                    </a:moveTo>
                    <a:cubicBezTo>
                      <a:pt x="2999" y="1"/>
                      <a:pt x="2511" y="132"/>
                      <a:pt x="2081" y="422"/>
                    </a:cubicBezTo>
                    <a:cubicBezTo>
                      <a:pt x="1426" y="737"/>
                      <a:pt x="738" y="1052"/>
                      <a:pt x="188" y="1539"/>
                    </a:cubicBezTo>
                    <a:cubicBezTo>
                      <a:pt x="1" y="1777"/>
                      <a:pt x="239" y="1918"/>
                      <a:pt x="465" y="1918"/>
                    </a:cubicBezTo>
                    <a:cubicBezTo>
                      <a:pt x="477" y="1918"/>
                      <a:pt x="490" y="1918"/>
                      <a:pt x="503" y="1917"/>
                    </a:cubicBezTo>
                    <a:cubicBezTo>
                      <a:pt x="2433" y="2143"/>
                      <a:pt x="4267" y="3516"/>
                      <a:pt x="4922" y="5354"/>
                    </a:cubicBezTo>
                    <a:cubicBezTo>
                      <a:pt x="4905" y="5421"/>
                      <a:pt x="4922" y="5493"/>
                      <a:pt x="4968" y="5543"/>
                    </a:cubicBezTo>
                    <a:cubicBezTo>
                      <a:pt x="5014" y="5586"/>
                      <a:pt x="5062" y="5604"/>
                      <a:pt x="5108" y="5604"/>
                    </a:cubicBezTo>
                    <a:cubicBezTo>
                      <a:pt x="5258" y="5604"/>
                      <a:pt x="5382" y="5404"/>
                      <a:pt x="5304" y="5237"/>
                    </a:cubicBezTo>
                    <a:cubicBezTo>
                      <a:pt x="5854" y="4271"/>
                      <a:pt x="6144" y="3163"/>
                      <a:pt x="5951" y="2047"/>
                    </a:cubicBezTo>
                    <a:cubicBezTo>
                      <a:pt x="5871" y="1287"/>
                      <a:pt x="5585" y="448"/>
                      <a:pt x="4746" y="275"/>
                    </a:cubicBezTo>
                    <a:cubicBezTo>
                      <a:pt x="4347" y="98"/>
                      <a:pt x="3918" y="1"/>
                      <a:pt x="3492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2" name="Google Shape;2642;p41"/>
              <p:cNvSpPr/>
              <p:nvPr/>
            </p:nvSpPr>
            <p:spPr>
              <a:xfrm>
                <a:off x="759625" y="2875650"/>
                <a:ext cx="225" cy="550"/>
              </a:xfrm>
              <a:custGeom>
                <a:avLst/>
                <a:gdLst/>
                <a:ahLst/>
                <a:cxnLst/>
                <a:rect l="l" t="t" r="r" b="b"/>
                <a:pathLst>
                  <a:path w="9" h="22" extrusionOk="0">
                    <a:moveTo>
                      <a:pt x="0" y="0"/>
                    </a:moveTo>
                    <a:lnTo>
                      <a:pt x="0" y="4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3" name="Google Shape;2643;p41"/>
              <p:cNvSpPr/>
              <p:nvPr/>
            </p:nvSpPr>
            <p:spPr>
              <a:xfrm>
                <a:off x="883025" y="3500925"/>
                <a:ext cx="125" cy="125"/>
              </a:xfrm>
              <a:custGeom>
                <a:avLst/>
                <a:gdLst/>
                <a:ahLst/>
                <a:cxnLst/>
                <a:rect l="l" t="t" r="r" b="b"/>
                <a:pathLst>
                  <a:path w="5" h="5" extrusionOk="0">
                    <a:moveTo>
                      <a:pt x="5" y="1"/>
                    </a:moveTo>
                    <a:cubicBezTo>
                      <a:pt x="0" y="1"/>
                      <a:pt x="0" y="5"/>
                      <a:pt x="5" y="5"/>
                    </a:cubicBezTo>
                    <a:cubicBezTo>
                      <a:pt x="5" y="5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4" name="Google Shape;2644;p41"/>
              <p:cNvSpPr/>
              <p:nvPr/>
            </p:nvSpPr>
            <p:spPr>
              <a:xfrm>
                <a:off x="499175" y="2708425"/>
                <a:ext cx="651450" cy="1065825"/>
              </a:xfrm>
              <a:custGeom>
                <a:avLst/>
                <a:gdLst/>
                <a:ahLst/>
                <a:cxnLst/>
                <a:rect l="l" t="t" r="r" b="b"/>
                <a:pathLst>
                  <a:path w="26058" h="42633" extrusionOk="0">
                    <a:moveTo>
                      <a:pt x="10804" y="394"/>
                    </a:moveTo>
                    <a:cubicBezTo>
                      <a:pt x="11065" y="394"/>
                      <a:pt x="11326" y="431"/>
                      <a:pt x="11581" y="519"/>
                    </a:cubicBezTo>
                    <a:cubicBezTo>
                      <a:pt x="12349" y="687"/>
                      <a:pt x="12773" y="1464"/>
                      <a:pt x="13071" y="2131"/>
                    </a:cubicBezTo>
                    <a:cubicBezTo>
                      <a:pt x="14397" y="5342"/>
                      <a:pt x="13105" y="8863"/>
                      <a:pt x="12106" y="12028"/>
                    </a:cubicBezTo>
                    <a:cubicBezTo>
                      <a:pt x="11913" y="11411"/>
                      <a:pt x="11745" y="10807"/>
                      <a:pt x="11602" y="10160"/>
                    </a:cubicBezTo>
                    <a:cubicBezTo>
                      <a:pt x="11514" y="9816"/>
                      <a:pt x="11426" y="9472"/>
                      <a:pt x="11338" y="9132"/>
                    </a:cubicBezTo>
                    <a:lnTo>
                      <a:pt x="11287" y="8968"/>
                    </a:lnTo>
                    <a:cubicBezTo>
                      <a:pt x="11249" y="8847"/>
                      <a:pt x="11216" y="8725"/>
                      <a:pt x="11174" y="8603"/>
                    </a:cubicBezTo>
                    <a:lnTo>
                      <a:pt x="11174" y="8603"/>
                    </a:lnTo>
                    <a:cubicBezTo>
                      <a:pt x="11178" y="8611"/>
                      <a:pt x="11182" y="8620"/>
                      <a:pt x="11187" y="8628"/>
                    </a:cubicBezTo>
                    <a:cubicBezTo>
                      <a:pt x="11174" y="8599"/>
                      <a:pt x="11161" y="8565"/>
                      <a:pt x="11153" y="8540"/>
                    </a:cubicBezTo>
                    <a:cubicBezTo>
                      <a:pt x="11124" y="8456"/>
                      <a:pt x="11090" y="8372"/>
                      <a:pt x="11061" y="8292"/>
                    </a:cubicBezTo>
                    <a:cubicBezTo>
                      <a:pt x="11031" y="8209"/>
                      <a:pt x="11010" y="8120"/>
                      <a:pt x="10981" y="8036"/>
                    </a:cubicBezTo>
                    <a:cubicBezTo>
                      <a:pt x="10956" y="7953"/>
                      <a:pt x="10922" y="7885"/>
                      <a:pt x="10893" y="7814"/>
                    </a:cubicBezTo>
                    <a:cubicBezTo>
                      <a:pt x="10863" y="7738"/>
                      <a:pt x="10842" y="7663"/>
                      <a:pt x="10813" y="7587"/>
                    </a:cubicBezTo>
                    <a:cubicBezTo>
                      <a:pt x="10763" y="7440"/>
                      <a:pt x="10691" y="7298"/>
                      <a:pt x="10628" y="7155"/>
                    </a:cubicBezTo>
                    <a:cubicBezTo>
                      <a:pt x="10561" y="6996"/>
                      <a:pt x="10490" y="6849"/>
                      <a:pt x="10418" y="6698"/>
                    </a:cubicBezTo>
                    <a:cubicBezTo>
                      <a:pt x="10376" y="6601"/>
                      <a:pt x="10330" y="6504"/>
                      <a:pt x="10284" y="6411"/>
                    </a:cubicBezTo>
                    <a:lnTo>
                      <a:pt x="10284" y="6411"/>
                    </a:lnTo>
                    <a:cubicBezTo>
                      <a:pt x="10284" y="6411"/>
                      <a:pt x="10284" y="6412"/>
                      <a:pt x="10284" y="6412"/>
                    </a:cubicBezTo>
                    <a:cubicBezTo>
                      <a:pt x="10280" y="6404"/>
                      <a:pt x="10276" y="6395"/>
                      <a:pt x="10272" y="6387"/>
                    </a:cubicBezTo>
                    <a:lnTo>
                      <a:pt x="10272" y="6387"/>
                    </a:lnTo>
                    <a:cubicBezTo>
                      <a:pt x="10276" y="6395"/>
                      <a:pt x="10280" y="6403"/>
                      <a:pt x="10284" y="6411"/>
                    </a:cubicBezTo>
                    <a:lnTo>
                      <a:pt x="10284" y="6411"/>
                    </a:lnTo>
                    <a:cubicBezTo>
                      <a:pt x="10254" y="6357"/>
                      <a:pt x="10225" y="6303"/>
                      <a:pt x="10196" y="6248"/>
                    </a:cubicBezTo>
                    <a:lnTo>
                      <a:pt x="10196" y="6248"/>
                    </a:lnTo>
                    <a:cubicBezTo>
                      <a:pt x="10301" y="6651"/>
                      <a:pt x="10393" y="7058"/>
                      <a:pt x="10502" y="7470"/>
                    </a:cubicBezTo>
                    <a:cubicBezTo>
                      <a:pt x="10960" y="9048"/>
                      <a:pt x="11279" y="10651"/>
                      <a:pt x="11770" y="12225"/>
                    </a:cubicBezTo>
                    <a:cubicBezTo>
                      <a:pt x="11644" y="12083"/>
                      <a:pt x="11514" y="11944"/>
                      <a:pt x="11388" y="11801"/>
                    </a:cubicBezTo>
                    <a:cubicBezTo>
                      <a:pt x="9961" y="10013"/>
                      <a:pt x="8614" y="8036"/>
                      <a:pt x="8039" y="5787"/>
                    </a:cubicBezTo>
                    <a:cubicBezTo>
                      <a:pt x="7774" y="4238"/>
                      <a:pt x="7489" y="1866"/>
                      <a:pt x="8987" y="863"/>
                    </a:cubicBezTo>
                    <a:cubicBezTo>
                      <a:pt x="9547" y="609"/>
                      <a:pt x="10177" y="394"/>
                      <a:pt x="10804" y="394"/>
                    </a:cubicBezTo>
                    <a:close/>
                    <a:moveTo>
                      <a:pt x="7717" y="15926"/>
                    </a:moveTo>
                    <a:lnTo>
                      <a:pt x="7717" y="15926"/>
                    </a:lnTo>
                    <a:cubicBezTo>
                      <a:pt x="7718" y="15928"/>
                      <a:pt x="7720" y="15929"/>
                      <a:pt x="7721" y="15931"/>
                    </a:cubicBezTo>
                    <a:lnTo>
                      <a:pt x="7721" y="15931"/>
                    </a:lnTo>
                    <a:cubicBezTo>
                      <a:pt x="7720" y="15930"/>
                      <a:pt x="7718" y="15928"/>
                      <a:pt x="7717" y="15926"/>
                    </a:cubicBezTo>
                    <a:close/>
                    <a:moveTo>
                      <a:pt x="3188" y="9627"/>
                    </a:moveTo>
                    <a:cubicBezTo>
                      <a:pt x="3273" y="9627"/>
                      <a:pt x="3361" y="9631"/>
                      <a:pt x="3451" y="9640"/>
                    </a:cubicBezTo>
                    <a:cubicBezTo>
                      <a:pt x="3678" y="9661"/>
                      <a:pt x="3900" y="9707"/>
                      <a:pt x="4114" y="9778"/>
                    </a:cubicBezTo>
                    <a:cubicBezTo>
                      <a:pt x="6133" y="10420"/>
                      <a:pt x="7657" y="12133"/>
                      <a:pt x="8891" y="13791"/>
                    </a:cubicBezTo>
                    <a:cubicBezTo>
                      <a:pt x="10540" y="15818"/>
                      <a:pt x="11673" y="18244"/>
                      <a:pt x="12005" y="20851"/>
                    </a:cubicBezTo>
                    <a:cubicBezTo>
                      <a:pt x="11178" y="19474"/>
                      <a:pt x="10196" y="18198"/>
                      <a:pt x="9075" y="17044"/>
                    </a:cubicBezTo>
                    <a:cubicBezTo>
                      <a:pt x="8962" y="16939"/>
                      <a:pt x="8840" y="16834"/>
                      <a:pt x="8723" y="16733"/>
                    </a:cubicBezTo>
                    <a:cubicBezTo>
                      <a:pt x="8576" y="16611"/>
                      <a:pt x="8437" y="16486"/>
                      <a:pt x="8303" y="16360"/>
                    </a:cubicBezTo>
                    <a:cubicBezTo>
                      <a:pt x="8055" y="16133"/>
                      <a:pt x="7804" y="15911"/>
                      <a:pt x="7543" y="15701"/>
                    </a:cubicBezTo>
                    <a:lnTo>
                      <a:pt x="7543" y="15701"/>
                    </a:lnTo>
                    <a:cubicBezTo>
                      <a:pt x="7601" y="15774"/>
                      <a:pt x="7655" y="15850"/>
                      <a:pt x="7715" y="15924"/>
                    </a:cubicBezTo>
                    <a:lnTo>
                      <a:pt x="7715" y="15924"/>
                    </a:lnTo>
                    <a:lnTo>
                      <a:pt x="7715" y="15927"/>
                    </a:lnTo>
                    <a:cubicBezTo>
                      <a:pt x="7795" y="16024"/>
                      <a:pt x="7879" y="16120"/>
                      <a:pt x="7959" y="16221"/>
                    </a:cubicBezTo>
                    <a:cubicBezTo>
                      <a:pt x="8030" y="16309"/>
                      <a:pt x="8106" y="16402"/>
                      <a:pt x="8181" y="16490"/>
                    </a:cubicBezTo>
                    <a:lnTo>
                      <a:pt x="8164" y="16473"/>
                    </a:lnTo>
                    <a:lnTo>
                      <a:pt x="8164" y="16473"/>
                    </a:lnTo>
                    <a:cubicBezTo>
                      <a:pt x="8265" y="16582"/>
                      <a:pt x="8362" y="16695"/>
                      <a:pt x="8454" y="16809"/>
                    </a:cubicBezTo>
                    <a:cubicBezTo>
                      <a:pt x="8525" y="16897"/>
                      <a:pt x="8597" y="16985"/>
                      <a:pt x="8664" y="17073"/>
                    </a:cubicBezTo>
                    <a:cubicBezTo>
                      <a:pt x="8731" y="17161"/>
                      <a:pt x="8790" y="17241"/>
                      <a:pt x="8857" y="17321"/>
                    </a:cubicBezTo>
                    <a:cubicBezTo>
                      <a:pt x="8945" y="17422"/>
                      <a:pt x="9029" y="17522"/>
                      <a:pt x="9117" y="17619"/>
                    </a:cubicBezTo>
                    <a:cubicBezTo>
                      <a:pt x="9163" y="17669"/>
                      <a:pt x="9210" y="17724"/>
                      <a:pt x="9256" y="17774"/>
                    </a:cubicBezTo>
                    <a:cubicBezTo>
                      <a:pt x="9256" y="17783"/>
                      <a:pt x="9260" y="17783"/>
                      <a:pt x="9264" y="17787"/>
                    </a:cubicBezTo>
                    <a:cubicBezTo>
                      <a:pt x="10301" y="18891"/>
                      <a:pt x="11119" y="20188"/>
                      <a:pt x="11942" y="21451"/>
                    </a:cubicBezTo>
                    <a:cubicBezTo>
                      <a:pt x="10649" y="20788"/>
                      <a:pt x="9277" y="20288"/>
                      <a:pt x="7988" y="19617"/>
                    </a:cubicBezTo>
                    <a:cubicBezTo>
                      <a:pt x="5390" y="18286"/>
                      <a:pt x="2624" y="16716"/>
                      <a:pt x="1319" y="13976"/>
                    </a:cubicBezTo>
                    <a:cubicBezTo>
                      <a:pt x="436" y="12114"/>
                      <a:pt x="1144" y="9627"/>
                      <a:pt x="3188" y="9627"/>
                    </a:cubicBezTo>
                    <a:close/>
                    <a:moveTo>
                      <a:pt x="21454" y="10970"/>
                    </a:moveTo>
                    <a:cubicBezTo>
                      <a:pt x="22007" y="10970"/>
                      <a:pt x="22557" y="11108"/>
                      <a:pt x="23052" y="11377"/>
                    </a:cubicBezTo>
                    <a:cubicBezTo>
                      <a:pt x="23610" y="11768"/>
                      <a:pt x="23736" y="12515"/>
                      <a:pt x="23686" y="13161"/>
                    </a:cubicBezTo>
                    <a:cubicBezTo>
                      <a:pt x="23602" y="15000"/>
                      <a:pt x="22674" y="16637"/>
                      <a:pt x="21604" y="18089"/>
                    </a:cubicBezTo>
                    <a:cubicBezTo>
                      <a:pt x="20572" y="19625"/>
                      <a:pt x="18943" y="20532"/>
                      <a:pt x="17436" y="21531"/>
                    </a:cubicBezTo>
                    <a:cubicBezTo>
                      <a:pt x="15808" y="22521"/>
                      <a:pt x="14272" y="23680"/>
                      <a:pt x="12735" y="24813"/>
                    </a:cubicBezTo>
                    <a:cubicBezTo>
                      <a:pt x="13953" y="21955"/>
                      <a:pt x="15875" y="19369"/>
                      <a:pt x="17961" y="17061"/>
                    </a:cubicBezTo>
                    <a:lnTo>
                      <a:pt x="17961" y="17061"/>
                    </a:lnTo>
                    <a:cubicBezTo>
                      <a:pt x="17852" y="17145"/>
                      <a:pt x="17743" y="17228"/>
                      <a:pt x="17634" y="17312"/>
                    </a:cubicBezTo>
                    <a:cubicBezTo>
                      <a:pt x="17445" y="17459"/>
                      <a:pt x="17256" y="17619"/>
                      <a:pt x="17075" y="17778"/>
                    </a:cubicBezTo>
                    <a:cubicBezTo>
                      <a:pt x="16987" y="17854"/>
                      <a:pt x="16907" y="17934"/>
                      <a:pt x="16823" y="18018"/>
                    </a:cubicBezTo>
                    <a:cubicBezTo>
                      <a:pt x="16735" y="18101"/>
                      <a:pt x="16639" y="18185"/>
                      <a:pt x="16546" y="18274"/>
                    </a:cubicBezTo>
                    <a:lnTo>
                      <a:pt x="16555" y="18269"/>
                    </a:lnTo>
                    <a:lnTo>
                      <a:pt x="16555" y="18269"/>
                    </a:lnTo>
                    <a:cubicBezTo>
                      <a:pt x="16412" y="18425"/>
                      <a:pt x="16274" y="18580"/>
                      <a:pt x="16135" y="18731"/>
                    </a:cubicBezTo>
                    <a:cubicBezTo>
                      <a:pt x="15992" y="18878"/>
                      <a:pt x="15841" y="19033"/>
                      <a:pt x="15703" y="19197"/>
                    </a:cubicBezTo>
                    <a:lnTo>
                      <a:pt x="15720" y="19180"/>
                    </a:lnTo>
                    <a:lnTo>
                      <a:pt x="15720" y="19180"/>
                    </a:lnTo>
                    <a:cubicBezTo>
                      <a:pt x="15665" y="19247"/>
                      <a:pt x="15610" y="19315"/>
                      <a:pt x="15556" y="19382"/>
                    </a:cubicBezTo>
                    <a:cubicBezTo>
                      <a:pt x="14385" y="20947"/>
                      <a:pt x="13155" y="22781"/>
                      <a:pt x="12614" y="24049"/>
                    </a:cubicBezTo>
                    <a:cubicBezTo>
                      <a:pt x="12614" y="23940"/>
                      <a:pt x="12614" y="23831"/>
                      <a:pt x="12614" y="23726"/>
                    </a:cubicBezTo>
                    <a:cubicBezTo>
                      <a:pt x="12773" y="23592"/>
                      <a:pt x="12710" y="23189"/>
                      <a:pt x="12786" y="22996"/>
                    </a:cubicBezTo>
                    <a:cubicBezTo>
                      <a:pt x="12945" y="21963"/>
                      <a:pt x="13193" y="20947"/>
                      <a:pt x="13520" y="19957"/>
                    </a:cubicBezTo>
                    <a:cubicBezTo>
                      <a:pt x="14574" y="16842"/>
                      <a:pt x="17239" y="12271"/>
                      <a:pt x="20462" y="11121"/>
                    </a:cubicBezTo>
                    <a:cubicBezTo>
                      <a:pt x="20786" y="11020"/>
                      <a:pt x="21121" y="10970"/>
                      <a:pt x="21454" y="10970"/>
                    </a:cubicBezTo>
                    <a:close/>
                    <a:moveTo>
                      <a:pt x="6225" y="25799"/>
                    </a:move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8" y="25800"/>
                      <a:pt x="6227" y="25799"/>
                      <a:pt x="6225" y="25799"/>
                    </a:cubicBezTo>
                    <a:close/>
                    <a:moveTo>
                      <a:pt x="7644" y="26458"/>
                    </a:moveTo>
                    <a:lnTo>
                      <a:pt x="7669" y="26471"/>
                    </a:lnTo>
                    <a:lnTo>
                      <a:pt x="7644" y="26458"/>
                    </a:lnTo>
                    <a:close/>
                    <a:moveTo>
                      <a:pt x="16156" y="30528"/>
                    </a:moveTo>
                    <a:cubicBezTo>
                      <a:pt x="16155" y="30530"/>
                      <a:pt x="16153" y="30532"/>
                      <a:pt x="16152" y="30534"/>
                    </a:cubicBezTo>
                    <a:cubicBezTo>
                      <a:pt x="16155" y="30531"/>
                      <a:pt x="16156" y="30530"/>
                      <a:pt x="16156" y="30528"/>
                    </a:cubicBezTo>
                    <a:close/>
                    <a:moveTo>
                      <a:pt x="16152" y="30534"/>
                    </a:move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43" y="30546"/>
                    </a:lnTo>
                    <a:lnTo>
                      <a:pt x="16152" y="30534"/>
                    </a:lnTo>
                    <a:close/>
                    <a:moveTo>
                      <a:pt x="3556" y="21669"/>
                    </a:moveTo>
                    <a:cubicBezTo>
                      <a:pt x="7380" y="21669"/>
                      <a:pt x="11042" y="25366"/>
                      <a:pt x="12290" y="28775"/>
                    </a:cubicBezTo>
                    <a:cubicBezTo>
                      <a:pt x="12307" y="29283"/>
                      <a:pt x="12320" y="29787"/>
                      <a:pt x="12337" y="30290"/>
                    </a:cubicBezTo>
                    <a:cubicBezTo>
                      <a:pt x="11900" y="29724"/>
                      <a:pt x="10922" y="28901"/>
                      <a:pt x="10540" y="28561"/>
                    </a:cubicBezTo>
                    <a:cubicBezTo>
                      <a:pt x="10435" y="28481"/>
                      <a:pt x="10339" y="28393"/>
                      <a:pt x="10238" y="28305"/>
                    </a:cubicBezTo>
                    <a:cubicBezTo>
                      <a:pt x="10225" y="28297"/>
                      <a:pt x="10213" y="28280"/>
                      <a:pt x="10196" y="28267"/>
                    </a:cubicBezTo>
                    <a:cubicBezTo>
                      <a:pt x="10192" y="28267"/>
                      <a:pt x="10188" y="28263"/>
                      <a:pt x="10183" y="28259"/>
                    </a:cubicBezTo>
                    <a:cubicBezTo>
                      <a:pt x="10158" y="28238"/>
                      <a:pt x="10137" y="28217"/>
                      <a:pt x="10116" y="28196"/>
                    </a:cubicBezTo>
                    <a:cubicBezTo>
                      <a:pt x="9352" y="27587"/>
                      <a:pt x="8551" y="27021"/>
                      <a:pt x="7720" y="26500"/>
                    </a:cubicBezTo>
                    <a:lnTo>
                      <a:pt x="7644" y="26458"/>
                    </a:lnTo>
                    <a:lnTo>
                      <a:pt x="7644" y="26458"/>
                    </a:lnTo>
                    <a:lnTo>
                      <a:pt x="7619" y="26446"/>
                    </a:lnTo>
                    <a:lnTo>
                      <a:pt x="7573" y="26420"/>
                    </a:lnTo>
                    <a:cubicBezTo>
                      <a:pt x="7464" y="26366"/>
                      <a:pt x="7359" y="26311"/>
                      <a:pt x="7254" y="26253"/>
                    </a:cubicBezTo>
                    <a:cubicBezTo>
                      <a:pt x="7145" y="26198"/>
                      <a:pt x="7027" y="26131"/>
                      <a:pt x="6914" y="26076"/>
                    </a:cubicBezTo>
                    <a:lnTo>
                      <a:pt x="6914" y="26076"/>
                    </a:lnTo>
                    <a:lnTo>
                      <a:pt x="6935" y="26089"/>
                    </a:lnTo>
                    <a:cubicBezTo>
                      <a:pt x="6905" y="26076"/>
                      <a:pt x="6880" y="26064"/>
                      <a:pt x="6851" y="26051"/>
                    </a:cubicBezTo>
                    <a:lnTo>
                      <a:pt x="6851" y="26051"/>
                    </a:lnTo>
                    <a:cubicBezTo>
                      <a:pt x="6855" y="26055"/>
                      <a:pt x="6859" y="26055"/>
                      <a:pt x="6863" y="26060"/>
                    </a:cubicBezTo>
                    <a:cubicBezTo>
                      <a:pt x="6784" y="26022"/>
                      <a:pt x="6700" y="25984"/>
                      <a:pt x="6616" y="25955"/>
                    </a:cubicBezTo>
                    <a:cubicBezTo>
                      <a:pt x="6494" y="25900"/>
                      <a:pt x="6372" y="25854"/>
                      <a:pt x="6251" y="25803"/>
                    </a:cubicBezTo>
                    <a:lnTo>
                      <a:pt x="6238" y="25803"/>
                    </a:lnTo>
                    <a:lnTo>
                      <a:pt x="6228" y="25800"/>
                    </a:lnTo>
                    <a:lnTo>
                      <a:pt x="6228" y="25800"/>
                    </a:lnTo>
                    <a:cubicBezTo>
                      <a:pt x="6229" y="25801"/>
                      <a:pt x="6229" y="25801"/>
                      <a:pt x="6230" y="25801"/>
                    </a:cubicBezTo>
                    <a:lnTo>
                      <a:pt x="6230" y="25801"/>
                    </a:lnTo>
                    <a:cubicBezTo>
                      <a:pt x="6206" y="25790"/>
                      <a:pt x="6182" y="25782"/>
                      <a:pt x="6154" y="25774"/>
                    </a:cubicBezTo>
                    <a:lnTo>
                      <a:pt x="6146" y="25774"/>
                    </a:lnTo>
                    <a:cubicBezTo>
                      <a:pt x="6141" y="25774"/>
                      <a:pt x="6133" y="25774"/>
                      <a:pt x="6129" y="25766"/>
                    </a:cubicBezTo>
                    <a:cubicBezTo>
                      <a:pt x="6062" y="25745"/>
                      <a:pt x="5995" y="25720"/>
                      <a:pt x="5927" y="25694"/>
                    </a:cubicBezTo>
                    <a:lnTo>
                      <a:pt x="5936" y="25694"/>
                    </a:lnTo>
                    <a:lnTo>
                      <a:pt x="5919" y="25690"/>
                    </a:lnTo>
                    <a:lnTo>
                      <a:pt x="5902" y="25690"/>
                    </a:lnTo>
                    <a:lnTo>
                      <a:pt x="5839" y="25669"/>
                    </a:lnTo>
                    <a:lnTo>
                      <a:pt x="5856" y="25678"/>
                    </a:lnTo>
                    <a:cubicBezTo>
                      <a:pt x="5738" y="25640"/>
                      <a:pt x="5621" y="25602"/>
                      <a:pt x="5503" y="25573"/>
                    </a:cubicBezTo>
                    <a:lnTo>
                      <a:pt x="5503" y="25573"/>
                    </a:lnTo>
                    <a:cubicBezTo>
                      <a:pt x="5516" y="25589"/>
                      <a:pt x="5533" y="25606"/>
                      <a:pt x="5554" y="25619"/>
                    </a:cubicBezTo>
                    <a:cubicBezTo>
                      <a:pt x="7140" y="26593"/>
                      <a:pt x="8748" y="27545"/>
                      <a:pt x="10179" y="28746"/>
                    </a:cubicBezTo>
                    <a:cubicBezTo>
                      <a:pt x="10893" y="29359"/>
                      <a:pt x="11627" y="29992"/>
                      <a:pt x="12219" y="30727"/>
                    </a:cubicBezTo>
                    <a:cubicBezTo>
                      <a:pt x="12236" y="30790"/>
                      <a:pt x="12286" y="30844"/>
                      <a:pt x="12353" y="30861"/>
                    </a:cubicBezTo>
                    <a:cubicBezTo>
                      <a:pt x="12366" y="31189"/>
                      <a:pt x="12374" y="31520"/>
                      <a:pt x="12387" y="31852"/>
                    </a:cubicBezTo>
                    <a:cubicBezTo>
                      <a:pt x="10150" y="30567"/>
                      <a:pt x="7741" y="29581"/>
                      <a:pt x="5344" y="28624"/>
                    </a:cubicBezTo>
                    <a:cubicBezTo>
                      <a:pt x="4374" y="28263"/>
                      <a:pt x="3472" y="27751"/>
                      <a:pt x="2607" y="27189"/>
                    </a:cubicBezTo>
                    <a:cubicBezTo>
                      <a:pt x="2066" y="26819"/>
                      <a:pt x="1466" y="26408"/>
                      <a:pt x="1147" y="25808"/>
                    </a:cubicBezTo>
                    <a:cubicBezTo>
                      <a:pt x="861" y="25153"/>
                      <a:pt x="740" y="24355"/>
                      <a:pt x="937" y="23650"/>
                    </a:cubicBezTo>
                    <a:cubicBezTo>
                      <a:pt x="1319" y="22756"/>
                      <a:pt x="2150" y="21959"/>
                      <a:pt x="3107" y="21686"/>
                    </a:cubicBezTo>
                    <a:cubicBezTo>
                      <a:pt x="3257" y="21674"/>
                      <a:pt x="3406" y="21669"/>
                      <a:pt x="3556" y="21669"/>
                    </a:cubicBezTo>
                    <a:close/>
                    <a:moveTo>
                      <a:pt x="22656" y="23362"/>
                    </a:moveTo>
                    <a:cubicBezTo>
                      <a:pt x="25316" y="23362"/>
                      <a:pt x="25108" y="26987"/>
                      <a:pt x="23304" y="29157"/>
                    </a:cubicBezTo>
                    <a:lnTo>
                      <a:pt x="23300" y="29157"/>
                    </a:lnTo>
                    <a:cubicBezTo>
                      <a:pt x="20601" y="32548"/>
                      <a:pt x="16068" y="33732"/>
                      <a:pt x="13121" y="36876"/>
                    </a:cubicBezTo>
                    <a:cubicBezTo>
                      <a:pt x="13365" y="35323"/>
                      <a:pt x="13961" y="33854"/>
                      <a:pt x="14800" y="32527"/>
                    </a:cubicBezTo>
                    <a:cubicBezTo>
                      <a:pt x="14847" y="32431"/>
                      <a:pt x="14901" y="32334"/>
                      <a:pt x="14964" y="32246"/>
                    </a:cubicBezTo>
                    <a:cubicBezTo>
                      <a:pt x="15023" y="32158"/>
                      <a:pt x="15090" y="32078"/>
                      <a:pt x="15149" y="31994"/>
                    </a:cubicBezTo>
                    <a:cubicBezTo>
                      <a:pt x="15220" y="31902"/>
                      <a:pt x="15287" y="31801"/>
                      <a:pt x="15354" y="31705"/>
                    </a:cubicBezTo>
                    <a:cubicBezTo>
                      <a:pt x="15451" y="31558"/>
                      <a:pt x="15547" y="31415"/>
                      <a:pt x="15644" y="31273"/>
                    </a:cubicBezTo>
                    <a:cubicBezTo>
                      <a:pt x="15745" y="31117"/>
                      <a:pt x="15854" y="30966"/>
                      <a:pt x="15959" y="30815"/>
                    </a:cubicBezTo>
                    <a:lnTo>
                      <a:pt x="15959" y="30811"/>
                    </a:lnTo>
                    <a:cubicBezTo>
                      <a:pt x="15963" y="30807"/>
                      <a:pt x="15967" y="30802"/>
                      <a:pt x="15971" y="30798"/>
                    </a:cubicBezTo>
                    <a:cubicBezTo>
                      <a:pt x="15967" y="30798"/>
                      <a:pt x="15967" y="30794"/>
                      <a:pt x="15971" y="30794"/>
                    </a:cubicBezTo>
                    <a:cubicBezTo>
                      <a:pt x="15988" y="30765"/>
                      <a:pt x="16009" y="30735"/>
                      <a:pt x="16030" y="30706"/>
                    </a:cubicBezTo>
                    <a:lnTo>
                      <a:pt x="16030" y="30706"/>
                    </a:lnTo>
                    <a:lnTo>
                      <a:pt x="16013" y="30727"/>
                    </a:lnTo>
                    <a:cubicBezTo>
                      <a:pt x="16043" y="30685"/>
                      <a:pt x="16072" y="30643"/>
                      <a:pt x="16106" y="30597"/>
                    </a:cubicBezTo>
                    <a:lnTo>
                      <a:pt x="16110" y="30593"/>
                    </a:lnTo>
                    <a:lnTo>
                      <a:pt x="16147" y="30541"/>
                    </a:lnTo>
                    <a:lnTo>
                      <a:pt x="16147" y="30541"/>
                    </a:lnTo>
                    <a:lnTo>
                      <a:pt x="16156" y="30525"/>
                    </a:lnTo>
                    <a:lnTo>
                      <a:pt x="16156" y="30525"/>
                    </a:lnTo>
                    <a:cubicBezTo>
                      <a:pt x="16156" y="30526"/>
                      <a:pt x="16156" y="30527"/>
                      <a:pt x="16156" y="30528"/>
                    </a:cubicBezTo>
                    <a:lnTo>
                      <a:pt x="16156" y="30528"/>
                    </a:lnTo>
                    <a:cubicBezTo>
                      <a:pt x="16172" y="30505"/>
                      <a:pt x="16191" y="30482"/>
                      <a:pt x="16206" y="30462"/>
                    </a:cubicBezTo>
                    <a:cubicBezTo>
                      <a:pt x="16206" y="30462"/>
                      <a:pt x="16205" y="30463"/>
                      <a:pt x="16205" y="30463"/>
                    </a:cubicBezTo>
                    <a:lnTo>
                      <a:pt x="16205" y="30463"/>
                    </a:lnTo>
                    <a:lnTo>
                      <a:pt x="16215" y="30446"/>
                    </a:lnTo>
                    <a:lnTo>
                      <a:pt x="16206" y="30462"/>
                    </a:lnTo>
                    <a:cubicBezTo>
                      <a:pt x="16290" y="30345"/>
                      <a:pt x="16379" y="30232"/>
                      <a:pt x="16467" y="30118"/>
                    </a:cubicBezTo>
                    <a:cubicBezTo>
                      <a:pt x="16551" y="30001"/>
                      <a:pt x="16660" y="29879"/>
                      <a:pt x="16752" y="29749"/>
                    </a:cubicBezTo>
                    <a:cubicBezTo>
                      <a:pt x="16870" y="29585"/>
                      <a:pt x="16983" y="29417"/>
                      <a:pt x="17105" y="29254"/>
                    </a:cubicBezTo>
                    <a:lnTo>
                      <a:pt x="17163" y="29174"/>
                    </a:lnTo>
                    <a:lnTo>
                      <a:pt x="17163" y="29174"/>
                    </a:lnTo>
                    <a:cubicBezTo>
                      <a:pt x="15128" y="30970"/>
                      <a:pt x="13571" y="33329"/>
                      <a:pt x="12903" y="35969"/>
                    </a:cubicBezTo>
                    <a:cubicBezTo>
                      <a:pt x="12874" y="35012"/>
                      <a:pt x="12840" y="34055"/>
                      <a:pt x="12807" y="33098"/>
                    </a:cubicBezTo>
                    <a:cubicBezTo>
                      <a:pt x="12836" y="33073"/>
                      <a:pt x="12857" y="33040"/>
                      <a:pt x="12870" y="33002"/>
                    </a:cubicBezTo>
                    <a:cubicBezTo>
                      <a:pt x="13075" y="32376"/>
                      <a:pt x="13327" y="31768"/>
                      <a:pt x="13617" y="31176"/>
                    </a:cubicBezTo>
                    <a:cubicBezTo>
                      <a:pt x="15312" y="28129"/>
                      <a:pt x="17491" y="24935"/>
                      <a:pt x="20937" y="23743"/>
                    </a:cubicBezTo>
                    <a:cubicBezTo>
                      <a:pt x="21607" y="23479"/>
                      <a:pt x="22178" y="23362"/>
                      <a:pt x="22656" y="23362"/>
                    </a:cubicBezTo>
                    <a:close/>
                    <a:moveTo>
                      <a:pt x="3870" y="32461"/>
                    </a:moveTo>
                    <a:cubicBezTo>
                      <a:pt x="4554" y="32461"/>
                      <a:pt x="5259" y="32629"/>
                      <a:pt x="5898" y="32792"/>
                    </a:cubicBezTo>
                    <a:cubicBezTo>
                      <a:pt x="8551" y="33543"/>
                      <a:pt x="10695" y="35411"/>
                      <a:pt x="12567" y="37367"/>
                    </a:cubicBezTo>
                    <a:cubicBezTo>
                      <a:pt x="12580" y="37824"/>
                      <a:pt x="12593" y="38278"/>
                      <a:pt x="12601" y="38735"/>
                    </a:cubicBezTo>
                    <a:cubicBezTo>
                      <a:pt x="12483" y="38664"/>
                      <a:pt x="12345" y="38605"/>
                      <a:pt x="12261" y="38542"/>
                    </a:cubicBezTo>
                    <a:cubicBezTo>
                      <a:pt x="11405" y="38034"/>
                      <a:pt x="10540" y="37539"/>
                      <a:pt x="9663" y="37069"/>
                    </a:cubicBezTo>
                    <a:cubicBezTo>
                      <a:pt x="9503" y="36998"/>
                      <a:pt x="9344" y="36922"/>
                      <a:pt x="9184" y="36851"/>
                    </a:cubicBezTo>
                    <a:cubicBezTo>
                      <a:pt x="9079" y="36800"/>
                      <a:pt x="8970" y="36758"/>
                      <a:pt x="8865" y="36712"/>
                    </a:cubicBezTo>
                    <a:cubicBezTo>
                      <a:pt x="8748" y="36666"/>
                      <a:pt x="8630" y="36616"/>
                      <a:pt x="8513" y="36569"/>
                    </a:cubicBezTo>
                    <a:cubicBezTo>
                      <a:pt x="8039" y="36393"/>
                      <a:pt x="7547" y="36271"/>
                      <a:pt x="7044" y="36204"/>
                    </a:cubicBezTo>
                    <a:lnTo>
                      <a:pt x="7056" y="36204"/>
                    </a:lnTo>
                    <a:cubicBezTo>
                      <a:pt x="7048" y="36204"/>
                      <a:pt x="7044" y="36200"/>
                      <a:pt x="7040" y="36200"/>
                    </a:cubicBezTo>
                    <a:lnTo>
                      <a:pt x="7006" y="36196"/>
                    </a:lnTo>
                    <a:lnTo>
                      <a:pt x="7006" y="36196"/>
                    </a:lnTo>
                    <a:cubicBezTo>
                      <a:pt x="8903" y="37031"/>
                      <a:pt x="10721" y="38055"/>
                      <a:pt x="12496" y="39126"/>
                    </a:cubicBezTo>
                    <a:cubicBezTo>
                      <a:pt x="12525" y="39147"/>
                      <a:pt x="12559" y="39159"/>
                      <a:pt x="12593" y="39163"/>
                    </a:cubicBezTo>
                    <a:cubicBezTo>
                      <a:pt x="12601" y="39163"/>
                      <a:pt x="12605" y="39163"/>
                      <a:pt x="12614" y="39159"/>
                    </a:cubicBezTo>
                    <a:cubicBezTo>
                      <a:pt x="12622" y="39629"/>
                      <a:pt x="12635" y="40099"/>
                      <a:pt x="12643" y="40565"/>
                    </a:cubicBezTo>
                    <a:cubicBezTo>
                      <a:pt x="12479" y="40519"/>
                      <a:pt x="12328" y="40431"/>
                      <a:pt x="12173" y="40376"/>
                    </a:cubicBezTo>
                    <a:lnTo>
                      <a:pt x="12164" y="40376"/>
                    </a:lnTo>
                    <a:cubicBezTo>
                      <a:pt x="10007" y="39696"/>
                      <a:pt x="7946" y="38668"/>
                      <a:pt x="5801" y="37934"/>
                    </a:cubicBezTo>
                    <a:cubicBezTo>
                      <a:pt x="4345" y="37371"/>
                      <a:pt x="1524" y="36116"/>
                      <a:pt x="1554" y="34295"/>
                    </a:cubicBezTo>
                    <a:cubicBezTo>
                      <a:pt x="1583" y="33673"/>
                      <a:pt x="1936" y="33052"/>
                      <a:pt x="2507" y="32763"/>
                    </a:cubicBezTo>
                    <a:cubicBezTo>
                      <a:pt x="2930" y="32542"/>
                      <a:pt x="3395" y="32461"/>
                      <a:pt x="3870" y="32461"/>
                    </a:cubicBezTo>
                    <a:close/>
                    <a:moveTo>
                      <a:pt x="10843" y="0"/>
                    </a:moveTo>
                    <a:cubicBezTo>
                      <a:pt x="10454" y="0"/>
                      <a:pt x="10022" y="75"/>
                      <a:pt x="9545" y="238"/>
                    </a:cubicBezTo>
                    <a:cubicBezTo>
                      <a:pt x="7866" y="565"/>
                      <a:pt x="7426" y="2395"/>
                      <a:pt x="7455" y="3877"/>
                    </a:cubicBezTo>
                    <a:cubicBezTo>
                      <a:pt x="7401" y="6106"/>
                      <a:pt x="8391" y="8183"/>
                      <a:pt x="9600" y="10005"/>
                    </a:cubicBezTo>
                    <a:cubicBezTo>
                      <a:pt x="10297" y="11000"/>
                      <a:pt x="10985" y="12108"/>
                      <a:pt x="11908" y="12888"/>
                    </a:cubicBezTo>
                    <a:cubicBezTo>
                      <a:pt x="11955" y="14849"/>
                      <a:pt x="12211" y="16796"/>
                      <a:pt x="12265" y="18752"/>
                    </a:cubicBezTo>
                    <a:cubicBezTo>
                      <a:pt x="12282" y="19222"/>
                      <a:pt x="12290" y="19692"/>
                      <a:pt x="12290" y="20162"/>
                    </a:cubicBezTo>
                    <a:cubicBezTo>
                      <a:pt x="11673" y="16469"/>
                      <a:pt x="9243" y="13027"/>
                      <a:pt x="6444" y="10618"/>
                    </a:cubicBezTo>
                    <a:cubicBezTo>
                      <a:pt x="5429" y="9758"/>
                      <a:pt x="4248" y="9279"/>
                      <a:pt x="3210" y="9279"/>
                    </a:cubicBezTo>
                    <a:cubicBezTo>
                      <a:pt x="1707" y="9279"/>
                      <a:pt x="507" y="10285"/>
                      <a:pt x="559" y="12595"/>
                    </a:cubicBezTo>
                    <a:cubicBezTo>
                      <a:pt x="710" y="14240"/>
                      <a:pt x="1738" y="15604"/>
                      <a:pt x="2884" y="16725"/>
                    </a:cubicBezTo>
                    <a:cubicBezTo>
                      <a:pt x="5440" y="19197"/>
                      <a:pt x="8895" y="20393"/>
                      <a:pt x="12039" y="21921"/>
                    </a:cubicBezTo>
                    <a:cubicBezTo>
                      <a:pt x="12089" y="21950"/>
                      <a:pt x="12143" y="21967"/>
                      <a:pt x="12202" y="21971"/>
                    </a:cubicBezTo>
                    <a:cubicBezTo>
                      <a:pt x="12213" y="21973"/>
                      <a:pt x="12223" y="21975"/>
                      <a:pt x="12234" y="21975"/>
                    </a:cubicBezTo>
                    <a:cubicBezTo>
                      <a:pt x="12245" y="21975"/>
                      <a:pt x="12257" y="21973"/>
                      <a:pt x="12269" y="21971"/>
                    </a:cubicBezTo>
                    <a:lnTo>
                      <a:pt x="12269" y="21971"/>
                    </a:lnTo>
                    <a:cubicBezTo>
                      <a:pt x="12236" y="23348"/>
                      <a:pt x="12190" y="24725"/>
                      <a:pt x="12223" y="26110"/>
                    </a:cubicBezTo>
                    <a:cubicBezTo>
                      <a:pt x="12236" y="26689"/>
                      <a:pt x="12248" y="27264"/>
                      <a:pt x="12265" y="27848"/>
                    </a:cubicBezTo>
                    <a:cubicBezTo>
                      <a:pt x="10750" y="24423"/>
                      <a:pt x="7174" y="21287"/>
                      <a:pt x="3401" y="21266"/>
                    </a:cubicBezTo>
                    <a:cubicBezTo>
                      <a:pt x="1583" y="21464"/>
                      <a:pt x="1" y="23407"/>
                      <a:pt x="559" y="25237"/>
                    </a:cubicBezTo>
                    <a:cubicBezTo>
                      <a:pt x="769" y="26563"/>
                      <a:pt x="2028" y="27281"/>
                      <a:pt x="3069" y="27931"/>
                    </a:cubicBezTo>
                    <a:cubicBezTo>
                      <a:pt x="4836" y="29010"/>
                      <a:pt x="6868" y="29547"/>
                      <a:pt x="8723" y="30450"/>
                    </a:cubicBezTo>
                    <a:cubicBezTo>
                      <a:pt x="9919" y="31058"/>
                      <a:pt x="11224" y="31508"/>
                      <a:pt x="12345" y="32276"/>
                    </a:cubicBezTo>
                    <a:cubicBezTo>
                      <a:pt x="12362" y="32292"/>
                      <a:pt x="12383" y="32309"/>
                      <a:pt x="12408" y="32318"/>
                    </a:cubicBezTo>
                    <a:cubicBezTo>
                      <a:pt x="12458" y="33803"/>
                      <a:pt x="12504" y="35285"/>
                      <a:pt x="12551" y="36771"/>
                    </a:cubicBezTo>
                    <a:cubicBezTo>
                      <a:pt x="12169" y="36364"/>
                      <a:pt x="11699" y="36007"/>
                      <a:pt x="11308" y="35617"/>
                    </a:cubicBezTo>
                    <a:cubicBezTo>
                      <a:pt x="10502" y="34865"/>
                      <a:pt x="9646" y="34156"/>
                      <a:pt x="8693" y="33598"/>
                    </a:cubicBezTo>
                    <a:cubicBezTo>
                      <a:pt x="7276" y="32816"/>
                      <a:pt x="5630" y="32089"/>
                      <a:pt x="3983" y="32089"/>
                    </a:cubicBezTo>
                    <a:cubicBezTo>
                      <a:pt x="3586" y="32089"/>
                      <a:pt x="3190" y="32132"/>
                      <a:pt x="2796" y="32225"/>
                    </a:cubicBezTo>
                    <a:cubicBezTo>
                      <a:pt x="1348" y="32603"/>
                      <a:pt x="681" y="34458"/>
                      <a:pt x="1587" y="35659"/>
                    </a:cubicBezTo>
                    <a:cubicBezTo>
                      <a:pt x="3019" y="37447"/>
                      <a:pt x="5302" y="38156"/>
                      <a:pt x="7367" y="38924"/>
                    </a:cubicBezTo>
                    <a:cubicBezTo>
                      <a:pt x="9071" y="39633"/>
                      <a:pt x="10767" y="40318"/>
                      <a:pt x="12509" y="40930"/>
                    </a:cubicBezTo>
                    <a:cubicBezTo>
                      <a:pt x="12551" y="40951"/>
                      <a:pt x="12597" y="40964"/>
                      <a:pt x="12643" y="40972"/>
                    </a:cubicBezTo>
                    <a:cubicBezTo>
                      <a:pt x="12651" y="41459"/>
                      <a:pt x="12660" y="41942"/>
                      <a:pt x="12664" y="42429"/>
                    </a:cubicBezTo>
                    <a:cubicBezTo>
                      <a:pt x="12655" y="42562"/>
                      <a:pt x="12756" y="42633"/>
                      <a:pt x="12856" y="42633"/>
                    </a:cubicBezTo>
                    <a:cubicBezTo>
                      <a:pt x="12943" y="42633"/>
                      <a:pt x="13030" y="42580"/>
                      <a:pt x="13046" y="42467"/>
                    </a:cubicBezTo>
                    <a:cubicBezTo>
                      <a:pt x="13096" y="41451"/>
                      <a:pt x="13029" y="40431"/>
                      <a:pt x="13000" y="39419"/>
                    </a:cubicBezTo>
                    <a:cubicBezTo>
                      <a:pt x="12987" y="38802"/>
                      <a:pt x="12970" y="38185"/>
                      <a:pt x="12954" y="37573"/>
                    </a:cubicBezTo>
                    <a:cubicBezTo>
                      <a:pt x="13168" y="37472"/>
                      <a:pt x="13315" y="37157"/>
                      <a:pt x="13529" y="37023"/>
                    </a:cubicBezTo>
                    <a:cubicBezTo>
                      <a:pt x="14301" y="36259"/>
                      <a:pt x="15161" y="35583"/>
                      <a:pt x="16047" y="34949"/>
                    </a:cubicBezTo>
                    <a:cubicBezTo>
                      <a:pt x="18653" y="33182"/>
                      <a:pt x="21726" y="31885"/>
                      <a:pt x="23669" y="29308"/>
                    </a:cubicBezTo>
                    <a:cubicBezTo>
                      <a:pt x="24966" y="27663"/>
                      <a:pt x="26057" y="24259"/>
                      <a:pt x="23602" y="23151"/>
                    </a:cubicBezTo>
                    <a:cubicBezTo>
                      <a:pt x="23294" y="23047"/>
                      <a:pt x="22963" y="23000"/>
                      <a:pt x="22619" y="23000"/>
                    </a:cubicBezTo>
                    <a:cubicBezTo>
                      <a:pt x="20724" y="23000"/>
                      <a:pt x="18429" y="24427"/>
                      <a:pt x="17235" y="25610"/>
                    </a:cubicBezTo>
                    <a:cubicBezTo>
                      <a:pt x="16152" y="26576"/>
                      <a:pt x="15304" y="27738"/>
                      <a:pt x="14515" y="28951"/>
                    </a:cubicBezTo>
                    <a:cubicBezTo>
                      <a:pt x="13890" y="29866"/>
                      <a:pt x="13310" y="30832"/>
                      <a:pt x="12886" y="31860"/>
                    </a:cubicBezTo>
                    <a:cubicBezTo>
                      <a:pt x="12849" y="31961"/>
                      <a:pt x="12815" y="32057"/>
                      <a:pt x="12777" y="32158"/>
                    </a:cubicBezTo>
                    <a:cubicBezTo>
                      <a:pt x="12698" y="29887"/>
                      <a:pt x="12630" y="27621"/>
                      <a:pt x="12614" y="25350"/>
                    </a:cubicBezTo>
                    <a:cubicBezTo>
                      <a:pt x="12891" y="25174"/>
                      <a:pt x="13159" y="24989"/>
                      <a:pt x="13428" y="24792"/>
                    </a:cubicBezTo>
                    <a:cubicBezTo>
                      <a:pt x="14452" y="23965"/>
                      <a:pt x="15556" y="23252"/>
                      <a:pt x="16626" y="22488"/>
                    </a:cubicBezTo>
                    <a:cubicBezTo>
                      <a:pt x="18889" y="21082"/>
                      <a:pt x="21298" y="19696"/>
                      <a:pt x="22620" y="17275"/>
                    </a:cubicBezTo>
                    <a:cubicBezTo>
                      <a:pt x="23631" y="15772"/>
                      <a:pt x="24928" y="12611"/>
                      <a:pt x="23371" y="11134"/>
                    </a:cubicBezTo>
                    <a:cubicBezTo>
                      <a:pt x="22794" y="10750"/>
                      <a:pt x="22169" y="10586"/>
                      <a:pt x="21540" y="10586"/>
                    </a:cubicBezTo>
                    <a:cubicBezTo>
                      <a:pt x="20077" y="10586"/>
                      <a:pt x="18589" y="11473"/>
                      <a:pt x="17621" y="12553"/>
                    </a:cubicBezTo>
                    <a:cubicBezTo>
                      <a:pt x="15174" y="15046"/>
                      <a:pt x="13466" y="18164"/>
                      <a:pt x="12668" y="21564"/>
                    </a:cubicBezTo>
                    <a:cubicBezTo>
                      <a:pt x="12710" y="18668"/>
                      <a:pt x="12446" y="15785"/>
                      <a:pt x="12286" y="12893"/>
                    </a:cubicBezTo>
                    <a:cubicBezTo>
                      <a:pt x="12706" y="11096"/>
                      <a:pt x="13491" y="9367"/>
                      <a:pt x="13755" y="7516"/>
                    </a:cubicBezTo>
                    <a:cubicBezTo>
                      <a:pt x="14368" y="4897"/>
                      <a:pt x="13993" y="0"/>
                      <a:pt x="1084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5" name="Google Shape;2645;p41"/>
              <p:cNvSpPr/>
              <p:nvPr/>
            </p:nvSpPr>
            <p:spPr>
              <a:xfrm>
                <a:off x="688375" y="3368825"/>
                <a:ext cx="550" cy="225"/>
              </a:xfrm>
              <a:custGeom>
                <a:avLst/>
                <a:gdLst/>
                <a:ahLst/>
                <a:cxnLst/>
                <a:rect l="l" t="t" r="r" b="b"/>
                <a:pathLst>
                  <a:path w="22" h="9" extrusionOk="0">
                    <a:moveTo>
                      <a:pt x="0" y="0"/>
                    </a:moveTo>
                    <a:lnTo>
                      <a:pt x="21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46" name="Google Shape;2646;p41"/>
            <p:cNvGrpSpPr/>
            <p:nvPr/>
          </p:nvGrpSpPr>
          <p:grpSpPr>
            <a:xfrm rot="525527">
              <a:off x="6940752" y="566368"/>
              <a:ext cx="1257215" cy="1151174"/>
              <a:chOff x="956650" y="705825"/>
              <a:chExt cx="2143813" cy="1962989"/>
            </a:xfrm>
          </p:grpSpPr>
          <p:sp>
            <p:nvSpPr>
              <p:cNvPr id="2647" name="Google Shape;2647;p41"/>
              <p:cNvSpPr/>
              <p:nvPr/>
            </p:nvSpPr>
            <p:spPr>
              <a:xfrm>
                <a:off x="1007608" y="1766265"/>
                <a:ext cx="363726" cy="246016"/>
              </a:xfrm>
              <a:custGeom>
                <a:avLst/>
                <a:gdLst/>
                <a:ahLst/>
                <a:cxnLst/>
                <a:rect l="l" t="t" r="r" b="b"/>
                <a:pathLst>
                  <a:path w="5596" h="3785" extrusionOk="0">
                    <a:moveTo>
                      <a:pt x="4661" y="0"/>
                    </a:moveTo>
                    <a:cubicBezTo>
                      <a:pt x="2865" y="0"/>
                      <a:pt x="1269" y="1258"/>
                      <a:pt x="379" y="2756"/>
                    </a:cubicBezTo>
                    <a:cubicBezTo>
                      <a:pt x="223" y="3012"/>
                      <a:pt x="97" y="3289"/>
                      <a:pt x="1" y="3575"/>
                    </a:cubicBezTo>
                    <a:lnTo>
                      <a:pt x="127" y="3575"/>
                    </a:lnTo>
                    <a:cubicBezTo>
                      <a:pt x="1453" y="3646"/>
                      <a:pt x="2771" y="3675"/>
                      <a:pt x="4093" y="3730"/>
                    </a:cubicBezTo>
                    <a:cubicBezTo>
                      <a:pt x="4505" y="3751"/>
                      <a:pt x="4941" y="3772"/>
                      <a:pt x="5386" y="3785"/>
                    </a:cubicBezTo>
                    <a:cubicBezTo>
                      <a:pt x="5403" y="2534"/>
                      <a:pt x="5436" y="1270"/>
                      <a:pt x="5596" y="32"/>
                    </a:cubicBezTo>
                    <a:lnTo>
                      <a:pt x="5596" y="32"/>
                    </a:lnTo>
                    <a:cubicBezTo>
                      <a:pt x="5551" y="49"/>
                      <a:pt x="5498" y="56"/>
                      <a:pt x="5441" y="56"/>
                    </a:cubicBezTo>
                    <a:cubicBezTo>
                      <a:pt x="5361" y="56"/>
                      <a:pt x="5273" y="43"/>
                      <a:pt x="5189" y="28"/>
                    </a:cubicBezTo>
                    <a:cubicBezTo>
                      <a:pt x="5114" y="12"/>
                      <a:pt x="5037" y="6"/>
                      <a:pt x="4959" y="6"/>
                    </a:cubicBezTo>
                    <a:cubicBezTo>
                      <a:pt x="4936" y="6"/>
                      <a:pt x="4913" y="6"/>
                      <a:pt x="4891" y="7"/>
                    </a:cubicBezTo>
                    <a:cubicBezTo>
                      <a:pt x="4814" y="2"/>
                      <a:pt x="4737" y="0"/>
                      <a:pt x="466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8" name="Google Shape;2648;p41"/>
              <p:cNvSpPr/>
              <p:nvPr/>
            </p:nvSpPr>
            <p:spPr>
              <a:xfrm>
                <a:off x="980894" y="2022031"/>
                <a:ext cx="379000" cy="203832"/>
              </a:xfrm>
              <a:custGeom>
                <a:avLst/>
                <a:gdLst/>
                <a:ahLst/>
                <a:cxnLst/>
                <a:rect l="l" t="t" r="r" b="b"/>
                <a:pathLst>
                  <a:path w="5831" h="3136" extrusionOk="0">
                    <a:moveTo>
                      <a:pt x="303" y="1"/>
                    </a:moveTo>
                    <a:cubicBezTo>
                      <a:pt x="139" y="618"/>
                      <a:pt x="72" y="1264"/>
                      <a:pt x="13" y="1889"/>
                    </a:cubicBezTo>
                    <a:cubicBezTo>
                      <a:pt x="9" y="2150"/>
                      <a:pt x="1" y="2431"/>
                      <a:pt x="5" y="2695"/>
                    </a:cubicBezTo>
                    <a:cubicBezTo>
                      <a:pt x="1025" y="2771"/>
                      <a:pt x="2049" y="2851"/>
                      <a:pt x="3069" y="2926"/>
                    </a:cubicBezTo>
                    <a:cubicBezTo>
                      <a:pt x="3992" y="2997"/>
                      <a:pt x="4911" y="3065"/>
                      <a:pt x="5831" y="3136"/>
                    </a:cubicBezTo>
                    <a:cubicBezTo>
                      <a:pt x="5805" y="2145"/>
                      <a:pt x="5814" y="1293"/>
                      <a:pt x="5780" y="811"/>
                    </a:cubicBezTo>
                    <a:cubicBezTo>
                      <a:pt x="5784" y="605"/>
                      <a:pt x="5789" y="404"/>
                      <a:pt x="5793" y="198"/>
                    </a:cubicBezTo>
                    <a:cubicBezTo>
                      <a:pt x="4009" y="139"/>
                      <a:pt x="2221" y="80"/>
                      <a:pt x="446" y="1"/>
                    </a:cubicBezTo>
                    <a:cubicBezTo>
                      <a:pt x="422" y="3"/>
                      <a:pt x="398" y="4"/>
                      <a:pt x="374" y="4"/>
                    </a:cubicBezTo>
                    <a:cubicBezTo>
                      <a:pt x="350" y="4"/>
                      <a:pt x="326" y="3"/>
                      <a:pt x="3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9" name="Google Shape;2649;p41"/>
              <p:cNvSpPr/>
              <p:nvPr/>
            </p:nvSpPr>
            <p:spPr>
              <a:xfrm>
                <a:off x="970040" y="2015857"/>
                <a:ext cx="409809" cy="68312"/>
              </a:xfrm>
              <a:custGeom>
                <a:avLst/>
                <a:gdLst/>
                <a:ahLst/>
                <a:cxnLst/>
                <a:rect l="l" t="t" r="r" b="b"/>
                <a:pathLst>
                  <a:path w="6305" h="1051" extrusionOk="0">
                    <a:moveTo>
                      <a:pt x="749" y="1"/>
                    </a:moveTo>
                    <a:cubicBezTo>
                      <a:pt x="552" y="1"/>
                      <a:pt x="375" y="40"/>
                      <a:pt x="306" y="192"/>
                    </a:cubicBezTo>
                    <a:cubicBezTo>
                      <a:pt x="302" y="222"/>
                      <a:pt x="302" y="251"/>
                      <a:pt x="310" y="280"/>
                    </a:cubicBezTo>
                    <a:cubicBezTo>
                      <a:pt x="155" y="322"/>
                      <a:pt x="46" y="524"/>
                      <a:pt x="197" y="641"/>
                    </a:cubicBezTo>
                    <a:cubicBezTo>
                      <a:pt x="1" y="712"/>
                      <a:pt x="86" y="988"/>
                      <a:pt x="256" y="988"/>
                    </a:cubicBezTo>
                    <a:cubicBezTo>
                      <a:pt x="278" y="988"/>
                      <a:pt x="302" y="984"/>
                      <a:pt x="326" y="973"/>
                    </a:cubicBezTo>
                    <a:lnTo>
                      <a:pt x="326" y="973"/>
                    </a:lnTo>
                    <a:cubicBezTo>
                      <a:pt x="1625" y="1033"/>
                      <a:pt x="2932" y="1050"/>
                      <a:pt x="4234" y="1050"/>
                    </a:cubicBezTo>
                    <a:cubicBezTo>
                      <a:pt x="4739" y="1050"/>
                      <a:pt x="5243" y="1048"/>
                      <a:pt x="5746" y="1044"/>
                    </a:cubicBezTo>
                    <a:cubicBezTo>
                      <a:pt x="5785" y="1048"/>
                      <a:pt x="5820" y="1050"/>
                      <a:pt x="5853" y="1050"/>
                    </a:cubicBezTo>
                    <a:cubicBezTo>
                      <a:pt x="6305" y="1050"/>
                      <a:pt x="6251" y="714"/>
                      <a:pt x="6153" y="331"/>
                    </a:cubicBezTo>
                    <a:cubicBezTo>
                      <a:pt x="6146" y="169"/>
                      <a:pt x="6054" y="67"/>
                      <a:pt x="5916" y="67"/>
                    </a:cubicBezTo>
                    <a:cubicBezTo>
                      <a:pt x="5881" y="67"/>
                      <a:pt x="5844" y="74"/>
                      <a:pt x="5805" y="87"/>
                    </a:cubicBezTo>
                    <a:cubicBezTo>
                      <a:pt x="4634" y="133"/>
                      <a:pt x="3450" y="154"/>
                      <a:pt x="2270" y="154"/>
                    </a:cubicBezTo>
                    <a:cubicBezTo>
                      <a:pt x="2187" y="43"/>
                      <a:pt x="2029" y="15"/>
                      <a:pt x="1858" y="15"/>
                    </a:cubicBezTo>
                    <a:cubicBezTo>
                      <a:pt x="1680" y="15"/>
                      <a:pt x="1488" y="45"/>
                      <a:pt x="1352" y="45"/>
                    </a:cubicBezTo>
                    <a:cubicBezTo>
                      <a:pt x="1348" y="45"/>
                      <a:pt x="1343" y="45"/>
                      <a:pt x="1339" y="45"/>
                    </a:cubicBezTo>
                    <a:cubicBezTo>
                      <a:pt x="1191" y="45"/>
                      <a:pt x="959" y="1"/>
                      <a:pt x="749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0" name="Google Shape;2650;p41"/>
              <p:cNvSpPr/>
              <p:nvPr/>
            </p:nvSpPr>
            <p:spPr>
              <a:xfrm>
                <a:off x="1200717" y="1754175"/>
                <a:ext cx="192458" cy="115111"/>
              </a:xfrm>
              <a:custGeom>
                <a:avLst/>
                <a:gdLst/>
                <a:ahLst/>
                <a:cxnLst/>
                <a:rect l="l" t="t" r="r" b="b"/>
                <a:pathLst>
                  <a:path w="2961" h="1771" extrusionOk="0">
                    <a:moveTo>
                      <a:pt x="2036" y="1"/>
                    </a:moveTo>
                    <a:cubicBezTo>
                      <a:pt x="1466" y="1"/>
                      <a:pt x="885" y="140"/>
                      <a:pt x="346" y="285"/>
                    </a:cubicBezTo>
                    <a:cubicBezTo>
                      <a:pt x="309" y="260"/>
                      <a:pt x="272" y="249"/>
                      <a:pt x="238" y="249"/>
                    </a:cubicBezTo>
                    <a:cubicBezTo>
                      <a:pt x="97" y="249"/>
                      <a:pt x="1" y="440"/>
                      <a:pt x="86" y="579"/>
                    </a:cubicBezTo>
                    <a:cubicBezTo>
                      <a:pt x="560" y="1356"/>
                      <a:pt x="1550" y="1746"/>
                      <a:pt x="2432" y="1767"/>
                    </a:cubicBezTo>
                    <a:cubicBezTo>
                      <a:pt x="2450" y="1769"/>
                      <a:pt x="2468" y="1771"/>
                      <a:pt x="2486" y="1771"/>
                    </a:cubicBezTo>
                    <a:cubicBezTo>
                      <a:pt x="2674" y="1771"/>
                      <a:pt x="2778" y="1628"/>
                      <a:pt x="2755" y="1435"/>
                    </a:cubicBezTo>
                    <a:cubicBezTo>
                      <a:pt x="2713" y="1024"/>
                      <a:pt x="2961" y="382"/>
                      <a:pt x="2633" y="59"/>
                    </a:cubicBezTo>
                    <a:cubicBezTo>
                      <a:pt x="2437" y="18"/>
                      <a:pt x="2237" y="1"/>
                      <a:pt x="2036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1" name="Google Shape;2651;p41"/>
              <p:cNvSpPr/>
              <p:nvPr/>
            </p:nvSpPr>
            <p:spPr>
              <a:xfrm>
                <a:off x="1379786" y="728184"/>
                <a:ext cx="1692535" cy="1917296"/>
              </a:xfrm>
              <a:custGeom>
                <a:avLst/>
                <a:gdLst/>
                <a:ahLst/>
                <a:cxnLst/>
                <a:rect l="l" t="t" r="r" b="b"/>
                <a:pathLst>
                  <a:path w="26040" h="29498" extrusionOk="0">
                    <a:moveTo>
                      <a:pt x="13414" y="4519"/>
                    </a:moveTo>
                    <a:cubicBezTo>
                      <a:pt x="13416" y="4521"/>
                      <a:pt x="13418" y="4523"/>
                      <a:pt x="13421" y="4524"/>
                    </a:cubicBezTo>
                    <a:lnTo>
                      <a:pt x="13421" y="4524"/>
                    </a:lnTo>
                    <a:cubicBezTo>
                      <a:pt x="13419" y="4523"/>
                      <a:pt x="13417" y="4521"/>
                      <a:pt x="13414" y="4519"/>
                    </a:cubicBezTo>
                    <a:close/>
                    <a:moveTo>
                      <a:pt x="6925" y="7995"/>
                    </a:moveTo>
                    <a:cubicBezTo>
                      <a:pt x="6958" y="7995"/>
                      <a:pt x="6990" y="7996"/>
                      <a:pt x="7022" y="7999"/>
                    </a:cubicBezTo>
                    <a:cubicBezTo>
                      <a:pt x="7307" y="8016"/>
                      <a:pt x="7584" y="8121"/>
                      <a:pt x="7807" y="8301"/>
                    </a:cubicBezTo>
                    <a:cubicBezTo>
                      <a:pt x="7958" y="8419"/>
                      <a:pt x="8076" y="8570"/>
                      <a:pt x="8155" y="8746"/>
                    </a:cubicBezTo>
                    <a:cubicBezTo>
                      <a:pt x="8155" y="8746"/>
                      <a:pt x="8160" y="8750"/>
                      <a:pt x="8160" y="8750"/>
                    </a:cubicBezTo>
                    <a:cubicBezTo>
                      <a:pt x="8155" y="8750"/>
                      <a:pt x="8151" y="8746"/>
                      <a:pt x="8147" y="8746"/>
                    </a:cubicBezTo>
                    <a:cubicBezTo>
                      <a:pt x="8143" y="8742"/>
                      <a:pt x="8134" y="8738"/>
                      <a:pt x="8130" y="8738"/>
                    </a:cubicBezTo>
                    <a:cubicBezTo>
                      <a:pt x="8000" y="8666"/>
                      <a:pt x="7862" y="8608"/>
                      <a:pt x="7731" y="8540"/>
                    </a:cubicBezTo>
                    <a:cubicBezTo>
                      <a:pt x="7668" y="8511"/>
                      <a:pt x="7605" y="8490"/>
                      <a:pt x="7538" y="8473"/>
                    </a:cubicBezTo>
                    <a:cubicBezTo>
                      <a:pt x="7454" y="8444"/>
                      <a:pt x="7370" y="8419"/>
                      <a:pt x="7286" y="8402"/>
                    </a:cubicBezTo>
                    <a:cubicBezTo>
                      <a:pt x="7219" y="8385"/>
                      <a:pt x="7144" y="8373"/>
                      <a:pt x="7081" y="8364"/>
                    </a:cubicBezTo>
                    <a:cubicBezTo>
                      <a:pt x="7018" y="8360"/>
                      <a:pt x="6959" y="8347"/>
                      <a:pt x="6892" y="8343"/>
                    </a:cubicBezTo>
                    <a:cubicBezTo>
                      <a:pt x="6868" y="8342"/>
                      <a:pt x="6844" y="8342"/>
                      <a:pt x="6821" y="8342"/>
                    </a:cubicBezTo>
                    <a:cubicBezTo>
                      <a:pt x="6702" y="8342"/>
                      <a:pt x="6583" y="8351"/>
                      <a:pt x="6468" y="8368"/>
                    </a:cubicBezTo>
                    <a:cubicBezTo>
                      <a:pt x="6392" y="8377"/>
                      <a:pt x="6317" y="8389"/>
                      <a:pt x="6241" y="8402"/>
                    </a:cubicBezTo>
                    <a:cubicBezTo>
                      <a:pt x="6166" y="8415"/>
                      <a:pt x="6094" y="8431"/>
                      <a:pt x="6019" y="8452"/>
                    </a:cubicBezTo>
                    <a:cubicBezTo>
                      <a:pt x="6011" y="8456"/>
                      <a:pt x="5998" y="8461"/>
                      <a:pt x="5985" y="8465"/>
                    </a:cubicBezTo>
                    <a:cubicBezTo>
                      <a:pt x="5985" y="8465"/>
                      <a:pt x="5985" y="8461"/>
                      <a:pt x="5985" y="8461"/>
                    </a:cubicBezTo>
                    <a:cubicBezTo>
                      <a:pt x="6094" y="8301"/>
                      <a:pt x="6246" y="8175"/>
                      <a:pt x="6422" y="8100"/>
                    </a:cubicBezTo>
                    <a:cubicBezTo>
                      <a:pt x="6581" y="8032"/>
                      <a:pt x="6752" y="7995"/>
                      <a:pt x="6925" y="7995"/>
                    </a:cubicBezTo>
                    <a:close/>
                    <a:moveTo>
                      <a:pt x="10492" y="9068"/>
                    </a:moveTo>
                    <a:cubicBezTo>
                      <a:pt x="11075" y="9068"/>
                      <a:pt x="11639" y="9489"/>
                      <a:pt x="11702" y="10165"/>
                    </a:cubicBezTo>
                    <a:lnTo>
                      <a:pt x="11702" y="10177"/>
                    </a:lnTo>
                    <a:cubicBezTo>
                      <a:pt x="11702" y="10177"/>
                      <a:pt x="11702" y="10182"/>
                      <a:pt x="11702" y="10182"/>
                    </a:cubicBezTo>
                    <a:cubicBezTo>
                      <a:pt x="11702" y="10207"/>
                      <a:pt x="11698" y="10228"/>
                      <a:pt x="11694" y="10253"/>
                    </a:cubicBezTo>
                    <a:cubicBezTo>
                      <a:pt x="11685" y="10245"/>
                      <a:pt x="11677" y="10236"/>
                      <a:pt x="11668" y="10228"/>
                    </a:cubicBezTo>
                    <a:cubicBezTo>
                      <a:pt x="11605" y="10165"/>
                      <a:pt x="11543" y="10110"/>
                      <a:pt x="11480" y="10047"/>
                    </a:cubicBezTo>
                    <a:cubicBezTo>
                      <a:pt x="11480" y="10047"/>
                      <a:pt x="11480" y="10047"/>
                      <a:pt x="11480" y="10043"/>
                    </a:cubicBezTo>
                    <a:cubicBezTo>
                      <a:pt x="11480" y="10043"/>
                      <a:pt x="11475" y="10043"/>
                      <a:pt x="11475" y="10039"/>
                    </a:cubicBezTo>
                    <a:cubicBezTo>
                      <a:pt x="11433" y="9984"/>
                      <a:pt x="11387" y="9930"/>
                      <a:pt x="11337" y="9879"/>
                    </a:cubicBezTo>
                    <a:cubicBezTo>
                      <a:pt x="11295" y="9842"/>
                      <a:pt x="11253" y="9800"/>
                      <a:pt x="11211" y="9758"/>
                    </a:cubicBezTo>
                    <a:cubicBezTo>
                      <a:pt x="11173" y="9728"/>
                      <a:pt x="11135" y="9695"/>
                      <a:pt x="11093" y="9669"/>
                    </a:cubicBezTo>
                    <a:cubicBezTo>
                      <a:pt x="11072" y="9649"/>
                      <a:pt x="11056" y="9632"/>
                      <a:pt x="11026" y="9611"/>
                    </a:cubicBezTo>
                    <a:cubicBezTo>
                      <a:pt x="10997" y="9590"/>
                      <a:pt x="10967" y="9569"/>
                      <a:pt x="10938" y="9552"/>
                    </a:cubicBezTo>
                    <a:cubicBezTo>
                      <a:pt x="10913" y="9535"/>
                      <a:pt x="10884" y="9518"/>
                      <a:pt x="10854" y="9506"/>
                    </a:cubicBezTo>
                    <a:cubicBezTo>
                      <a:pt x="10821" y="9489"/>
                      <a:pt x="10783" y="9476"/>
                      <a:pt x="10745" y="9464"/>
                    </a:cubicBezTo>
                    <a:cubicBezTo>
                      <a:pt x="10707" y="9455"/>
                      <a:pt x="10674" y="9447"/>
                      <a:pt x="10640" y="9439"/>
                    </a:cubicBezTo>
                    <a:lnTo>
                      <a:pt x="10628" y="9439"/>
                    </a:lnTo>
                    <a:cubicBezTo>
                      <a:pt x="10586" y="9434"/>
                      <a:pt x="10548" y="9430"/>
                      <a:pt x="10506" y="9430"/>
                    </a:cubicBezTo>
                    <a:lnTo>
                      <a:pt x="10451" y="9430"/>
                    </a:lnTo>
                    <a:cubicBezTo>
                      <a:pt x="10392" y="9426"/>
                      <a:pt x="10334" y="9426"/>
                      <a:pt x="10275" y="9426"/>
                    </a:cubicBezTo>
                    <a:cubicBezTo>
                      <a:pt x="10263" y="9425"/>
                      <a:pt x="10251" y="9425"/>
                      <a:pt x="10239" y="9425"/>
                    </a:cubicBezTo>
                    <a:cubicBezTo>
                      <a:pt x="10163" y="9425"/>
                      <a:pt x="10086" y="9436"/>
                      <a:pt x="10006" y="9443"/>
                    </a:cubicBezTo>
                    <a:cubicBezTo>
                      <a:pt x="9906" y="9451"/>
                      <a:pt x="9801" y="9455"/>
                      <a:pt x="9700" y="9464"/>
                    </a:cubicBezTo>
                    <a:cubicBezTo>
                      <a:pt x="9666" y="9468"/>
                      <a:pt x="9633" y="9468"/>
                      <a:pt x="9603" y="9472"/>
                    </a:cubicBezTo>
                    <a:cubicBezTo>
                      <a:pt x="9608" y="9464"/>
                      <a:pt x="9616" y="9451"/>
                      <a:pt x="9624" y="9443"/>
                    </a:cubicBezTo>
                    <a:cubicBezTo>
                      <a:pt x="9872" y="9185"/>
                      <a:pt x="10185" y="9068"/>
                      <a:pt x="10492" y="9068"/>
                    </a:cubicBezTo>
                    <a:close/>
                    <a:moveTo>
                      <a:pt x="6091" y="11829"/>
                    </a:moveTo>
                    <a:cubicBezTo>
                      <a:pt x="6249" y="11829"/>
                      <a:pt x="6406" y="11864"/>
                      <a:pt x="6552" y="11936"/>
                    </a:cubicBezTo>
                    <a:cubicBezTo>
                      <a:pt x="7203" y="12255"/>
                      <a:pt x="7337" y="13124"/>
                      <a:pt x="6812" y="13628"/>
                    </a:cubicBezTo>
                    <a:cubicBezTo>
                      <a:pt x="6632" y="13800"/>
                      <a:pt x="6392" y="13905"/>
                      <a:pt x="6141" y="13913"/>
                    </a:cubicBezTo>
                    <a:cubicBezTo>
                      <a:pt x="6120" y="13914"/>
                      <a:pt x="6099" y="13914"/>
                      <a:pt x="6079" y="13914"/>
                    </a:cubicBezTo>
                    <a:cubicBezTo>
                      <a:pt x="6013" y="13914"/>
                      <a:pt x="5949" y="13909"/>
                      <a:pt x="5885" y="13896"/>
                    </a:cubicBezTo>
                    <a:cubicBezTo>
                      <a:pt x="5440" y="13808"/>
                      <a:pt x="5104" y="13439"/>
                      <a:pt x="5054" y="12990"/>
                    </a:cubicBezTo>
                    <a:cubicBezTo>
                      <a:pt x="5003" y="12536"/>
                      <a:pt x="5251" y="12104"/>
                      <a:pt x="5666" y="11919"/>
                    </a:cubicBezTo>
                    <a:cubicBezTo>
                      <a:pt x="5671" y="11915"/>
                      <a:pt x="5679" y="11915"/>
                      <a:pt x="5683" y="11911"/>
                    </a:cubicBezTo>
                    <a:cubicBezTo>
                      <a:pt x="5814" y="11856"/>
                      <a:pt x="5953" y="11829"/>
                      <a:pt x="6091" y="11829"/>
                    </a:cubicBezTo>
                    <a:close/>
                    <a:moveTo>
                      <a:pt x="9330" y="12786"/>
                    </a:moveTo>
                    <a:cubicBezTo>
                      <a:pt x="10029" y="12786"/>
                      <a:pt x="10576" y="13547"/>
                      <a:pt x="10216" y="14249"/>
                    </a:cubicBezTo>
                    <a:cubicBezTo>
                      <a:pt x="10065" y="14547"/>
                      <a:pt x="9771" y="14752"/>
                      <a:pt x="9440" y="14790"/>
                    </a:cubicBezTo>
                    <a:cubicBezTo>
                      <a:pt x="9414" y="14794"/>
                      <a:pt x="9389" y="14799"/>
                      <a:pt x="9364" y="14799"/>
                    </a:cubicBezTo>
                    <a:cubicBezTo>
                      <a:pt x="9350" y="14799"/>
                      <a:pt x="9336" y="14799"/>
                      <a:pt x="9321" y="14799"/>
                    </a:cubicBezTo>
                    <a:cubicBezTo>
                      <a:pt x="8741" y="14799"/>
                      <a:pt x="8278" y="14302"/>
                      <a:pt x="8323" y="13720"/>
                    </a:cubicBezTo>
                    <a:cubicBezTo>
                      <a:pt x="8340" y="13514"/>
                      <a:pt x="8416" y="13321"/>
                      <a:pt x="8546" y="13162"/>
                    </a:cubicBezTo>
                    <a:cubicBezTo>
                      <a:pt x="8651" y="13032"/>
                      <a:pt x="8781" y="12931"/>
                      <a:pt x="8932" y="12868"/>
                    </a:cubicBezTo>
                    <a:lnTo>
                      <a:pt x="8944" y="12864"/>
                    </a:lnTo>
                    <a:cubicBezTo>
                      <a:pt x="9075" y="12810"/>
                      <a:pt x="9205" y="12786"/>
                      <a:pt x="9330" y="12786"/>
                    </a:cubicBezTo>
                    <a:close/>
                    <a:moveTo>
                      <a:pt x="14663" y="1"/>
                    </a:moveTo>
                    <a:cubicBezTo>
                      <a:pt x="13971" y="1"/>
                      <a:pt x="13622" y="477"/>
                      <a:pt x="13998" y="1384"/>
                    </a:cubicBezTo>
                    <a:cubicBezTo>
                      <a:pt x="14052" y="1493"/>
                      <a:pt x="14099" y="1607"/>
                      <a:pt x="14145" y="1720"/>
                    </a:cubicBezTo>
                    <a:cubicBezTo>
                      <a:pt x="14162" y="1766"/>
                      <a:pt x="14183" y="1812"/>
                      <a:pt x="14204" y="1858"/>
                    </a:cubicBezTo>
                    <a:cubicBezTo>
                      <a:pt x="14262" y="2001"/>
                      <a:pt x="14338" y="2140"/>
                      <a:pt x="14426" y="2274"/>
                    </a:cubicBezTo>
                    <a:cubicBezTo>
                      <a:pt x="14439" y="2303"/>
                      <a:pt x="14455" y="2328"/>
                      <a:pt x="14472" y="2358"/>
                    </a:cubicBezTo>
                    <a:lnTo>
                      <a:pt x="14481" y="2375"/>
                    </a:lnTo>
                    <a:cubicBezTo>
                      <a:pt x="14523" y="2459"/>
                      <a:pt x="14565" y="2543"/>
                      <a:pt x="14611" y="2626"/>
                    </a:cubicBezTo>
                    <a:cubicBezTo>
                      <a:pt x="14682" y="2752"/>
                      <a:pt x="14753" y="2878"/>
                      <a:pt x="14825" y="3004"/>
                    </a:cubicBezTo>
                    <a:cubicBezTo>
                      <a:pt x="14867" y="3076"/>
                      <a:pt x="14905" y="3147"/>
                      <a:pt x="14947" y="3222"/>
                    </a:cubicBezTo>
                    <a:cubicBezTo>
                      <a:pt x="14959" y="3256"/>
                      <a:pt x="14976" y="3285"/>
                      <a:pt x="14988" y="3319"/>
                    </a:cubicBezTo>
                    <a:cubicBezTo>
                      <a:pt x="14984" y="3311"/>
                      <a:pt x="14980" y="3306"/>
                      <a:pt x="14972" y="3302"/>
                    </a:cubicBezTo>
                    <a:cubicBezTo>
                      <a:pt x="14967" y="3298"/>
                      <a:pt x="14963" y="3298"/>
                      <a:pt x="14963" y="3294"/>
                    </a:cubicBezTo>
                    <a:lnTo>
                      <a:pt x="14955" y="3285"/>
                    </a:lnTo>
                    <a:lnTo>
                      <a:pt x="14947" y="3277"/>
                    </a:lnTo>
                    <a:cubicBezTo>
                      <a:pt x="14944" y="3275"/>
                      <a:pt x="14943" y="3275"/>
                      <a:pt x="14943" y="3275"/>
                    </a:cubicBezTo>
                    <a:cubicBezTo>
                      <a:pt x="14942" y="3275"/>
                      <a:pt x="14942" y="3275"/>
                      <a:pt x="14942" y="3273"/>
                    </a:cubicBezTo>
                    <a:lnTo>
                      <a:pt x="14938" y="3269"/>
                    </a:lnTo>
                    <a:cubicBezTo>
                      <a:pt x="14938" y="3269"/>
                      <a:pt x="14934" y="3264"/>
                      <a:pt x="14930" y="3264"/>
                    </a:cubicBezTo>
                    <a:cubicBezTo>
                      <a:pt x="14930" y="3264"/>
                      <a:pt x="14926" y="3260"/>
                      <a:pt x="14926" y="3260"/>
                    </a:cubicBezTo>
                    <a:lnTo>
                      <a:pt x="14913" y="3243"/>
                    </a:lnTo>
                    <a:lnTo>
                      <a:pt x="14905" y="3235"/>
                    </a:lnTo>
                    <a:cubicBezTo>
                      <a:pt x="14900" y="3235"/>
                      <a:pt x="14900" y="3231"/>
                      <a:pt x="14896" y="3231"/>
                    </a:cubicBezTo>
                    <a:cubicBezTo>
                      <a:pt x="14888" y="3218"/>
                      <a:pt x="14867" y="3202"/>
                      <a:pt x="14867" y="3197"/>
                    </a:cubicBezTo>
                    <a:cubicBezTo>
                      <a:pt x="14863" y="3193"/>
                      <a:pt x="14858" y="3189"/>
                      <a:pt x="14854" y="3185"/>
                    </a:cubicBezTo>
                    <a:cubicBezTo>
                      <a:pt x="14745" y="3071"/>
                      <a:pt x="14632" y="2958"/>
                      <a:pt x="14518" y="2845"/>
                    </a:cubicBezTo>
                    <a:cubicBezTo>
                      <a:pt x="14514" y="2845"/>
                      <a:pt x="14514" y="2841"/>
                      <a:pt x="14510" y="2841"/>
                    </a:cubicBezTo>
                    <a:cubicBezTo>
                      <a:pt x="14506" y="2836"/>
                      <a:pt x="14506" y="2836"/>
                      <a:pt x="14502" y="2832"/>
                    </a:cubicBezTo>
                    <a:cubicBezTo>
                      <a:pt x="14489" y="2820"/>
                      <a:pt x="14481" y="2811"/>
                      <a:pt x="14468" y="2799"/>
                    </a:cubicBezTo>
                    <a:lnTo>
                      <a:pt x="14464" y="2799"/>
                    </a:lnTo>
                    <a:cubicBezTo>
                      <a:pt x="14325" y="2656"/>
                      <a:pt x="14191" y="2517"/>
                      <a:pt x="14044" y="2387"/>
                    </a:cubicBezTo>
                    <a:cubicBezTo>
                      <a:pt x="13977" y="2328"/>
                      <a:pt x="13910" y="2278"/>
                      <a:pt x="13843" y="2224"/>
                    </a:cubicBezTo>
                    <a:cubicBezTo>
                      <a:pt x="13388" y="1836"/>
                      <a:pt x="12888" y="1269"/>
                      <a:pt x="12290" y="1269"/>
                    </a:cubicBezTo>
                    <a:cubicBezTo>
                      <a:pt x="12181" y="1269"/>
                      <a:pt x="12069" y="1288"/>
                      <a:pt x="11954" y="1330"/>
                    </a:cubicBezTo>
                    <a:cubicBezTo>
                      <a:pt x="10926" y="2119"/>
                      <a:pt x="12751" y="3869"/>
                      <a:pt x="13347" y="4473"/>
                    </a:cubicBezTo>
                    <a:lnTo>
                      <a:pt x="13373" y="4477"/>
                    </a:lnTo>
                    <a:cubicBezTo>
                      <a:pt x="13388" y="4497"/>
                      <a:pt x="13407" y="4513"/>
                      <a:pt x="13426" y="4528"/>
                    </a:cubicBezTo>
                    <a:lnTo>
                      <a:pt x="13426" y="4528"/>
                    </a:lnTo>
                    <a:cubicBezTo>
                      <a:pt x="13425" y="4527"/>
                      <a:pt x="13423" y="4526"/>
                      <a:pt x="13421" y="4524"/>
                    </a:cubicBezTo>
                    <a:lnTo>
                      <a:pt x="13421" y="4524"/>
                    </a:lnTo>
                    <a:cubicBezTo>
                      <a:pt x="13435" y="4535"/>
                      <a:pt x="13446" y="4547"/>
                      <a:pt x="13461" y="4561"/>
                    </a:cubicBezTo>
                    <a:cubicBezTo>
                      <a:pt x="13461" y="4561"/>
                      <a:pt x="13461" y="4566"/>
                      <a:pt x="13461" y="4566"/>
                    </a:cubicBezTo>
                    <a:lnTo>
                      <a:pt x="13465" y="4566"/>
                    </a:lnTo>
                    <a:cubicBezTo>
                      <a:pt x="13494" y="4591"/>
                      <a:pt x="13519" y="4616"/>
                      <a:pt x="13549" y="4637"/>
                    </a:cubicBezTo>
                    <a:lnTo>
                      <a:pt x="13553" y="4637"/>
                    </a:lnTo>
                    <a:cubicBezTo>
                      <a:pt x="13557" y="4637"/>
                      <a:pt x="13557" y="4637"/>
                      <a:pt x="13557" y="4641"/>
                    </a:cubicBezTo>
                    <a:cubicBezTo>
                      <a:pt x="13574" y="4650"/>
                      <a:pt x="13591" y="4666"/>
                      <a:pt x="13608" y="4675"/>
                    </a:cubicBezTo>
                    <a:cubicBezTo>
                      <a:pt x="13641" y="4700"/>
                      <a:pt x="13675" y="4721"/>
                      <a:pt x="13704" y="4742"/>
                    </a:cubicBezTo>
                    <a:cubicBezTo>
                      <a:pt x="13771" y="4788"/>
                      <a:pt x="13843" y="4843"/>
                      <a:pt x="13906" y="4880"/>
                    </a:cubicBezTo>
                    <a:cubicBezTo>
                      <a:pt x="13969" y="4918"/>
                      <a:pt x="14031" y="4956"/>
                      <a:pt x="14094" y="4994"/>
                    </a:cubicBezTo>
                    <a:cubicBezTo>
                      <a:pt x="14145" y="5027"/>
                      <a:pt x="14191" y="5061"/>
                      <a:pt x="14237" y="5099"/>
                    </a:cubicBezTo>
                    <a:cubicBezTo>
                      <a:pt x="14250" y="5107"/>
                      <a:pt x="14258" y="5115"/>
                      <a:pt x="14271" y="5124"/>
                    </a:cubicBezTo>
                    <a:cubicBezTo>
                      <a:pt x="14216" y="5099"/>
                      <a:pt x="14153" y="5082"/>
                      <a:pt x="14094" y="5069"/>
                    </a:cubicBezTo>
                    <a:cubicBezTo>
                      <a:pt x="13534" y="4912"/>
                      <a:pt x="12970" y="4845"/>
                      <a:pt x="12408" y="4845"/>
                    </a:cubicBezTo>
                    <a:cubicBezTo>
                      <a:pt x="10787" y="4845"/>
                      <a:pt x="9176" y="5408"/>
                      <a:pt x="7689" y="6035"/>
                    </a:cubicBezTo>
                    <a:cubicBezTo>
                      <a:pt x="3396" y="7873"/>
                      <a:pt x="327" y="12142"/>
                      <a:pt x="185" y="16834"/>
                    </a:cubicBezTo>
                    <a:cubicBezTo>
                      <a:pt x="130" y="17800"/>
                      <a:pt x="76" y="18773"/>
                      <a:pt x="42" y="19747"/>
                    </a:cubicBezTo>
                    <a:cubicBezTo>
                      <a:pt x="161" y="19749"/>
                      <a:pt x="280" y="19750"/>
                      <a:pt x="400" y="19750"/>
                    </a:cubicBezTo>
                    <a:cubicBezTo>
                      <a:pt x="1461" y="19750"/>
                      <a:pt x="2536" y="19658"/>
                      <a:pt x="3475" y="19311"/>
                    </a:cubicBezTo>
                    <a:cubicBezTo>
                      <a:pt x="3584" y="19298"/>
                      <a:pt x="3689" y="19243"/>
                      <a:pt x="3778" y="19193"/>
                    </a:cubicBezTo>
                    <a:cubicBezTo>
                      <a:pt x="3824" y="19172"/>
                      <a:pt x="3862" y="19151"/>
                      <a:pt x="3903" y="19126"/>
                    </a:cubicBezTo>
                    <a:cubicBezTo>
                      <a:pt x="4168" y="19000"/>
                      <a:pt x="4420" y="18845"/>
                      <a:pt x="4651" y="18664"/>
                    </a:cubicBezTo>
                    <a:cubicBezTo>
                      <a:pt x="4714" y="18618"/>
                      <a:pt x="4777" y="18572"/>
                      <a:pt x="4835" y="18526"/>
                    </a:cubicBezTo>
                    <a:cubicBezTo>
                      <a:pt x="4932" y="18454"/>
                      <a:pt x="5037" y="18387"/>
                      <a:pt x="5129" y="18312"/>
                    </a:cubicBezTo>
                    <a:cubicBezTo>
                      <a:pt x="5217" y="18240"/>
                      <a:pt x="5297" y="18161"/>
                      <a:pt x="5373" y="18077"/>
                    </a:cubicBezTo>
                    <a:cubicBezTo>
                      <a:pt x="5456" y="17993"/>
                      <a:pt x="5540" y="17909"/>
                      <a:pt x="5624" y="17825"/>
                    </a:cubicBezTo>
                    <a:cubicBezTo>
                      <a:pt x="5696" y="17749"/>
                      <a:pt x="5771" y="17682"/>
                      <a:pt x="5838" y="17607"/>
                    </a:cubicBezTo>
                    <a:cubicBezTo>
                      <a:pt x="5910" y="17527"/>
                      <a:pt x="5973" y="17447"/>
                      <a:pt x="6040" y="17367"/>
                    </a:cubicBezTo>
                    <a:cubicBezTo>
                      <a:pt x="6061" y="17338"/>
                      <a:pt x="6082" y="17317"/>
                      <a:pt x="6103" y="17288"/>
                    </a:cubicBezTo>
                    <a:lnTo>
                      <a:pt x="6103" y="17288"/>
                    </a:lnTo>
                    <a:cubicBezTo>
                      <a:pt x="6073" y="17363"/>
                      <a:pt x="6044" y="17443"/>
                      <a:pt x="6011" y="17518"/>
                    </a:cubicBezTo>
                    <a:cubicBezTo>
                      <a:pt x="5960" y="17628"/>
                      <a:pt x="5901" y="17737"/>
                      <a:pt x="5847" y="17846"/>
                    </a:cubicBezTo>
                    <a:cubicBezTo>
                      <a:pt x="4915" y="19374"/>
                      <a:pt x="3085" y="20020"/>
                      <a:pt x="1335" y="20104"/>
                    </a:cubicBezTo>
                    <a:cubicBezTo>
                      <a:pt x="1191" y="20112"/>
                      <a:pt x="1047" y="20117"/>
                      <a:pt x="905" y="20117"/>
                    </a:cubicBezTo>
                    <a:cubicBezTo>
                      <a:pt x="827" y="20117"/>
                      <a:pt x="749" y="20115"/>
                      <a:pt x="672" y="20112"/>
                    </a:cubicBezTo>
                    <a:lnTo>
                      <a:pt x="34" y="20091"/>
                    </a:lnTo>
                    <a:lnTo>
                      <a:pt x="34" y="20091"/>
                    </a:lnTo>
                    <a:cubicBezTo>
                      <a:pt x="4" y="21069"/>
                      <a:pt x="0" y="22047"/>
                      <a:pt x="38" y="23021"/>
                    </a:cubicBezTo>
                    <a:lnTo>
                      <a:pt x="38" y="23113"/>
                    </a:lnTo>
                    <a:cubicBezTo>
                      <a:pt x="42" y="23185"/>
                      <a:pt x="46" y="23260"/>
                      <a:pt x="55" y="23336"/>
                    </a:cubicBezTo>
                    <a:lnTo>
                      <a:pt x="55" y="23361"/>
                    </a:lnTo>
                    <a:lnTo>
                      <a:pt x="55" y="23365"/>
                    </a:lnTo>
                    <a:cubicBezTo>
                      <a:pt x="55" y="23378"/>
                      <a:pt x="59" y="23395"/>
                      <a:pt x="59" y="23411"/>
                    </a:cubicBezTo>
                    <a:lnTo>
                      <a:pt x="55" y="23411"/>
                    </a:lnTo>
                    <a:cubicBezTo>
                      <a:pt x="130" y="24897"/>
                      <a:pt x="315" y="26375"/>
                      <a:pt x="676" y="27818"/>
                    </a:cubicBezTo>
                    <a:cubicBezTo>
                      <a:pt x="849" y="28537"/>
                      <a:pt x="1284" y="29189"/>
                      <a:pt x="1931" y="29189"/>
                    </a:cubicBezTo>
                    <a:cubicBezTo>
                      <a:pt x="2131" y="29189"/>
                      <a:pt x="2351" y="29127"/>
                      <a:pt x="2590" y="28985"/>
                    </a:cubicBezTo>
                    <a:cubicBezTo>
                      <a:pt x="3152" y="28561"/>
                      <a:pt x="3408" y="27923"/>
                      <a:pt x="3572" y="27264"/>
                    </a:cubicBezTo>
                    <a:cubicBezTo>
                      <a:pt x="3589" y="27210"/>
                      <a:pt x="3614" y="27155"/>
                      <a:pt x="3631" y="27097"/>
                    </a:cubicBezTo>
                    <a:cubicBezTo>
                      <a:pt x="3664" y="27004"/>
                      <a:pt x="3702" y="26916"/>
                      <a:pt x="3727" y="26824"/>
                    </a:cubicBezTo>
                    <a:cubicBezTo>
                      <a:pt x="3736" y="26803"/>
                      <a:pt x="3740" y="26782"/>
                      <a:pt x="3748" y="26765"/>
                    </a:cubicBezTo>
                    <a:cubicBezTo>
                      <a:pt x="3748" y="26761"/>
                      <a:pt x="3748" y="26761"/>
                      <a:pt x="3748" y="26757"/>
                    </a:cubicBezTo>
                    <a:lnTo>
                      <a:pt x="3748" y="26752"/>
                    </a:lnTo>
                    <a:cubicBezTo>
                      <a:pt x="3778" y="26652"/>
                      <a:pt x="3807" y="26555"/>
                      <a:pt x="3836" y="26459"/>
                    </a:cubicBezTo>
                    <a:cubicBezTo>
                      <a:pt x="3836" y="26454"/>
                      <a:pt x="3841" y="26450"/>
                      <a:pt x="3841" y="26446"/>
                    </a:cubicBezTo>
                    <a:cubicBezTo>
                      <a:pt x="3845" y="26429"/>
                      <a:pt x="3849" y="26412"/>
                      <a:pt x="3857" y="26396"/>
                    </a:cubicBezTo>
                    <a:cubicBezTo>
                      <a:pt x="3857" y="26391"/>
                      <a:pt x="3857" y="26391"/>
                      <a:pt x="3857" y="26387"/>
                    </a:cubicBezTo>
                    <a:lnTo>
                      <a:pt x="3857" y="26383"/>
                    </a:lnTo>
                    <a:cubicBezTo>
                      <a:pt x="3862" y="26375"/>
                      <a:pt x="3862" y="26366"/>
                      <a:pt x="3866" y="26358"/>
                    </a:cubicBezTo>
                    <a:cubicBezTo>
                      <a:pt x="3866" y="26354"/>
                      <a:pt x="3870" y="26345"/>
                      <a:pt x="3870" y="26341"/>
                    </a:cubicBezTo>
                    <a:cubicBezTo>
                      <a:pt x="3874" y="26333"/>
                      <a:pt x="3878" y="26328"/>
                      <a:pt x="3878" y="26320"/>
                    </a:cubicBezTo>
                    <a:cubicBezTo>
                      <a:pt x="3883" y="26303"/>
                      <a:pt x="3887" y="26286"/>
                      <a:pt x="3895" y="26274"/>
                    </a:cubicBezTo>
                    <a:cubicBezTo>
                      <a:pt x="3895" y="26270"/>
                      <a:pt x="3895" y="26265"/>
                      <a:pt x="3895" y="26265"/>
                    </a:cubicBezTo>
                    <a:cubicBezTo>
                      <a:pt x="3899" y="26253"/>
                      <a:pt x="3903" y="26236"/>
                      <a:pt x="3908" y="26224"/>
                    </a:cubicBezTo>
                    <a:cubicBezTo>
                      <a:pt x="3908" y="26240"/>
                      <a:pt x="3912" y="26253"/>
                      <a:pt x="3912" y="26265"/>
                    </a:cubicBezTo>
                    <a:cubicBezTo>
                      <a:pt x="3916" y="26307"/>
                      <a:pt x="3924" y="26354"/>
                      <a:pt x="3933" y="26396"/>
                    </a:cubicBezTo>
                    <a:cubicBezTo>
                      <a:pt x="3941" y="26438"/>
                      <a:pt x="3950" y="26480"/>
                      <a:pt x="3958" y="26522"/>
                    </a:cubicBezTo>
                    <a:cubicBezTo>
                      <a:pt x="3975" y="26610"/>
                      <a:pt x="3996" y="26694"/>
                      <a:pt x="4013" y="26782"/>
                    </a:cubicBezTo>
                    <a:cubicBezTo>
                      <a:pt x="4013" y="26799"/>
                      <a:pt x="4021" y="26820"/>
                      <a:pt x="4021" y="26836"/>
                    </a:cubicBezTo>
                    <a:cubicBezTo>
                      <a:pt x="4042" y="26992"/>
                      <a:pt x="4071" y="27143"/>
                      <a:pt x="4109" y="27294"/>
                    </a:cubicBezTo>
                    <a:cubicBezTo>
                      <a:pt x="4113" y="27315"/>
                      <a:pt x="4118" y="27336"/>
                      <a:pt x="4126" y="27361"/>
                    </a:cubicBezTo>
                    <a:cubicBezTo>
                      <a:pt x="4327" y="28747"/>
                      <a:pt x="5078" y="29434"/>
                      <a:pt x="5826" y="29434"/>
                    </a:cubicBezTo>
                    <a:cubicBezTo>
                      <a:pt x="6512" y="29434"/>
                      <a:pt x="7195" y="28856"/>
                      <a:pt x="7450" y="27709"/>
                    </a:cubicBezTo>
                    <a:cubicBezTo>
                      <a:pt x="7488" y="27600"/>
                      <a:pt x="7517" y="27487"/>
                      <a:pt x="7547" y="27374"/>
                    </a:cubicBezTo>
                    <a:cubicBezTo>
                      <a:pt x="7564" y="27294"/>
                      <a:pt x="7576" y="27214"/>
                      <a:pt x="7593" y="27134"/>
                    </a:cubicBezTo>
                    <a:cubicBezTo>
                      <a:pt x="7597" y="27105"/>
                      <a:pt x="7601" y="27084"/>
                      <a:pt x="7610" y="27046"/>
                    </a:cubicBezTo>
                    <a:cubicBezTo>
                      <a:pt x="7614" y="27013"/>
                      <a:pt x="7622" y="26975"/>
                      <a:pt x="7631" y="26941"/>
                    </a:cubicBezTo>
                    <a:cubicBezTo>
                      <a:pt x="7656" y="26828"/>
                      <a:pt x="7677" y="26710"/>
                      <a:pt x="7702" y="26597"/>
                    </a:cubicBezTo>
                    <a:cubicBezTo>
                      <a:pt x="7702" y="26593"/>
                      <a:pt x="7706" y="26589"/>
                      <a:pt x="7706" y="26584"/>
                    </a:cubicBezTo>
                    <a:cubicBezTo>
                      <a:pt x="7727" y="26501"/>
                      <a:pt x="7757" y="26421"/>
                      <a:pt x="7786" y="26337"/>
                    </a:cubicBezTo>
                    <a:cubicBezTo>
                      <a:pt x="7786" y="26354"/>
                      <a:pt x="7786" y="26366"/>
                      <a:pt x="7790" y="26383"/>
                    </a:cubicBezTo>
                    <a:cubicBezTo>
                      <a:pt x="7794" y="26412"/>
                      <a:pt x="7799" y="26446"/>
                      <a:pt x="7807" y="26475"/>
                    </a:cubicBezTo>
                    <a:cubicBezTo>
                      <a:pt x="7807" y="26484"/>
                      <a:pt x="7807" y="26488"/>
                      <a:pt x="7807" y="26496"/>
                    </a:cubicBezTo>
                    <a:cubicBezTo>
                      <a:pt x="7815" y="26530"/>
                      <a:pt x="7824" y="26559"/>
                      <a:pt x="7832" y="26593"/>
                    </a:cubicBezTo>
                    <a:cubicBezTo>
                      <a:pt x="7845" y="26652"/>
                      <a:pt x="7862" y="26710"/>
                      <a:pt x="7874" y="26773"/>
                    </a:cubicBezTo>
                    <a:cubicBezTo>
                      <a:pt x="7878" y="26790"/>
                      <a:pt x="7882" y="26803"/>
                      <a:pt x="7887" y="26828"/>
                    </a:cubicBezTo>
                    <a:cubicBezTo>
                      <a:pt x="7895" y="26853"/>
                      <a:pt x="7903" y="26882"/>
                      <a:pt x="7908" y="26908"/>
                    </a:cubicBezTo>
                    <a:cubicBezTo>
                      <a:pt x="7924" y="26975"/>
                      <a:pt x="7937" y="27038"/>
                      <a:pt x="7950" y="27101"/>
                    </a:cubicBezTo>
                    <a:cubicBezTo>
                      <a:pt x="8042" y="27718"/>
                      <a:pt x="8306" y="28297"/>
                      <a:pt x="8718" y="28771"/>
                    </a:cubicBezTo>
                    <a:cubicBezTo>
                      <a:pt x="9083" y="29086"/>
                      <a:pt x="9431" y="29451"/>
                      <a:pt x="9922" y="29497"/>
                    </a:cubicBezTo>
                    <a:cubicBezTo>
                      <a:pt x="10464" y="29476"/>
                      <a:pt x="11068" y="29308"/>
                      <a:pt x="11480" y="28948"/>
                    </a:cubicBezTo>
                    <a:cubicBezTo>
                      <a:pt x="11811" y="28591"/>
                      <a:pt x="11975" y="28163"/>
                      <a:pt x="12092" y="27709"/>
                    </a:cubicBezTo>
                    <a:cubicBezTo>
                      <a:pt x="12101" y="27688"/>
                      <a:pt x="12109" y="27663"/>
                      <a:pt x="12113" y="27638"/>
                    </a:cubicBezTo>
                    <a:cubicBezTo>
                      <a:pt x="12147" y="27529"/>
                      <a:pt x="12176" y="27420"/>
                      <a:pt x="12214" y="27315"/>
                    </a:cubicBezTo>
                    <a:cubicBezTo>
                      <a:pt x="12252" y="27210"/>
                      <a:pt x="12285" y="27105"/>
                      <a:pt x="12319" y="27000"/>
                    </a:cubicBezTo>
                    <a:cubicBezTo>
                      <a:pt x="12340" y="26929"/>
                      <a:pt x="12365" y="26857"/>
                      <a:pt x="12386" y="26786"/>
                    </a:cubicBezTo>
                    <a:cubicBezTo>
                      <a:pt x="12399" y="26744"/>
                      <a:pt x="12411" y="26706"/>
                      <a:pt x="12424" y="26668"/>
                    </a:cubicBezTo>
                    <a:cubicBezTo>
                      <a:pt x="12453" y="26568"/>
                      <a:pt x="12487" y="26467"/>
                      <a:pt x="12520" y="26366"/>
                    </a:cubicBezTo>
                    <a:cubicBezTo>
                      <a:pt x="12541" y="26291"/>
                      <a:pt x="12567" y="26215"/>
                      <a:pt x="12588" y="26135"/>
                    </a:cubicBezTo>
                    <a:cubicBezTo>
                      <a:pt x="12600" y="26098"/>
                      <a:pt x="12613" y="26060"/>
                      <a:pt x="12625" y="26022"/>
                    </a:cubicBezTo>
                    <a:lnTo>
                      <a:pt x="12625" y="26022"/>
                    </a:lnTo>
                    <a:cubicBezTo>
                      <a:pt x="12625" y="26043"/>
                      <a:pt x="12621" y="26064"/>
                      <a:pt x="12625" y="26085"/>
                    </a:cubicBezTo>
                    <a:cubicBezTo>
                      <a:pt x="12625" y="26102"/>
                      <a:pt x="12625" y="26119"/>
                      <a:pt x="12630" y="26140"/>
                    </a:cubicBezTo>
                    <a:cubicBezTo>
                      <a:pt x="12634" y="26161"/>
                      <a:pt x="12638" y="26182"/>
                      <a:pt x="12638" y="26207"/>
                    </a:cubicBezTo>
                    <a:cubicBezTo>
                      <a:pt x="12642" y="26228"/>
                      <a:pt x="12646" y="26253"/>
                      <a:pt x="12651" y="26274"/>
                    </a:cubicBezTo>
                    <a:cubicBezTo>
                      <a:pt x="12655" y="26316"/>
                      <a:pt x="12659" y="26349"/>
                      <a:pt x="12667" y="26400"/>
                    </a:cubicBezTo>
                    <a:cubicBezTo>
                      <a:pt x="12672" y="26450"/>
                      <a:pt x="12680" y="26501"/>
                      <a:pt x="12684" y="26547"/>
                    </a:cubicBezTo>
                    <a:cubicBezTo>
                      <a:pt x="12688" y="26572"/>
                      <a:pt x="12693" y="26597"/>
                      <a:pt x="12697" y="26622"/>
                    </a:cubicBezTo>
                    <a:cubicBezTo>
                      <a:pt x="12705" y="26689"/>
                      <a:pt x="12718" y="26757"/>
                      <a:pt x="12730" y="26828"/>
                    </a:cubicBezTo>
                    <a:cubicBezTo>
                      <a:pt x="12751" y="26945"/>
                      <a:pt x="12777" y="27067"/>
                      <a:pt x="12806" y="27185"/>
                    </a:cubicBezTo>
                    <a:cubicBezTo>
                      <a:pt x="12818" y="27227"/>
                      <a:pt x="12831" y="27264"/>
                      <a:pt x="12844" y="27302"/>
                    </a:cubicBezTo>
                    <a:cubicBezTo>
                      <a:pt x="13090" y="28268"/>
                      <a:pt x="13710" y="29145"/>
                      <a:pt x="14757" y="29145"/>
                    </a:cubicBezTo>
                    <a:cubicBezTo>
                      <a:pt x="14797" y="29145"/>
                      <a:pt x="14838" y="29143"/>
                      <a:pt x="14879" y="29141"/>
                    </a:cubicBezTo>
                    <a:cubicBezTo>
                      <a:pt x="15811" y="28952"/>
                      <a:pt x="16701" y="28234"/>
                      <a:pt x="16873" y="27269"/>
                    </a:cubicBezTo>
                    <a:cubicBezTo>
                      <a:pt x="16911" y="27109"/>
                      <a:pt x="16944" y="26950"/>
                      <a:pt x="16965" y="26794"/>
                    </a:cubicBezTo>
                    <a:cubicBezTo>
                      <a:pt x="16982" y="26723"/>
                      <a:pt x="16995" y="26652"/>
                      <a:pt x="17012" y="26584"/>
                    </a:cubicBezTo>
                    <a:lnTo>
                      <a:pt x="17012" y="26580"/>
                    </a:lnTo>
                    <a:cubicBezTo>
                      <a:pt x="17012" y="26576"/>
                      <a:pt x="17012" y="26572"/>
                      <a:pt x="17012" y="26568"/>
                    </a:cubicBezTo>
                    <a:cubicBezTo>
                      <a:pt x="17037" y="26492"/>
                      <a:pt x="17058" y="26412"/>
                      <a:pt x="17083" y="26333"/>
                    </a:cubicBezTo>
                    <a:lnTo>
                      <a:pt x="17108" y="26244"/>
                    </a:lnTo>
                    <a:cubicBezTo>
                      <a:pt x="17116" y="26215"/>
                      <a:pt x="17125" y="26186"/>
                      <a:pt x="17133" y="26156"/>
                    </a:cubicBezTo>
                    <a:lnTo>
                      <a:pt x="17133" y="26152"/>
                    </a:lnTo>
                    <a:cubicBezTo>
                      <a:pt x="17137" y="26148"/>
                      <a:pt x="17137" y="26135"/>
                      <a:pt x="17137" y="26135"/>
                    </a:cubicBezTo>
                    <a:lnTo>
                      <a:pt x="17137" y="26127"/>
                    </a:lnTo>
                    <a:cubicBezTo>
                      <a:pt x="17142" y="26123"/>
                      <a:pt x="17146" y="26114"/>
                      <a:pt x="17146" y="26106"/>
                    </a:cubicBezTo>
                    <a:cubicBezTo>
                      <a:pt x="17150" y="26098"/>
                      <a:pt x="17150" y="26085"/>
                      <a:pt x="17154" y="26077"/>
                    </a:cubicBezTo>
                    <a:cubicBezTo>
                      <a:pt x="17154" y="26072"/>
                      <a:pt x="17163" y="26064"/>
                      <a:pt x="17163" y="26056"/>
                    </a:cubicBezTo>
                    <a:cubicBezTo>
                      <a:pt x="17171" y="26018"/>
                      <a:pt x="17184" y="25984"/>
                      <a:pt x="17196" y="25946"/>
                    </a:cubicBezTo>
                    <a:cubicBezTo>
                      <a:pt x="17213" y="25900"/>
                      <a:pt x="17230" y="25854"/>
                      <a:pt x="17242" y="25804"/>
                    </a:cubicBezTo>
                    <a:cubicBezTo>
                      <a:pt x="17263" y="25741"/>
                      <a:pt x="17280" y="25678"/>
                      <a:pt x="17297" y="25619"/>
                    </a:cubicBezTo>
                    <a:cubicBezTo>
                      <a:pt x="17301" y="25690"/>
                      <a:pt x="17305" y="25762"/>
                      <a:pt x="17314" y="25833"/>
                    </a:cubicBezTo>
                    <a:cubicBezTo>
                      <a:pt x="17318" y="25884"/>
                      <a:pt x="17322" y="25930"/>
                      <a:pt x="17326" y="25980"/>
                    </a:cubicBezTo>
                    <a:cubicBezTo>
                      <a:pt x="17335" y="26064"/>
                      <a:pt x="17347" y="26148"/>
                      <a:pt x="17360" y="26236"/>
                    </a:cubicBezTo>
                    <a:cubicBezTo>
                      <a:pt x="17364" y="26265"/>
                      <a:pt x="17368" y="26299"/>
                      <a:pt x="17377" y="26333"/>
                    </a:cubicBezTo>
                    <a:cubicBezTo>
                      <a:pt x="17398" y="26429"/>
                      <a:pt x="17423" y="26526"/>
                      <a:pt x="17444" y="26622"/>
                    </a:cubicBezTo>
                    <a:cubicBezTo>
                      <a:pt x="17444" y="26618"/>
                      <a:pt x="17444" y="26614"/>
                      <a:pt x="17444" y="26614"/>
                    </a:cubicBezTo>
                    <a:cubicBezTo>
                      <a:pt x="17469" y="26719"/>
                      <a:pt x="17494" y="26832"/>
                      <a:pt x="17524" y="26937"/>
                    </a:cubicBezTo>
                    <a:cubicBezTo>
                      <a:pt x="17532" y="26975"/>
                      <a:pt x="17545" y="27013"/>
                      <a:pt x="17557" y="27050"/>
                    </a:cubicBezTo>
                    <a:cubicBezTo>
                      <a:pt x="17846" y="28123"/>
                      <a:pt x="18604" y="28953"/>
                      <a:pt x="19729" y="28953"/>
                    </a:cubicBezTo>
                    <a:cubicBezTo>
                      <a:pt x="19912" y="28953"/>
                      <a:pt x="20105" y="28931"/>
                      <a:pt x="20306" y="28885"/>
                    </a:cubicBezTo>
                    <a:cubicBezTo>
                      <a:pt x="21213" y="28482"/>
                      <a:pt x="21461" y="27449"/>
                      <a:pt x="21578" y="26530"/>
                    </a:cubicBezTo>
                    <a:cubicBezTo>
                      <a:pt x="21616" y="26375"/>
                      <a:pt x="21645" y="26215"/>
                      <a:pt x="21671" y="26060"/>
                    </a:cubicBezTo>
                    <a:lnTo>
                      <a:pt x="21675" y="26060"/>
                    </a:lnTo>
                    <a:cubicBezTo>
                      <a:pt x="21675" y="26043"/>
                      <a:pt x="21679" y="26026"/>
                      <a:pt x="21679" y="26005"/>
                    </a:cubicBezTo>
                    <a:cubicBezTo>
                      <a:pt x="21679" y="25997"/>
                      <a:pt x="21679" y="25993"/>
                      <a:pt x="21679" y="25988"/>
                    </a:cubicBezTo>
                    <a:lnTo>
                      <a:pt x="21679" y="25976"/>
                    </a:lnTo>
                    <a:cubicBezTo>
                      <a:pt x="21687" y="25909"/>
                      <a:pt x="21700" y="25842"/>
                      <a:pt x="21717" y="25779"/>
                    </a:cubicBezTo>
                    <a:cubicBezTo>
                      <a:pt x="21729" y="25728"/>
                      <a:pt x="21738" y="25678"/>
                      <a:pt x="21750" y="25627"/>
                    </a:cubicBezTo>
                    <a:cubicBezTo>
                      <a:pt x="21750" y="25623"/>
                      <a:pt x="21750" y="25615"/>
                      <a:pt x="21750" y="25611"/>
                    </a:cubicBezTo>
                    <a:cubicBezTo>
                      <a:pt x="21780" y="25724"/>
                      <a:pt x="21809" y="25842"/>
                      <a:pt x="21843" y="25955"/>
                    </a:cubicBezTo>
                    <a:cubicBezTo>
                      <a:pt x="21864" y="26030"/>
                      <a:pt x="21889" y="26102"/>
                      <a:pt x="21918" y="26177"/>
                    </a:cubicBezTo>
                    <a:cubicBezTo>
                      <a:pt x="21927" y="26203"/>
                      <a:pt x="21939" y="26224"/>
                      <a:pt x="21948" y="26249"/>
                    </a:cubicBezTo>
                    <a:cubicBezTo>
                      <a:pt x="21948" y="26253"/>
                      <a:pt x="21952" y="26265"/>
                      <a:pt x="21952" y="26265"/>
                    </a:cubicBezTo>
                    <a:lnTo>
                      <a:pt x="21952" y="26270"/>
                    </a:lnTo>
                    <a:cubicBezTo>
                      <a:pt x="21960" y="26286"/>
                      <a:pt x="21964" y="26303"/>
                      <a:pt x="21973" y="26320"/>
                    </a:cubicBezTo>
                    <a:lnTo>
                      <a:pt x="21973" y="26328"/>
                    </a:lnTo>
                    <a:cubicBezTo>
                      <a:pt x="22006" y="26442"/>
                      <a:pt x="22052" y="26547"/>
                      <a:pt x="22099" y="26652"/>
                    </a:cubicBezTo>
                    <a:cubicBezTo>
                      <a:pt x="22501" y="27530"/>
                      <a:pt x="22910" y="28378"/>
                      <a:pt x="23607" y="28378"/>
                    </a:cubicBezTo>
                    <a:cubicBezTo>
                      <a:pt x="23899" y="28378"/>
                      <a:pt x="24241" y="28230"/>
                      <a:pt x="24655" y="27873"/>
                    </a:cubicBezTo>
                    <a:cubicBezTo>
                      <a:pt x="26006" y="26383"/>
                      <a:pt x="25712" y="24150"/>
                      <a:pt x="25927" y="22291"/>
                    </a:cubicBezTo>
                    <a:cubicBezTo>
                      <a:pt x="26040" y="19206"/>
                      <a:pt x="25990" y="16058"/>
                      <a:pt x="25268" y="13048"/>
                    </a:cubicBezTo>
                    <a:cubicBezTo>
                      <a:pt x="24760" y="10547"/>
                      <a:pt x="23849" y="8121"/>
                      <a:pt x="22325" y="6060"/>
                    </a:cubicBezTo>
                    <a:cubicBezTo>
                      <a:pt x="21213" y="4570"/>
                      <a:pt x="19748" y="3424"/>
                      <a:pt x="18401" y="2165"/>
                    </a:cubicBezTo>
                    <a:cubicBezTo>
                      <a:pt x="17406" y="1426"/>
                      <a:pt x="16504" y="507"/>
                      <a:pt x="15299" y="108"/>
                    </a:cubicBezTo>
                    <a:cubicBezTo>
                      <a:pt x="15067" y="36"/>
                      <a:pt x="14852" y="1"/>
                      <a:pt x="1466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2" name="Google Shape;2652;p41"/>
              <p:cNvSpPr/>
              <p:nvPr/>
            </p:nvSpPr>
            <p:spPr>
              <a:xfrm>
                <a:off x="1353592" y="1871431"/>
                <a:ext cx="410329" cy="221316"/>
              </a:xfrm>
              <a:custGeom>
                <a:avLst/>
                <a:gdLst/>
                <a:ahLst/>
                <a:cxnLst/>
                <a:rect l="l" t="t" r="r" b="b"/>
                <a:pathLst>
                  <a:path w="6313" h="3405" extrusionOk="0">
                    <a:moveTo>
                      <a:pt x="6313" y="1"/>
                    </a:moveTo>
                    <a:lnTo>
                      <a:pt x="6292" y="30"/>
                    </a:lnTo>
                    <a:cubicBezTo>
                      <a:pt x="6229" y="110"/>
                      <a:pt x="6166" y="185"/>
                      <a:pt x="6103" y="261"/>
                    </a:cubicBezTo>
                    <a:cubicBezTo>
                      <a:pt x="6086" y="278"/>
                      <a:pt x="6074" y="290"/>
                      <a:pt x="6057" y="307"/>
                    </a:cubicBezTo>
                    <a:cubicBezTo>
                      <a:pt x="6032" y="345"/>
                      <a:pt x="6006" y="378"/>
                      <a:pt x="5973" y="412"/>
                    </a:cubicBezTo>
                    <a:cubicBezTo>
                      <a:pt x="5906" y="509"/>
                      <a:pt x="5830" y="593"/>
                      <a:pt x="5742" y="668"/>
                    </a:cubicBezTo>
                    <a:cubicBezTo>
                      <a:pt x="5708" y="697"/>
                      <a:pt x="5671" y="714"/>
                      <a:pt x="5633" y="714"/>
                    </a:cubicBezTo>
                    <a:cubicBezTo>
                      <a:pt x="5627" y="715"/>
                      <a:pt x="5621" y="715"/>
                      <a:pt x="5616" y="715"/>
                    </a:cubicBezTo>
                    <a:cubicBezTo>
                      <a:pt x="5588" y="715"/>
                      <a:pt x="5561" y="707"/>
                      <a:pt x="5536" y="693"/>
                    </a:cubicBezTo>
                    <a:cubicBezTo>
                      <a:pt x="4514" y="2082"/>
                      <a:pt x="2595" y="2528"/>
                      <a:pt x="881" y="2528"/>
                    </a:cubicBezTo>
                    <a:cubicBezTo>
                      <a:pt x="849" y="2528"/>
                      <a:pt x="817" y="2528"/>
                      <a:pt x="785" y="2527"/>
                    </a:cubicBezTo>
                    <a:cubicBezTo>
                      <a:pt x="732" y="2465"/>
                      <a:pt x="672" y="2438"/>
                      <a:pt x="612" y="2438"/>
                    </a:cubicBezTo>
                    <a:cubicBezTo>
                      <a:pt x="413" y="2438"/>
                      <a:pt x="212" y="2730"/>
                      <a:pt x="248" y="2930"/>
                    </a:cubicBezTo>
                    <a:cubicBezTo>
                      <a:pt x="227" y="2960"/>
                      <a:pt x="214" y="2993"/>
                      <a:pt x="202" y="3027"/>
                    </a:cubicBezTo>
                    <a:cubicBezTo>
                      <a:pt x="55" y="3061"/>
                      <a:pt x="0" y="3296"/>
                      <a:pt x="172" y="3367"/>
                    </a:cubicBezTo>
                    <a:cubicBezTo>
                      <a:pt x="256" y="3392"/>
                      <a:pt x="344" y="3405"/>
                      <a:pt x="432" y="3405"/>
                    </a:cubicBezTo>
                    <a:cubicBezTo>
                      <a:pt x="735" y="3396"/>
                      <a:pt x="1037" y="3371"/>
                      <a:pt x="1339" y="3329"/>
                    </a:cubicBezTo>
                    <a:cubicBezTo>
                      <a:pt x="1385" y="3329"/>
                      <a:pt x="1436" y="3329"/>
                      <a:pt x="1486" y="3325"/>
                    </a:cubicBezTo>
                    <a:cubicBezTo>
                      <a:pt x="3752" y="3212"/>
                      <a:pt x="5440" y="2179"/>
                      <a:pt x="6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3" name="Google Shape;2653;p41"/>
              <p:cNvSpPr/>
              <p:nvPr/>
            </p:nvSpPr>
            <p:spPr>
              <a:xfrm>
                <a:off x="1479168" y="1731816"/>
                <a:ext cx="27494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23" h="361" extrusionOk="0">
                    <a:moveTo>
                      <a:pt x="186" y="1"/>
                    </a:moveTo>
                    <a:cubicBezTo>
                      <a:pt x="91" y="1"/>
                      <a:pt x="0" y="75"/>
                      <a:pt x="3" y="184"/>
                    </a:cubicBezTo>
                    <a:cubicBezTo>
                      <a:pt x="7" y="285"/>
                      <a:pt x="87" y="361"/>
                      <a:pt x="188" y="361"/>
                    </a:cubicBezTo>
                    <a:cubicBezTo>
                      <a:pt x="347" y="361"/>
                      <a:pt x="423" y="163"/>
                      <a:pt x="309" y="50"/>
                    </a:cubicBezTo>
                    <a:cubicBezTo>
                      <a:pt x="273" y="16"/>
                      <a:pt x="229" y="1"/>
                      <a:pt x="18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4" name="Google Shape;2654;p41"/>
              <p:cNvSpPr/>
              <p:nvPr/>
            </p:nvSpPr>
            <p:spPr>
              <a:xfrm>
                <a:off x="1479168" y="1782644"/>
                <a:ext cx="27494" cy="23659"/>
              </a:xfrm>
              <a:custGeom>
                <a:avLst/>
                <a:gdLst/>
                <a:ahLst/>
                <a:cxnLst/>
                <a:rect l="l" t="t" r="r" b="b"/>
                <a:pathLst>
                  <a:path w="423" h="364" extrusionOk="0">
                    <a:moveTo>
                      <a:pt x="183" y="1"/>
                    </a:moveTo>
                    <a:cubicBezTo>
                      <a:pt x="89" y="1"/>
                      <a:pt x="0" y="76"/>
                      <a:pt x="3" y="187"/>
                    </a:cubicBezTo>
                    <a:cubicBezTo>
                      <a:pt x="7" y="284"/>
                      <a:pt x="87" y="364"/>
                      <a:pt x="188" y="364"/>
                    </a:cubicBezTo>
                    <a:cubicBezTo>
                      <a:pt x="347" y="359"/>
                      <a:pt x="423" y="162"/>
                      <a:pt x="309" y="53"/>
                    </a:cubicBezTo>
                    <a:cubicBezTo>
                      <a:pt x="272" y="17"/>
                      <a:pt x="227" y="1"/>
                      <a:pt x="18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5" name="Google Shape;2655;p41"/>
              <p:cNvSpPr/>
              <p:nvPr/>
            </p:nvSpPr>
            <p:spPr>
              <a:xfrm>
                <a:off x="1530191" y="1753200"/>
                <a:ext cx="27494" cy="23659"/>
              </a:xfrm>
              <a:custGeom>
                <a:avLst/>
                <a:gdLst/>
                <a:ahLst/>
                <a:cxnLst/>
                <a:rect l="l" t="t" r="r" b="b"/>
                <a:pathLst>
                  <a:path w="423" h="364" extrusionOk="0">
                    <a:moveTo>
                      <a:pt x="183" y="1"/>
                    </a:moveTo>
                    <a:cubicBezTo>
                      <a:pt x="89" y="1"/>
                      <a:pt x="0" y="74"/>
                      <a:pt x="3" y="183"/>
                    </a:cubicBezTo>
                    <a:cubicBezTo>
                      <a:pt x="7" y="284"/>
                      <a:pt x="87" y="363"/>
                      <a:pt x="188" y="363"/>
                    </a:cubicBezTo>
                    <a:cubicBezTo>
                      <a:pt x="347" y="359"/>
                      <a:pt x="423" y="162"/>
                      <a:pt x="309" y="53"/>
                    </a:cubicBezTo>
                    <a:cubicBezTo>
                      <a:pt x="272" y="17"/>
                      <a:pt x="227" y="1"/>
                      <a:pt x="18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6" name="Google Shape;2656;p41"/>
              <p:cNvSpPr/>
              <p:nvPr/>
            </p:nvSpPr>
            <p:spPr>
              <a:xfrm>
                <a:off x="1586349" y="1734416"/>
                <a:ext cx="27559" cy="23594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63" extrusionOk="0">
                    <a:moveTo>
                      <a:pt x="184" y="0"/>
                    </a:moveTo>
                    <a:cubicBezTo>
                      <a:pt x="90" y="0"/>
                      <a:pt x="1" y="75"/>
                      <a:pt x="4" y="186"/>
                    </a:cubicBezTo>
                    <a:cubicBezTo>
                      <a:pt x="4" y="283"/>
                      <a:pt x="88" y="363"/>
                      <a:pt x="188" y="363"/>
                    </a:cubicBezTo>
                    <a:cubicBezTo>
                      <a:pt x="348" y="358"/>
                      <a:pt x="423" y="161"/>
                      <a:pt x="310" y="52"/>
                    </a:cubicBezTo>
                    <a:cubicBezTo>
                      <a:pt x="273" y="16"/>
                      <a:pt x="228" y="0"/>
                      <a:pt x="18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7" name="Google Shape;2657;p41"/>
              <p:cNvSpPr/>
              <p:nvPr/>
            </p:nvSpPr>
            <p:spPr>
              <a:xfrm>
                <a:off x="1587454" y="1784854"/>
                <a:ext cx="27559" cy="23659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64" extrusionOk="0">
                    <a:moveTo>
                      <a:pt x="184" y="1"/>
                    </a:moveTo>
                    <a:cubicBezTo>
                      <a:pt x="90" y="1"/>
                      <a:pt x="0" y="75"/>
                      <a:pt x="3" y="187"/>
                    </a:cubicBezTo>
                    <a:cubicBezTo>
                      <a:pt x="8" y="283"/>
                      <a:pt x="87" y="363"/>
                      <a:pt x="188" y="363"/>
                    </a:cubicBezTo>
                    <a:cubicBezTo>
                      <a:pt x="348" y="359"/>
                      <a:pt x="423" y="162"/>
                      <a:pt x="310" y="53"/>
                    </a:cubicBezTo>
                    <a:cubicBezTo>
                      <a:pt x="272" y="17"/>
                      <a:pt x="228" y="1"/>
                      <a:pt x="18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8" name="Google Shape;2658;p41"/>
              <p:cNvSpPr/>
              <p:nvPr/>
            </p:nvSpPr>
            <p:spPr>
              <a:xfrm>
                <a:off x="1765809" y="1258437"/>
                <a:ext cx="144879" cy="77152"/>
              </a:xfrm>
              <a:custGeom>
                <a:avLst/>
                <a:gdLst/>
                <a:ahLst/>
                <a:cxnLst/>
                <a:rect l="l" t="t" r="r" b="b"/>
                <a:pathLst>
                  <a:path w="2229" h="1187" extrusionOk="0">
                    <a:moveTo>
                      <a:pt x="234" y="164"/>
                    </a:moveTo>
                    <a:lnTo>
                      <a:pt x="227" y="168"/>
                    </a:lnTo>
                    <a:cubicBezTo>
                      <a:pt x="229" y="167"/>
                      <a:pt x="232" y="166"/>
                      <a:pt x="234" y="164"/>
                    </a:cubicBezTo>
                    <a:close/>
                    <a:moveTo>
                      <a:pt x="949" y="0"/>
                    </a:moveTo>
                    <a:cubicBezTo>
                      <a:pt x="784" y="0"/>
                      <a:pt x="627" y="31"/>
                      <a:pt x="500" y="105"/>
                    </a:cubicBezTo>
                    <a:cubicBezTo>
                      <a:pt x="487" y="103"/>
                      <a:pt x="475" y="102"/>
                      <a:pt x="463" y="102"/>
                    </a:cubicBezTo>
                    <a:cubicBezTo>
                      <a:pt x="411" y="102"/>
                      <a:pt x="361" y="122"/>
                      <a:pt x="328" y="156"/>
                    </a:cubicBezTo>
                    <a:cubicBezTo>
                      <a:pt x="323" y="143"/>
                      <a:pt x="319" y="131"/>
                      <a:pt x="315" y="118"/>
                    </a:cubicBezTo>
                    <a:lnTo>
                      <a:pt x="240" y="161"/>
                    </a:lnTo>
                    <a:lnTo>
                      <a:pt x="240" y="161"/>
                    </a:lnTo>
                    <a:cubicBezTo>
                      <a:pt x="242" y="159"/>
                      <a:pt x="245" y="158"/>
                      <a:pt x="248" y="156"/>
                    </a:cubicBezTo>
                    <a:lnTo>
                      <a:pt x="248" y="156"/>
                    </a:lnTo>
                    <a:cubicBezTo>
                      <a:pt x="242" y="159"/>
                      <a:pt x="238" y="162"/>
                      <a:pt x="234" y="164"/>
                    </a:cubicBezTo>
                    <a:lnTo>
                      <a:pt x="234" y="164"/>
                    </a:lnTo>
                    <a:lnTo>
                      <a:pt x="240" y="161"/>
                    </a:lnTo>
                    <a:lnTo>
                      <a:pt x="240" y="161"/>
                    </a:lnTo>
                    <a:cubicBezTo>
                      <a:pt x="197" y="189"/>
                      <a:pt x="157" y="220"/>
                      <a:pt x="113" y="248"/>
                    </a:cubicBezTo>
                    <a:cubicBezTo>
                      <a:pt x="67" y="282"/>
                      <a:pt x="38" y="307"/>
                      <a:pt x="0" y="336"/>
                    </a:cubicBezTo>
                    <a:cubicBezTo>
                      <a:pt x="139" y="668"/>
                      <a:pt x="458" y="1029"/>
                      <a:pt x="647" y="1079"/>
                    </a:cubicBezTo>
                    <a:cubicBezTo>
                      <a:pt x="790" y="1149"/>
                      <a:pt x="945" y="1186"/>
                      <a:pt x="1100" y="1186"/>
                    </a:cubicBezTo>
                    <a:cubicBezTo>
                      <a:pt x="1122" y="1186"/>
                      <a:pt x="1145" y="1186"/>
                      <a:pt x="1167" y="1184"/>
                    </a:cubicBezTo>
                    <a:cubicBezTo>
                      <a:pt x="1566" y="1167"/>
                      <a:pt x="1964" y="949"/>
                      <a:pt x="2229" y="643"/>
                    </a:cubicBezTo>
                    <a:cubicBezTo>
                      <a:pt x="2149" y="550"/>
                      <a:pt x="2078" y="445"/>
                      <a:pt x="2015" y="340"/>
                    </a:cubicBezTo>
                    <a:lnTo>
                      <a:pt x="2011" y="332"/>
                    </a:lnTo>
                    <a:cubicBezTo>
                      <a:pt x="1985" y="366"/>
                      <a:pt x="1956" y="391"/>
                      <a:pt x="1927" y="420"/>
                    </a:cubicBezTo>
                    <a:cubicBezTo>
                      <a:pt x="1897" y="349"/>
                      <a:pt x="1851" y="290"/>
                      <a:pt x="1797" y="240"/>
                    </a:cubicBezTo>
                    <a:cubicBezTo>
                      <a:pt x="1577" y="104"/>
                      <a:pt x="1250" y="0"/>
                      <a:pt x="94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9" name="Google Shape;2659;p41"/>
              <p:cNvSpPr/>
              <p:nvPr/>
            </p:nvSpPr>
            <p:spPr>
              <a:xfrm>
                <a:off x="1999866" y="1322265"/>
                <a:ext cx="145464" cy="102436"/>
              </a:xfrm>
              <a:custGeom>
                <a:avLst/>
                <a:gdLst/>
                <a:ahLst/>
                <a:cxnLst/>
                <a:rect l="l" t="t" r="r" b="b"/>
                <a:pathLst>
                  <a:path w="2238" h="1576" extrusionOk="0">
                    <a:moveTo>
                      <a:pt x="601" y="1"/>
                    </a:moveTo>
                    <a:lnTo>
                      <a:pt x="601" y="1"/>
                    </a:lnTo>
                    <a:cubicBezTo>
                      <a:pt x="581" y="6"/>
                      <a:pt x="563" y="12"/>
                      <a:pt x="546" y="18"/>
                    </a:cubicBezTo>
                    <a:lnTo>
                      <a:pt x="546" y="18"/>
                    </a:lnTo>
                    <a:cubicBezTo>
                      <a:pt x="546" y="18"/>
                      <a:pt x="546" y="17"/>
                      <a:pt x="546" y="17"/>
                    </a:cubicBezTo>
                    <a:lnTo>
                      <a:pt x="546" y="17"/>
                    </a:lnTo>
                    <a:cubicBezTo>
                      <a:pt x="546" y="17"/>
                      <a:pt x="546" y="18"/>
                      <a:pt x="546" y="18"/>
                    </a:cubicBezTo>
                    <a:lnTo>
                      <a:pt x="546" y="18"/>
                    </a:lnTo>
                    <a:cubicBezTo>
                      <a:pt x="537" y="20"/>
                      <a:pt x="529" y="23"/>
                      <a:pt x="521" y="26"/>
                    </a:cubicBezTo>
                    <a:cubicBezTo>
                      <a:pt x="524" y="26"/>
                      <a:pt x="527" y="25"/>
                      <a:pt x="530" y="24"/>
                    </a:cubicBezTo>
                    <a:lnTo>
                      <a:pt x="530" y="24"/>
                    </a:lnTo>
                    <a:cubicBezTo>
                      <a:pt x="519" y="29"/>
                      <a:pt x="508" y="31"/>
                      <a:pt x="500" y="34"/>
                    </a:cubicBezTo>
                    <a:cubicBezTo>
                      <a:pt x="450" y="68"/>
                      <a:pt x="403" y="97"/>
                      <a:pt x="353" y="127"/>
                    </a:cubicBezTo>
                    <a:cubicBezTo>
                      <a:pt x="286" y="169"/>
                      <a:pt x="214" y="211"/>
                      <a:pt x="143" y="248"/>
                    </a:cubicBezTo>
                    <a:cubicBezTo>
                      <a:pt x="118" y="261"/>
                      <a:pt x="93" y="278"/>
                      <a:pt x="63" y="290"/>
                    </a:cubicBezTo>
                    <a:cubicBezTo>
                      <a:pt x="0" y="874"/>
                      <a:pt x="647" y="1470"/>
                      <a:pt x="1243" y="1537"/>
                    </a:cubicBezTo>
                    <a:cubicBezTo>
                      <a:pt x="1327" y="1563"/>
                      <a:pt x="1415" y="1575"/>
                      <a:pt x="1503" y="1575"/>
                    </a:cubicBezTo>
                    <a:cubicBezTo>
                      <a:pt x="1516" y="1575"/>
                      <a:pt x="1528" y="1575"/>
                      <a:pt x="1541" y="1575"/>
                    </a:cubicBezTo>
                    <a:cubicBezTo>
                      <a:pt x="1692" y="1570"/>
                      <a:pt x="1839" y="1516"/>
                      <a:pt x="1961" y="1428"/>
                    </a:cubicBezTo>
                    <a:cubicBezTo>
                      <a:pt x="2024" y="1365"/>
                      <a:pt x="2137" y="1293"/>
                      <a:pt x="2238" y="1214"/>
                    </a:cubicBezTo>
                    <a:cubicBezTo>
                      <a:pt x="2221" y="1188"/>
                      <a:pt x="2204" y="1159"/>
                      <a:pt x="2196" y="1130"/>
                    </a:cubicBezTo>
                    <a:cubicBezTo>
                      <a:pt x="2166" y="1063"/>
                      <a:pt x="2141" y="995"/>
                      <a:pt x="2120" y="928"/>
                    </a:cubicBezTo>
                    <a:cubicBezTo>
                      <a:pt x="2116" y="916"/>
                      <a:pt x="2112" y="903"/>
                      <a:pt x="2112" y="895"/>
                    </a:cubicBezTo>
                    <a:cubicBezTo>
                      <a:pt x="2095" y="857"/>
                      <a:pt x="2078" y="819"/>
                      <a:pt x="2061" y="781"/>
                    </a:cubicBezTo>
                    <a:cubicBezTo>
                      <a:pt x="2036" y="735"/>
                      <a:pt x="2019" y="685"/>
                      <a:pt x="2003" y="639"/>
                    </a:cubicBezTo>
                    <a:cubicBezTo>
                      <a:pt x="1998" y="618"/>
                      <a:pt x="1990" y="601"/>
                      <a:pt x="1986" y="584"/>
                    </a:cubicBezTo>
                    <a:cubicBezTo>
                      <a:pt x="1763" y="429"/>
                      <a:pt x="1579" y="223"/>
                      <a:pt x="1318" y="85"/>
                    </a:cubicBezTo>
                    <a:cubicBezTo>
                      <a:pt x="1218" y="34"/>
                      <a:pt x="1102" y="8"/>
                      <a:pt x="987" y="8"/>
                    </a:cubicBezTo>
                    <a:cubicBezTo>
                      <a:pt x="759" y="8"/>
                      <a:pt x="533" y="109"/>
                      <a:pt x="433" y="324"/>
                    </a:cubicBezTo>
                    <a:cubicBezTo>
                      <a:pt x="441" y="236"/>
                      <a:pt x="479" y="152"/>
                      <a:pt x="542" y="85"/>
                    </a:cubicBezTo>
                    <a:cubicBezTo>
                      <a:pt x="567" y="64"/>
                      <a:pt x="588" y="34"/>
                      <a:pt x="60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0" name="Google Shape;2660;p41"/>
              <p:cNvSpPr/>
              <p:nvPr/>
            </p:nvSpPr>
            <p:spPr>
              <a:xfrm>
                <a:off x="1368867" y="2161062"/>
                <a:ext cx="1721199" cy="492356"/>
              </a:xfrm>
              <a:custGeom>
                <a:avLst/>
                <a:gdLst/>
                <a:ahLst/>
                <a:cxnLst/>
                <a:rect l="l" t="t" r="r" b="b"/>
                <a:pathLst>
                  <a:path w="26481" h="7575" extrusionOk="0">
                    <a:moveTo>
                      <a:pt x="26215" y="1"/>
                    </a:moveTo>
                    <a:cubicBezTo>
                      <a:pt x="26126" y="1"/>
                      <a:pt x="26050" y="85"/>
                      <a:pt x="25985" y="149"/>
                    </a:cubicBezTo>
                    <a:lnTo>
                      <a:pt x="25977" y="149"/>
                    </a:lnTo>
                    <a:cubicBezTo>
                      <a:pt x="25973" y="149"/>
                      <a:pt x="25969" y="158"/>
                      <a:pt x="25964" y="162"/>
                    </a:cubicBezTo>
                    <a:cubicBezTo>
                      <a:pt x="25935" y="174"/>
                      <a:pt x="25910" y="195"/>
                      <a:pt x="25889" y="225"/>
                    </a:cubicBezTo>
                    <a:cubicBezTo>
                      <a:pt x="25108" y="871"/>
                      <a:pt x="24227" y="1379"/>
                      <a:pt x="23358" y="1904"/>
                    </a:cubicBezTo>
                    <a:cubicBezTo>
                      <a:pt x="20050" y="3554"/>
                      <a:pt x="16345" y="4390"/>
                      <a:pt x="12646" y="4390"/>
                    </a:cubicBezTo>
                    <a:cubicBezTo>
                      <a:pt x="11840" y="4390"/>
                      <a:pt x="11034" y="4350"/>
                      <a:pt x="10233" y="4271"/>
                    </a:cubicBezTo>
                    <a:cubicBezTo>
                      <a:pt x="6775" y="4099"/>
                      <a:pt x="3358" y="3222"/>
                      <a:pt x="298" y="1589"/>
                    </a:cubicBezTo>
                    <a:cubicBezTo>
                      <a:pt x="270" y="1576"/>
                      <a:pt x="243" y="1570"/>
                      <a:pt x="219" y="1570"/>
                    </a:cubicBezTo>
                    <a:cubicBezTo>
                      <a:pt x="80" y="1570"/>
                      <a:pt x="1" y="1747"/>
                      <a:pt x="76" y="1857"/>
                    </a:cubicBezTo>
                    <a:cubicBezTo>
                      <a:pt x="51" y="1904"/>
                      <a:pt x="51" y="1958"/>
                      <a:pt x="71" y="2009"/>
                    </a:cubicBezTo>
                    <a:cubicBezTo>
                      <a:pt x="130" y="2273"/>
                      <a:pt x="181" y="2542"/>
                      <a:pt x="239" y="2806"/>
                    </a:cubicBezTo>
                    <a:cubicBezTo>
                      <a:pt x="537" y="4011"/>
                      <a:pt x="244" y="5316"/>
                      <a:pt x="844" y="6453"/>
                    </a:cubicBezTo>
                    <a:cubicBezTo>
                      <a:pt x="1091" y="6940"/>
                      <a:pt x="1671" y="7247"/>
                      <a:pt x="2212" y="7255"/>
                    </a:cubicBezTo>
                    <a:cubicBezTo>
                      <a:pt x="3459" y="7083"/>
                      <a:pt x="3517" y="5463"/>
                      <a:pt x="4000" y="4552"/>
                    </a:cubicBezTo>
                    <a:lnTo>
                      <a:pt x="4000" y="4552"/>
                    </a:lnTo>
                    <a:cubicBezTo>
                      <a:pt x="3983" y="5186"/>
                      <a:pt x="4210" y="5786"/>
                      <a:pt x="4378" y="6386"/>
                    </a:cubicBezTo>
                    <a:cubicBezTo>
                      <a:pt x="4579" y="6940"/>
                      <a:pt x="5100" y="7305"/>
                      <a:pt x="5650" y="7457"/>
                    </a:cubicBezTo>
                    <a:cubicBezTo>
                      <a:pt x="5757" y="7489"/>
                      <a:pt x="5860" y="7504"/>
                      <a:pt x="5959" y="7504"/>
                    </a:cubicBezTo>
                    <a:cubicBezTo>
                      <a:pt x="6518" y="7504"/>
                      <a:pt x="6947" y="7026"/>
                      <a:pt x="7278" y="6588"/>
                    </a:cubicBezTo>
                    <a:cubicBezTo>
                      <a:pt x="7383" y="6441"/>
                      <a:pt x="7685" y="6009"/>
                      <a:pt x="7740" y="5702"/>
                    </a:cubicBezTo>
                    <a:cubicBezTo>
                      <a:pt x="7899" y="5400"/>
                      <a:pt x="7946" y="4754"/>
                      <a:pt x="7925" y="4577"/>
                    </a:cubicBezTo>
                    <a:lnTo>
                      <a:pt x="7929" y="4577"/>
                    </a:lnTo>
                    <a:cubicBezTo>
                      <a:pt x="7996" y="4997"/>
                      <a:pt x="8004" y="5433"/>
                      <a:pt x="8130" y="5845"/>
                    </a:cubicBezTo>
                    <a:cubicBezTo>
                      <a:pt x="8500" y="6768"/>
                      <a:pt x="9398" y="7574"/>
                      <a:pt x="10430" y="7574"/>
                    </a:cubicBezTo>
                    <a:cubicBezTo>
                      <a:pt x="11677" y="7562"/>
                      <a:pt x="12466" y="5912"/>
                      <a:pt x="12575" y="4833"/>
                    </a:cubicBezTo>
                    <a:cubicBezTo>
                      <a:pt x="12667" y="4837"/>
                      <a:pt x="12760" y="4846"/>
                      <a:pt x="12848" y="4863"/>
                    </a:cubicBezTo>
                    <a:cubicBezTo>
                      <a:pt x="12986" y="5484"/>
                      <a:pt x="13007" y="6197"/>
                      <a:pt x="13511" y="6655"/>
                    </a:cubicBezTo>
                    <a:cubicBezTo>
                      <a:pt x="13884" y="7056"/>
                      <a:pt x="14467" y="7227"/>
                      <a:pt x="15005" y="7227"/>
                    </a:cubicBezTo>
                    <a:cubicBezTo>
                      <a:pt x="15030" y="7227"/>
                      <a:pt x="15056" y="7226"/>
                      <a:pt x="15081" y="7226"/>
                    </a:cubicBezTo>
                    <a:cubicBezTo>
                      <a:pt x="15572" y="7112"/>
                      <a:pt x="16030" y="6882"/>
                      <a:pt x="16411" y="6554"/>
                    </a:cubicBezTo>
                    <a:cubicBezTo>
                      <a:pt x="16416" y="6555"/>
                      <a:pt x="16421" y="6555"/>
                      <a:pt x="16426" y="6555"/>
                    </a:cubicBezTo>
                    <a:cubicBezTo>
                      <a:pt x="16609" y="6555"/>
                      <a:pt x="16766" y="6252"/>
                      <a:pt x="16848" y="6109"/>
                    </a:cubicBezTo>
                    <a:cubicBezTo>
                      <a:pt x="16991" y="5580"/>
                      <a:pt x="17167" y="5060"/>
                      <a:pt x="17289" y="4527"/>
                    </a:cubicBezTo>
                    <a:lnTo>
                      <a:pt x="17314" y="4514"/>
                    </a:lnTo>
                    <a:cubicBezTo>
                      <a:pt x="18137" y="5862"/>
                      <a:pt x="18099" y="6756"/>
                      <a:pt x="19950" y="6953"/>
                    </a:cubicBezTo>
                    <a:cubicBezTo>
                      <a:pt x="20018" y="6961"/>
                      <a:pt x="20084" y="6964"/>
                      <a:pt x="20147" y="6964"/>
                    </a:cubicBezTo>
                    <a:cubicBezTo>
                      <a:pt x="21442" y="6964"/>
                      <a:pt x="21592" y="5414"/>
                      <a:pt x="21864" y="4405"/>
                    </a:cubicBezTo>
                    <a:cubicBezTo>
                      <a:pt x="22149" y="5052"/>
                      <a:pt x="22531" y="5715"/>
                      <a:pt x="23052" y="6202"/>
                    </a:cubicBezTo>
                    <a:cubicBezTo>
                      <a:pt x="23384" y="6397"/>
                      <a:pt x="23689" y="6489"/>
                      <a:pt x="23968" y="6489"/>
                    </a:cubicBezTo>
                    <a:cubicBezTo>
                      <a:pt x="24516" y="6489"/>
                      <a:pt x="24962" y="6133"/>
                      <a:pt x="25318" y="5505"/>
                    </a:cubicBezTo>
                    <a:cubicBezTo>
                      <a:pt x="25717" y="5022"/>
                      <a:pt x="25750" y="4401"/>
                      <a:pt x="25830" y="3809"/>
                    </a:cubicBezTo>
                    <a:cubicBezTo>
                      <a:pt x="25927" y="3087"/>
                      <a:pt x="26040" y="2365"/>
                      <a:pt x="26162" y="1648"/>
                    </a:cubicBezTo>
                    <a:cubicBezTo>
                      <a:pt x="26174" y="1459"/>
                      <a:pt x="26321" y="808"/>
                      <a:pt x="26204" y="539"/>
                    </a:cubicBezTo>
                    <a:cubicBezTo>
                      <a:pt x="26220" y="510"/>
                      <a:pt x="26241" y="481"/>
                      <a:pt x="26262" y="451"/>
                    </a:cubicBezTo>
                    <a:cubicBezTo>
                      <a:pt x="26346" y="325"/>
                      <a:pt x="26481" y="137"/>
                      <a:pt x="26300" y="27"/>
                    </a:cubicBezTo>
                    <a:cubicBezTo>
                      <a:pt x="26271" y="9"/>
                      <a:pt x="26242" y="1"/>
                      <a:pt x="2621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1" name="Google Shape;2661;p41"/>
              <p:cNvSpPr/>
              <p:nvPr/>
            </p:nvSpPr>
            <p:spPr>
              <a:xfrm>
                <a:off x="1775038" y="2303017"/>
                <a:ext cx="24634" cy="23594"/>
              </a:xfrm>
              <a:custGeom>
                <a:avLst/>
                <a:gdLst/>
                <a:ahLst/>
                <a:cxnLst/>
                <a:rect l="l" t="t" r="r" b="b"/>
                <a:pathLst>
                  <a:path w="379" h="363" extrusionOk="0">
                    <a:moveTo>
                      <a:pt x="189" y="0"/>
                    </a:moveTo>
                    <a:cubicBezTo>
                      <a:pt x="184" y="0"/>
                      <a:pt x="178" y="0"/>
                      <a:pt x="173" y="1"/>
                    </a:cubicBezTo>
                    <a:cubicBezTo>
                      <a:pt x="76" y="13"/>
                      <a:pt x="1" y="102"/>
                      <a:pt x="13" y="198"/>
                    </a:cubicBezTo>
                    <a:cubicBezTo>
                      <a:pt x="21" y="290"/>
                      <a:pt x="101" y="362"/>
                      <a:pt x="192" y="362"/>
                    </a:cubicBezTo>
                    <a:cubicBezTo>
                      <a:pt x="197" y="362"/>
                      <a:pt x="202" y="362"/>
                      <a:pt x="207" y="362"/>
                    </a:cubicBezTo>
                    <a:cubicBezTo>
                      <a:pt x="307" y="349"/>
                      <a:pt x="379" y="261"/>
                      <a:pt x="370" y="165"/>
                    </a:cubicBezTo>
                    <a:cubicBezTo>
                      <a:pt x="358" y="69"/>
                      <a:pt x="282" y="0"/>
                      <a:pt x="18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2" name="Google Shape;2662;p41"/>
              <p:cNvSpPr/>
              <p:nvPr/>
            </p:nvSpPr>
            <p:spPr>
              <a:xfrm>
                <a:off x="1808122" y="2305032"/>
                <a:ext cx="25089" cy="24049"/>
              </a:xfrm>
              <a:custGeom>
                <a:avLst/>
                <a:gdLst/>
                <a:ahLst/>
                <a:cxnLst/>
                <a:rect l="l" t="t" r="r" b="b"/>
                <a:pathLst>
                  <a:path w="386" h="370" extrusionOk="0">
                    <a:moveTo>
                      <a:pt x="200" y="1"/>
                    </a:moveTo>
                    <a:cubicBezTo>
                      <a:pt x="100" y="1"/>
                      <a:pt x="1" y="74"/>
                      <a:pt x="21" y="209"/>
                    </a:cubicBezTo>
                    <a:cubicBezTo>
                      <a:pt x="29" y="300"/>
                      <a:pt x="108" y="369"/>
                      <a:pt x="198" y="369"/>
                    </a:cubicBezTo>
                    <a:cubicBezTo>
                      <a:pt x="203" y="369"/>
                      <a:pt x="209" y="369"/>
                      <a:pt x="214" y="369"/>
                    </a:cubicBezTo>
                    <a:cubicBezTo>
                      <a:pt x="315" y="360"/>
                      <a:pt x="386" y="272"/>
                      <a:pt x="377" y="175"/>
                    </a:cubicBezTo>
                    <a:cubicBezTo>
                      <a:pt x="372" y="56"/>
                      <a:pt x="286" y="1"/>
                      <a:pt x="20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3" name="Google Shape;2663;p41"/>
              <p:cNvSpPr/>
              <p:nvPr/>
            </p:nvSpPr>
            <p:spPr>
              <a:xfrm>
                <a:off x="1791938" y="2274353"/>
                <a:ext cx="27949" cy="2359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63" extrusionOk="0">
                    <a:moveTo>
                      <a:pt x="190" y="0"/>
                    </a:moveTo>
                    <a:cubicBezTo>
                      <a:pt x="93" y="0"/>
                      <a:pt x="0" y="84"/>
                      <a:pt x="9" y="198"/>
                    </a:cubicBezTo>
                    <a:cubicBezTo>
                      <a:pt x="22" y="292"/>
                      <a:pt x="105" y="362"/>
                      <a:pt x="199" y="362"/>
                    </a:cubicBezTo>
                    <a:cubicBezTo>
                      <a:pt x="201" y="362"/>
                      <a:pt x="204" y="362"/>
                      <a:pt x="207" y="362"/>
                    </a:cubicBezTo>
                    <a:cubicBezTo>
                      <a:pt x="366" y="345"/>
                      <a:pt x="429" y="144"/>
                      <a:pt x="303" y="43"/>
                    </a:cubicBezTo>
                    <a:cubicBezTo>
                      <a:pt x="269" y="13"/>
                      <a:pt x="229" y="0"/>
                      <a:pt x="19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4" name="Google Shape;2664;p41"/>
              <p:cNvSpPr/>
              <p:nvPr/>
            </p:nvSpPr>
            <p:spPr>
              <a:xfrm>
                <a:off x="2037760" y="1924600"/>
                <a:ext cx="27624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61" extrusionOk="0">
                    <a:moveTo>
                      <a:pt x="193" y="0"/>
                    </a:moveTo>
                    <a:cubicBezTo>
                      <a:pt x="186" y="0"/>
                      <a:pt x="180" y="0"/>
                      <a:pt x="173" y="1"/>
                    </a:cubicBezTo>
                    <a:cubicBezTo>
                      <a:pt x="72" y="10"/>
                      <a:pt x="1" y="98"/>
                      <a:pt x="9" y="198"/>
                    </a:cubicBezTo>
                    <a:cubicBezTo>
                      <a:pt x="20" y="299"/>
                      <a:pt x="104" y="360"/>
                      <a:pt x="191" y="360"/>
                    </a:cubicBezTo>
                    <a:cubicBezTo>
                      <a:pt x="241" y="360"/>
                      <a:pt x="291" y="340"/>
                      <a:pt x="328" y="295"/>
                    </a:cubicBezTo>
                    <a:cubicBezTo>
                      <a:pt x="425" y="174"/>
                      <a:pt x="340" y="0"/>
                      <a:pt x="19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5" name="Google Shape;2665;p41"/>
              <p:cNvSpPr/>
              <p:nvPr/>
            </p:nvSpPr>
            <p:spPr>
              <a:xfrm>
                <a:off x="2066489" y="1908480"/>
                <a:ext cx="28079" cy="23659"/>
              </a:xfrm>
              <a:custGeom>
                <a:avLst/>
                <a:gdLst/>
                <a:ahLst/>
                <a:cxnLst/>
                <a:rect l="l" t="t" r="r" b="b"/>
                <a:pathLst>
                  <a:path w="432" h="364" extrusionOk="0">
                    <a:moveTo>
                      <a:pt x="192" y="1"/>
                    </a:moveTo>
                    <a:cubicBezTo>
                      <a:pt x="94" y="1"/>
                      <a:pt x="0" y="85"/>
                      <a:pt x="12" y="199"/>
                    </a:cubicBezTo>
                    <a:cubicBezTo>
                      <a:pt x="24" y="294"/>
                      <a:pt x="100" y="363"/>
                      <a:pt x="193" y="363"/>
                    </a:cubicBezTo>
                    <a:cubicBezTo>
                      <a:pt x="199" y="363"/>
                      <a:pt x="204" y="363"/>
                      <a:pt x="209" y="363"/>
                    </a:cubicBezTo>
                    <a:cubicBezTo>
                      <a:pt x="369" y="346"/>
                      <a:pt x="432" y="144"/>
                      <a:pt x="306" y="44"/>
                    </a:cubicBezTo>
                    <a:cubicBezTo>
                      <a:pt x="271" y="14"/>
                      <a:pt x="231" y="1"/>
                      <a:pt x="19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6" name="Google Shape;2666;p41"/>
              <p:cNvSpPr/>
              <p:nvPr/>
            </p:nvSpPr>
            <p:spPr>
              <a:xfrm>
                <a:off x="2301066" y="2275718"/>
                <a:ext cx="27624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62" extrusionOk="0">
                    <a:moveTo>
                      <a:pt x="188" y="0"/>
                    </a:moveTo>
                    <a:cubicBezTo>
                      <a:pt x="182" y="0"/>
                      <a:pt x="175" y="0"/>
                      <a:pt x="168" y="1"/>
                    </a:cubicBezTo>
                    <a:cubicBezTo>
                      <a:pt x="72" y="9"/>
                      <a:pt x="0" y="98"/>
                      <a:pt x="9" y="198"/>
                    </a:cubicBezTo>
                    <a:cubicBezTo>
                      <a:pt x="17" y="299"/>
                      <a:pt x="100" y="362"/>
                      <a:pt x="188" y="362"/>
                    </a:cubicBezTo>
                    <a:cubicBezTo>
                      <a:pt x="238" y="362"/>
                      <a:pt x="289" y="341"/>
                      <a:pt x="328" y="295"/>
                    </a:cubicBezTo>
                    <a:cubicBezTo>
                      <a:pt x="424" y="178"/>
                      <a:pt x="340" y="0"/>
                      <a:pt x="18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7" name="Google Shape;2667;p41"/>
              <p:cNvSpPr/>
              <p:nvPr/>
            </p:nvSpPr>
            <p:spPr>
              <a:xfrm>
                <a:off x="1434384" y="2148192"/>
                <a:ext cx="25089" cy="24244"/>
              </a:xfrm>
              <a:custGeom>
                <a:avLst/>
                <a:gdLst/>
                <a:ahLst/>
                <a:cxnLst/>
                <a:rect l="l" t="t" r="r" b="b"/>
                <a:pathLst>
                  <a:path w="386" h="373" extrusionOk="0">
                    <a:moveTo>
                      <a:pt x="199" y="0"/>
                    </a:moveTo>
                    <a:cubicBezTo>
                      <a:pt x="100" y="0"/>
                      <a:pt x="0" y="74"/>
                      <a:pt x="20" y="209"/>
                    </a:cubicBezTo>
                    <a:cubicBezTo>
                      <a:pt x="33" y="302"/>
                      <a:pt x="112" y="372"/>
                      <a:pt x="209" y="372"/>
                    </a:cubicBezTo>
                    <a:cubicBezTo>
                      <a:pt x="212" y="372"/>
                      <a:pt x="215" y="372"/>
                      <a:pt x="218" y="372"/>
                    </a:cubicBezTo>
                    <a:cubicBezTo>
                      <a:pt x="314" y="360"/>
                      <a:pt x="386" y="272"/>
                      <a:pt x="377" y="175"/>
                    </a:cubicBezTo>
                    <a:cubicBezTo>
                      <a:pt x="371" y="56"/>
                      <a:pt x="286" y="0"/>
                      <a:pt x="19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8" name="Google Shape;2668;p41"/>
              <p:cNvSpPr/>
              <p:nvPr/>
            </p:nvSpPr>
            <p:spPr>
              <a:xfrm>
                <a:off x="2270517" y="1676438"/>
                <a:ext cx="28144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433" h="362" extrusionOk="0">
                    <a:moveTo>
                      <a:pt x="192" y="1"/>
                    </a:moveTo>
                    <a:cubicBezTo>
                      <a:pt x="93" y="1"/>
                      <a:pt x="1" y="84"/>
                      <a:pt x="13" y="201"/>
                    </a:cubicBezTo>
                    <a:cubicBezTo>
                      <a:pt x="25" y="293"/>
                      <a:pt x="100" y="361"/>
                      <a:pt x="194" y="361"/>
                    </a:cubicBezTo>
                    <a:cubicBezTo>
                      <a:pt x="199" y="361"/>
                      <a:pt x="205" y="361"/>
                      <a:pt x="210" y="361"/>
                    </a:cubicBezTo>
                    <a:cubicBezTo>
                      <a:pt x="369" y="344"/>
                      <a:pt x="432" y="147"/>
                      <a:pt x="307" y="42"/>
                    </a:cubicBezTo>
                    <a:cubicBezTo>
                      <a:pt x="271" y="13"/>
                      <a:pt x="231" y="1"/>
                      <a:pt x="19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9" name="Google Shape;2669;p41"/>
              <p:cNvSpPr/>
              <p:nvPr/>
            </p:nvSpPr>
            <p:spPr>
              <a:xfrm>
                <a:off x="1642183" y="1338059"/>
                <a:ext cx="24634" cy="23334"/>
              </a:xfrm>
              <a:custGeom>
                <a:avLst/>
                <a:gdLst/>
                <a:ahLst/>
                <a:cxnLst/>
                <a:rect l="l" t="t" r="r" b="b"/>
                <a:pathLst>
                  <a:path w="379" h="359" extrusionOk="0">
                    <a:moveTo>
                      <a:pt x="188" y="0"/>
                    </a:moveTo>
                    <a:cubicBezTo>
                      <a:pt x="183" y="0"/>
                      <a:pt x="178" y="1"/>
                      <a:pt x="173" y="1"/>
                    </a:cubicBezTo>
                    <a:cubicBezTo>
                      <a:pt x="72" y="9"/>
                      <a:pt x="1" y="98"/>
                      <a:pt x="9" y="194"/>
                    </a:cubicBezTo>
                    <a:cubicBezTo>
                      <a:pt x="21" y="289"/>
                      <a:pt x="101" y="359"/>
                      <a:pt x="191" y="359"/>
                    </a:cubicBezTo>
                    <a:cubicBezTo>
                      <a:pt x="196" y="359"/>
                      <a:pt x="201" y="358"/>
                      <a:pt x="206" y="358"/>
                    </a:cubicBezTo>
                    <a:cubicBezTo>
                      <a:pt x="307" y="349"/>
                      <a:pt x="379" y="261"/>
                      <a:pt x="370" y="161"/>
                    </a:cubicBezTo>
                    <a:cubicBezTo>
                      <a:pt x="358" y="69"/>
                      <a:pt x="279" y="0"/>
                      <a:pt x="18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0" name="Google Shape;2670;p41"/>
              <p:cNvSpPr/>
              <p:nvPr/>
            </p:nvSpPr>
            <p:spPr>
              <a:xfrm>
                <a:off x="1659082" y="1314335"/>
                <a:ext cx="28989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46" h="361" extrusionOk="0">
                    <a:moveTo>
                      <a:pt x="256" y="0"/>
                    </a:moveTo>
                    <a:cubicBezTo>
                      <a:pt x="251" y="0"/>
                      <a:pt x="245" y="0"/>
                      <a:pt x="240" y="1"/>
                    </a:cubicBezTo>
                    <a:cubicBezTo>
                      <a:pt x="0" y="9"/>
                      <a:pt x="20" y="360"/>
                      <a:pt x="240" y="360"/>
                    </a:cubicBezTo>
                    <a:cubicBezTo>
                      <a:pt x="251" y="360"/>
                      <a:pt x="262" y="359"/>
                      <a:pt x="274" y="358"/>
                    </a:cubicBezTo>
                    <a:cubicBezTo>
                      <a:pt x="375" y="349"/>
                      <a:pt x="446" y="261"/>
                      <a:pt x="438" y="160"/>
                    </a:cubicBezTo>
                    <a:cubicBezTo>
                      <a:pt x="426" y="69"/>
                      <a:pt x="346" y="0"/>
                      <a:pt x="25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1" name="Google Shape;2671;p41"/>
              <p:cNvSpPr/>
              <p:nvPr/>
            </p:nvSpPr>
            <p:spPr>
              <a:xfrm>
                <a:off x="2248158" y="1122071"/>
                <a:ext cx="28144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433" h="362" extrusionOk="0">
                    <a:moveTo>
                      <a:pt x="193" y="1"/>
                    </a:moveTo>
                    <a:cubicBezTo>
                      <a:pt x="94" y="1"/>
                      <a:pt x="0" y="83"/>
                      <a:pt x="13" y="197"/>
                    </a:cubicBezTo>
                    <a:cubicBezTo>
                      <a:pt x="20" y="292"/>
                      <a:pt x="100" y="361"/>
                      <a:pt x="194" y="361"/>
                    </a:cubicBezTo>
                    <a:cubicBezTo>
                      <a:pt x="199" y="361"/>
                      <a:pt x="204" y="361"/>
                      <a:pt x="210" y="361"/>
                    </a:cubicBezTo>
                    <a:cubicBezTo>
                      <a:pt x="369" y="344"/>
                      <a:pt x="432" y="143"/>
                      <a:pt x="306" y="42"/>
                    </a:cubicBezTo>
                    <a:cubicBezTo>
                      <a:pt x="272" y="13"/>
                      <a:pt x="232" y="1"/>
                      <a:pt x="19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2" name="Google Shape;2672;p41"/>
              <p:cNvSpPr/>
              <p:nvPr/>
            </p:nvSpPr>
            <p:spPr>
              <a:xfrm>
                <a:off x="2283582" y="1124606"/>
                <a:ext cx="27884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29" h="361" extrusionOk="0">
                    <a:moveTo>
                      <a:pt x="238" y="1"/>
                    </a:moveTo>
                    <a:cubicBezTo>
                      <a:pt x="187" y="1"/>
                      <a:pt x="136" y="21"/>
                      <a:pt x="97" y="66"/>
                    </a:cubicBezTo>
                    <a:cubicBezTo>
                      <a:pt x="1" y="186"/>
                      <a:pt x="89" y="361"/>
                      <a:pt x="236" y="361"/>
                    </a:cubicBezTo>
                    <a:cubicBezTo>
                      <a:pt x="243" y="361"/>
                      <a:pt x="250" y="360"/>
                      <a:pt x="257" y="360"/>
                    </a:cubicBezTo>
                    <a:cubicBezTo>
                      <a:pt x="353" y="351"/>
                      <a:pt x="429" y="263"/>
                      <a:pt x="416" y="162"/>
                    </a:cubicBezTo>
                    <a:cubicBezTo>
                      <a:pt x="408" y="61"/>
                      <a:pt x="324" y="1"/>
                      <a:pt x="23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3" name="Google Shape;2673;p41"/>
              <p:cNvSpPr/>
              <p:nvPr/>
            </p:nvSpPr>
            <p:spPr>
              <a:xfrm>
                <a:off x="2267787" y="1151125"/>
                <a:ext cx="27559" cy="23594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63" extrusionOk="0">
                    <a:moveTo>
                      <a:pt x="188" y="1"/>
                    </a:moveTo>
                    <a:cubicBezTo>
                      <a:pt x="181" y="1"/>
                      <a:pt x="175" y="1"/>
                      <a:pt x="168" y="2"/>
                    </a:cubicBezTo>
                    <a:cubicBezTo>
                      <a:pt x="71" y="15"/>
                      <a:pt x="0" y="98"/>
                      <a:pt x="9" y="199"/>
                    </a:cubicBezTo>
                    <a:cubicBezTo>
                      <a:pt x="17" y="300"/>
                      <a:pt x="100" y="363"/>
                      <a:pt x="186" y="363"/>
                    </a:cubicBezTo>
                    <a:cubicBezTo>
                      <a:pt x="236" y="363"/>
                      <a:pt x="286" y="342"/>
                      <a:pt x="323" y="296"/>
                    </a:cubicBezTo>
                    <a:cubicBezTo>
                      <a:pt x="424" y="179"/>
                      <a:pt x="336" y="1"/>
                      <a:pt x="188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4" name="Google Shape;2674;p41"/>
              <p:cNvSpPr/>
              <p:nvPr/>
            </p:nvSpPr>
            <p:spPr>
              <a:xfrm>
                <a:off x="2474025" y="879174"/>
                <a:ext cx="24309" cy="23594"/>
              </a:xfrm>
              <a:custGeom>
                <a:avLst/>
                <a:gdLst/>
                <a:ahLst/>
                <a:cxnLst/>
                <a:rect l="l" t="t" r="r" b="b"/>
                <a:pathLst>
                  <a:path w="374" h="363" extrusionOk="0">
                    <a:moveTo>
                      <a:pt x="184" y="1"/>
                    </a:moveTo>
                    <a:cubicBezTo>
                      <a:pt x="179" y="1"/>
                      <a:pt x="174" y="1"/>
                      <a:pt x="168" y="1"/>
                    </a:cubicBezTo>
                    <a:cubicBezTo>
                      <a:pt x="72" y="10"/>
                      <a:pt x="0" y="98"/>
                      <a:pt x="9" y="199"/>
                    </a:cubicBezTo>
                    <a:cubicBezTo>
                      <a:pt x="17" y="292"/>
                      <a:pt x="100" y="362"/>
                      <a:pt x="197" y="362"/>
                    </a:cubicBezTo>
                    <a:cubicBezTo>
                      <a:pt x="200" y="362"/>
                      <a:pt x="203" y="362"/>
                      <a:pt x="206" y="362"/>
                    </a:cubicBezTo>
                    <a:cubicBezTo>
                      <a:pt x="302" y="350"/>
                      <a:pt x="374" y="262"/>
                      <a:pt x="365" y="165"/>
                    </a:cubicBezTo>
                    <a:cubicBezTo>
                      <a:pt x="357" y="70"/>
                      <a:pt x="278" y="1"/>
                      <a:pt x="18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5" name="Google Shape;2675;p41"/>
              <p:cNvSpPr/>
              <p:nvPr/>
            </p:nvSpPr>
            <p:spPr>
              <a:xfrm>
                <a:off x="2504899" y="893344"/>
                <a:ext cx="27819" cy="23659"/>
              </a:xfrm>
              <a:custGeom>
                <a:avLst/>
                <a:gdLst/>
                <a:ahLst/>
                <a:cxnLst/>
                <a:rect l="l" t="t" r="r" b="b"/>
                <a:pathLst>
                  <a:path w="428" h="364" extrusionOk="0">
                    <a:moveTo>
                      <a:pt x="190" y="1"/>
                    </a:moveTo>
                    <a:cubicBezTo>
                      <a:pt x="91" y="1"/>
                      <a:pt x="0" y="85"/>
                      <a:pt x="12" y="199"/>
                    </a:cubicBezTo>
                    <a:cubicBezTo>
                      <a:pt x="20" y="294"/>
                      <a:pt x="99" y="363"/>
                      <a:pt x="193" y="363"/>
                    </a:cubicBezTo>
                    <a:cubicBezTo>
                      <a:pt x="199" y="363"/>
                      <a:pt x="204" y="363"/>
                      <a:pt x="209" y="363"/>
                    </a:cubicBezTo>
                    <a:cubicBezTo>
                      <a:pt x="369" y="346"/>
                      <a:pt x="428" y="144"/>
                      <a:pt x="306" y="44"/>
                    </a:cubicBezTo>
                    <a:cubicBezTo>
                      <a:pt x="270" y="14"/>
                      <a:pt x="230" y="1"/>
                      <a:pt x="19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6" name="Google Shape;2676;p41"/>
              <p:cNvSpPr/>
              <p:nvPr/>
            </p:nvSpPr>
            <p:spPr>
              <a:xfrm>
                <a:off x="2790435" y="1358533"/>
                <a:ext cx="28989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46" h="361" extrusionOk="0">
                    <a:moveTo>
                      <a:pt x="256" y="0"/>
                    </a:moveTo>
                    <a:cubicBezTo>
                      <a:pt x="251" y="0"/>
                      <a:pt x="246" y="0"/>
                      <a:pt x="240" y="1"/>
                    </a:cubicBezTo>
                    <a:cubicBezTo>
                      <a:pt x="0" y="9"/>
                      <a:pt x="23" y="360"/>
                      <a:pt x="241" y="360"/>
                    </a:cubicBezTo>
                    <a:cubicBezTo>
                      <a:pt x="251" y="360"/>
                      <a:pt x="262" y="359"/>
                      <a:pt x="274" y="358"/>
                    </a:cubicBezTo>
                    <a:cubicBezTo>
                      <a:pt x="375" y="349"/>
                      <a:pt x="446" y="261"/>
                      <a:pt x="438" y="160"/>
                    </a:cubicBezTo>
                    <a:cubicBezTo>
                      <a:pt x="426" y="69"/>
                      <a:pt x="346" y="0"/>
                      <a:pt x="25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7" name="Google Shape;2677;p41"/>
              <p:cNvSpPr/>
              <p:nvPr/>
            </p:nvSpPr>
            <p:spPr>
              <a:xfrm>
                <a:off x="2813899" y="1382128"/>
                <a:ext cx="27949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61" extrusionOk="0">
                    <a:moveTo>
                      <a:pt x="193" y="0"/>
                    </a:moveTo>
                    <a:cubicBezTo>
                      <a:pt x="94" y="0"/>
                      <a:pt x="0" y="85"/>
                      <a:pt x="9" y="200"/>
                    </a:cubicBezTo>
                    <a:cubicBezTo>
                      <a:pt x="21" y="292"/>
                      <a:pt x="101" y="360"/>
                      <a:pt x="191" y="360"/>
                    </a:cubicBezTo>
                    <a:cubicBezTo>
                      <a:pt x="196" y="360"/>
                      <a:pt x="202" y="360"/>
                      <a:pt x="207" y="360"/>
                    </a:cubicBezTo>
                    <a:cubicBezTo>
                      <a:pt x="366" y="347"/>
                      <a:pt x="429" y="146"/>
                      <a:pt x="303" y="41"/>
                    </a:cubicBezTo>
                    <a:cubicBezTo>
                      <a:pt x="270" y="13"/>
                      <a:pt x="231" y="0"/>
                      <a:pt x="19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8" name="Google Shape;2678;p41"/>
              <p:cNvSpPr/>
              <p:nvPr/>
            </p:nvSpPr>
            <p:spPr>
              <a:xfrm>
                <a:off x="2597846" y="1671888"/>
                <a:ext cx="27624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61" extrusionOk="0">
                    <a:moveTo>
                      <a:pt x="235" y="0"/>
                    </a:moveTo>
                    <a:cubicBezTo>
                      <a:pt x="185" y="0"/>
                      <a:pt x="134" y="21"/>
                      <a:pt x="97" y="65"/>
                    </a:cubicBezTo>
                    <a:cubicBezTo>
                      <a:pt x="1" y="186"/>
                      <a:pt x="85" y="360"/>
                      <a:pt x="233" y="360"/>
                    </a:cubicBezTo>
                    <a:cubicBezTo>
                      <a:pt x="239" y="360"/>
                      <a:pt x="246" y="360"/>
                      <a:pt x="253" y="359"/>
                    </a:cubicBezTo>
                    <a:cubicBezTo>
                      <a:pt x="353" y="351"/>
                      <a:pt x="425" y="263"/>
                      <a:pt x="416" y="162"/>
                    </a:cubicBezTo>
                    <a:cubicBezTo>
                      <a:pt x="406" y="61"/>
                      <a:pt x="321" y="0"/>
                      <a:pt x="23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9" name="Google Shape;2679;p41"/>
              <p:cNvSpPr/>
              <p:nvPr/>
            </p:nvSpPr>
            <p:spPr>
              <a:xfrm>
                <a:off x="2617801" y="1640884"/>
                <a:ext cx="24569" cy="23334"/>
              </a:xfrm>
              <a:custGeom>
                <a:avLst/>
                <a:gdLst/>
                <a:ahLst/>
                <a:cxnLst/>
                <a:rect l="l" t="t" r="r" b="b"/>
                <a:pathLst>
                  <a:path w="378" h="359" extrusionOk="0">
                    <a:moveTo>
                      <a:pt x="188" y="0"/>
                    </a:moveTo>
                    <a:cubicBezTo>
                      <a:pt x="183" y="0"/>
                      <a:pt x="177" y="1"/>
                      <a:pt x="172" y="1"/>
                    </a:cubicBezTo>
                    <a:cubicBezTo>
                      <a:pt x="72" y="9"/>
                      <a:pt x="0" y="98"/>
                      <a:pt x="9" y="194"/>
                    </a:cubicBezTo>
                    <a:cubicBezTo>
                      <a:pt x="21" y="289"/>
                      <a:pt x="100" y="358"/>
                      <a:pt x="190" y="358"/>
                    </a:cubicBezTo>
                    <a:cubicBezTo>
                      <a:pt x="196" y="358"/>
                      <a:pt x="201" y="358"/>
                      <a:pt x="206" y="358"/>
                    </a:cubicBezTo>
                    <a:cubicBezTo>
                      <a:pt x="307" y="349"/>
                      <a:pt x="378" y="261"/>
                      <a:pt x="370" y="161"/>
                    </a:cubicBezTo>
                    <a:cubicBezTo>
                      <a:pt x="358" y="69"/>
                      <a:pt x="278" y="0"/>
                      <a:pt x="18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0" name="Google Shape;2680;p41"/>
              <p:cNvSpPr/>
              <p:nvPr/>
            </p:nvSpPr>
            <p:spPr>
              <a:xfrm>
                <a:off x="2637950" y="1665973"/>
                <a:ext cx="27624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62" extrusionOk="0">
                    <a:moveTo>
                      <a:pt x="193" y="0"/>
                    </a:moveTo>
                    <a:cubicBezTo>
                      <a:pt x="186" y="0"/>
                      <a:pt x="180" y="0"/>
                      <a:pt x="173" y="1"/>
                    </a:cubicBezTo>
                    <a:cubicBezTo>
                      <a:pt x="72" y="14"/>
                      <a:pt x="1" y="102"/>
                      <a:pt x="9" y="198"/>
                    </a:cubicBezTo>
                    <a:cubicBezTo>
                      <a:pt x="20" y="300"/>
                      <a:pt x="105" y="362"/>
                      <a:pt x="191" y="362"/>
                    </a:cubicBezTo>
                    <a:cubicBezTo>
                      <a:pt x="241" y="362"/>
                      <a:pt x="291" y="341"/>
                      <a:pt x="328" y="295"/>
                    </a:cubicBezTo>
                    <a:cubicBezTo>
                      <a:pt x="425" y="178"/>
                      <a:pt x="340" y="0"/>
                      <a:pt x="19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1" name="Google Shape;2681;p41"/>
              <p:cNvSpPr/>
              <p:nvPr/>
            </p:nvSpPr>
            <p:spPr>
              <a:xfrm>
                <a:off x="2582312" y="2129213"/>
                <a:ext cx="27624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62" extrusionOk="0">
                    <a:moveTo>
                      <a:pt x="192" y="0"/>
                    </a:moveTo>
                    <a:cubicBezTo>
                      <a:pt x="186" y="0"/>
                      <a:pt x="179" y="0"/>
                      <a:pt x="173" y="1"/>
                    </a:cubicBezTo>
                    <a:cubicBezTo>
                      <a:pt x="72" y="14"/>
                      <a:pt x="1" y="98"/>
                      <a:pt x="9" y="198"/>
                    </a:cubicBezTo>
                    <a:cubicBezTo>
                      <a:pt x="20" y="300"/>
                      <a:pt x="104" y="362"/>
                      <a:pt x="191" y="362"/>
                    </a:cubicBezTo>
                    <a:cubicBezTo>
                      <a:pt x="241" y="362"/>
                      <a:pt x="291" y="341"/>
                      <a:pt x="328" y="295"/>
                    </a:cubicBezTo>
                    <a:cubicBezTo>
                      <a:pt x="424" y="178"/>
                      <a:pt x="340" y="0"/>
                      <a:pt x="19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2" name="Google Shape;2682;p41"/>
              <p:cNvSpPr/>
              <p:nvPr/>
            </p:nvSpPr>
            <p:spPr>
              <a:xfrm>
                <a:off x="2613641" y="2114653"/>
                <a:ext cx="27949" cy="23724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65" extrusionOk="0">
                    <a:moveTo>
                      <a:pt x="239" y="1"/>
                    </a:moveTo>
                    <a:cubicBezTo>
                      <a:pt x="189" y="1"/>
                      <a:pt x="139" y="21"/>
                      <a:pt x="102" y="66"/>
                    </a:cubicBezTo>
                    <a:cubicBezTo>
                      <a:pt x="0" y="187"/>
                      <a:pt x="91" y="364"/>
                      <a:pt x="242" y="364"/>
                    </a:cubicBezTo>
                    <a:cubicBezTo>
                      <a:pt x="247" y="364"/>
                      <a:pt x="252" y="364"/>
                      <a:pt x="257" y="364"/>
                    </a:cubicBezTo>
                    <a:cubicBezTo>
                      <a:pt x="358" y="351"/>
                      <a:pt x="429" y="263"/>
                      <a:pt x="421" y="166"/>
                    </a:cubicBezTo>
                    <a:cubicBezTo>
                      <a:pt x="410" y="62"/>
                      <a:pt x="325" y="1"/>
                      <a:pt x="23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3" name="Google Shape;2683;p41"/>
              <p:cNvSpPr/>
              <p:nvPr/>
            </p:nvSpPr>
            <p:spPr>
              <a:xfrm>
                <a:off x="2952215" y="2052580"/>
                <a:ext cx="29314" cy="23464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61" extrusionOk="0">
                    <a:moveTo>
                      <a:pt x="260" y="0"/>
                    </a:moveTo>
                    <a:cubicBezTo>
                      <a:pt x="255" y="0"/>
                      <a:pt x="250" y="0"/>
                      <a:pt x="245" y="1"/>
                    </a:cubicBezTo>
                    <a:cubicBezTo>
                      <a:pt x="0" y="9"/>
                      <a:pt x="23" y="360"/>
                      <a:pt x="244" y="360"/>
                    </a:cubicBezTo>
                    <a:cubicBezTo>
                      <a:pt x="255" y="360"/>
                      <a:pt x="266" y="359"/>
                      <a:pt x="278" y="357"/>
                    </a:cubicBezTo>
                    <a:cubicBezTo>
                      <a:pt x="375" y="349"/>
                      <a:pt x="450" y="261"/>
                      <a:pt x="442" y="160"/>
                    </a:cubicBezTo>
                    <a:cubicBezTo>
                      <a:pt x="430" y="69"/>
                      <a:pt x="350" y="0"/>
                      <a:pt x="26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4" name="Google Shape;2684;p41"/>
              <p:cNvSpPr/>
              <p:nvPr/>
            </p:nvSpPr>
            <p:spPr>
              <a:xfrm>
                <a:off x="2258752" y="1030359"/>
                <a:ext cx="65" cy="6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5" name="Google Shape;2685;p41"/>
              <p:cNvSpPr/>
              <p:nvPr/>
            </p:nvSpPr>
            <p:spPr>
              <a:xfrm>
                <a:off x="1704971" y="1496979"/>
                <a:ext cx="143514" cy="135650"/>
              </a:xfrm>
              <a:custGeom>
                <a:avLst/>
                <a:gdLst/>
                <a:ahLst/>
                <a:cxnLst/>
                <a:rect l="l" t="t" r="r" b="b"/>
                <a:pathLst>
                  <a:path w="2208" h="2087" extrusionOk="0">
                    <a:moveTo>
                      <a:pt x="1089" y="1"/>
                    </a:moveTo>
                    <a:cubicBezTo>
                      <a:pt x="951" y="1"/>
                      <a:pt x="814" y="28"/>
                      <a:pt x="684" y="83"/>
                    </a:cubicBezTo>
                    <a:cubicBezTo>
                      <a:pt x="676" y="83"/>
                      <a:pt x="668" y="87"/>
                      <a:pt x="663" y="91"/>
                    </a:cubicBezTo>
                    <a:cubicBezTo>
                      <a:pt x="248" y="276"/>
                      <a:pt x="0" y="708"/>
                      <a:pt x="55" y="1157"/>
                    </a:cubicBezTo>
                    <a:cubicBezTo>
                      <a:pt x="105" y="1611"/>
                      <a:pt x="441" y="1976"/>
                      <a:pt x="886" y="2068"/>
                    </a:cubicBezTo>
                    <a:cubicBezTo>
                      <a:pt x="947" y="2081"/>
                      <a:pt x="1013" y="2086"/>
                      <a:pt x="1078" y="2086"/>
                    </a:cubicBezTo>
                    <a:cubicBezTo>
                      <a:pt x="1098" y="2086"/>
                      <a:pt x="1118" y="2086"/>
                      <a:pt x="1138" y="2085"/>
                    </a:cubicBezTo>
                    <a:cubicBezTo>
                      <a:pt x="1612" y="2064"/>
                      <a:pt x="2015" y="1720"/>
                      <a:pt x="2111" y="1254"/>
                    </a:cubicBezTo>
                    <a:cubicBezTo>
                      <a:pt x="2208" y="788"/>
                      <a:pt x="1977" y="318"/>
                      <a:pt x="1549" y="108"/>
                    </a:cubicBezTo>
                    <a:cubicBezTo>
                      <a:pt x="1403" y="36"/>
                      <a:pt x="1246" y="1"/>
                      <a:pt x="108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6" name="Google Shape;2686;p41"/>
              <p:cNvSpPr/>
              <p:nvPr/>
            </p:nvSpPr>
            <p:spPr>
              <a:xfrm>
                <a:off x="1917839" y="1559377"/>
                <a:ext cx="136105" cy="130775"/>
              </a:xfrm>
              <a:custGeom>
                <a:avLst/>
                <a:gdLst/>
                <a:ahLst/>
                <a:cxnLst/>
                <a:rect l="l" t="t" r="r" b="b"/>
                <a:pathLst>
                  <a:path w="2094" h="2012" extrusionOk="0">
                    <a:moveTo>
                      <a:pt x="1050" y="1"/>
                    </a:moveTo>
                    <a:cubicBezTo>
                      <a:pt x="920" y="1"/>
                      <a:pt x="790" y="26"/>
                      <a:pt x="666" y="76"/>
                    </a:cubicBezTo>
                    <a:lnTo>
                      <a:pt x="658" y="80"/>
                    </a:lnTo>
                    <a:cubicBezTo>
                      <a:pt x="503" y="143"/>
                      <a:pt x="373" y="244"/>
                      <a:pt x="268" y="374"/>
                    </a:cubicBezTo>
                    <a:cubicBezTo>
                      <a:pt x="138" y="533"/>
                      <a:pt x="62" y="726"/>
                      <a:pt x="45" y="932"/>
                    </a:cubicBezTo>
                    <a:cubicBezTo>
                      <a:pt x="0" y="1514"/>
                      <a:pt x="463" y="2011"/>
                      <a:pt x="1047" y="2011"/>
                    </a:cubicBezTo>
                    <a:cubicBezTo>
                      <a:pt x="1062" y="2011"/>
                      <a:pt x="1076" y="2011"/>
                      <a:pt x="1090" y="2011"/>
                    </a:cubicBezTo>
                    <a:cubicBezTo>
                      <a:pt x="1111" y="2011"/>
                      <a:pt x="1136" y="2006"/>
                      <a:pt x="1162" y="2002"/>
                    </a:cubicBezTo>
                    <a:cubicBezTo>
                      <a:pt x="1623" y="1948"/>
                      <a:pt x="1989" y="1582"/>
                      <a:pt x="2043" y="1117"/>
                    </a:cubicBezTo>
                    <a:cubicBezTo>
                      <a:pt x="2093" y="655"/>
                      <a:pt x="1821" y="214"/>
                      <a:pt x="1384" y="59"/>
                    </a:cubicBezTo>
                    <a:cubicBezTo>
                      <a:pt x="1275" y="20"/>
                      <a:pt x="1162" y="1"/>
                      <a:pt x="105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7" name="Google Shape;2687;p41"/>
              <p:cNvSpPr/>
              <p:nvPr/>
            </p:nvSpPr>
            <p:spPr>
              <a:xfrm>
                <a:off x="956650" y="705825"/>
                <a:ext cx="2143813" cy="1962989"/>
              </a:xfrm>
              <a:custGeom>
                <a:avLst/>
                <a:gdLst/>
                <a:ahLst/>
                <a:cxnLst/>
                <a:rect l="l" t="t" r="r" b="b"/>
                <a:pathLst>
                  <a:path w="32983" h="30201" extrusionOk="0">
                    <a:moveTo>
                      <a:pt x="11356" y="18875"/>
                    </a:moveTo>
                    <a:lnTo>
                      <a:pt x="11356" y="18875"/>
                    </a:lnTo>
                    <a:cubicBezTo>
                      <a:pt x="11352" y="18877"/>
                      <a:pt x="11348" y="18880"/>
                      <a:pt x="11345" y="18882"/>
                    </a:cubicBezTo>
                    <a:cubicBezTo>
                      <a:pt x="11349" y="18880"/>
                      <a:pt x="11352" y="18877"/>
                      <a:pt x="11356" y="18875"/>
                    </a:cubicBezTo>
                    <a:close/>
                    <a:moveTo>
                      <a:pt x="5449" y="16315"/>
                    </a:moveTo>
                    <a:cubicBezTo>
                      <a:pt x="5525" y="16315"/>
                      <a:pt x="5602" y="16317"/>
                      <a:pt x="5679" y="16322"/>
                    </a:cubicBezTo>
                    <a:cubicBezTo>
                      <a:pt x="5705" y="16320"/>
                      <a:pt x="5731" y="16319"/>
                      <a:pt x="5757" y="16319"/>
                    </a:cubicBezTo>
                    <a:cubicBezTo>
                      <a:pt x="5831" y="16319"/>
                      <a:pt x="5905" y="16327"/>
                      <a:pt x="5977" y="16343"/>
                    </a:cubicBezTo>
                    <a:cubicBezTo>
                      <a:pt x="6062" y="16356"/>
                      <a:pt x="6152" y="16368"/>
                      <a:pt x="6234" y="16368"/>
                    </a:cubicBezTo>
                    <a:cubicBezTo>
                      <a:pt x="6289" y="16368"/>
                      <a:pt x="6340" y="16362"/>
                      <a:pt x="6384" y="16347"/>
                    </a:cubicBezTo>
                    <a:lnTo>
                      <a:pt x="6384" y="16347"/>
                    </a:lnTo>
                    <a:cubicBezTo>
                      <a:pt x="6225" y="17590"/>
                      <a:pt x="6191" y="18849"/>
                      <a:pt x="6170" y="20099"/>
                    </a:cubicBezTo>
                    <a:lnTo>
                      <a:pt x="6170" y="20099"/>
                    </a:lnTo>
                    <a:cubicBezTo>
                      <a:pt x="5727" y="20087"/>
                      <a:pt x="5292" y="20066"/>
                      <a:pt x="4881" y="20049"/>
                    </a:cubicBezTo>
                    <a:cubicBezTo>
                      <a:pt x="3559" y="19995"/>
                      <a:pt x="2241" y="19961"/>
                      <a:pt x="915" y="19890"/>
                    </a:cubicBezTo>
                    <a:cubicBezTo>
                      <a:pt x="901" y="19891"/>
                      <a:pt x="887" y="19892"/>
                      <a:pt x="873" y="19892"/>
                    </a:cubicBezTo>
                    <a:cubicBezTo>
                      <a:pt x="845" y="19892"/>
                      <a:pt x="817" y="19890"/>
                      <a:pt x="789" y="19890"/>
                    </a:cubicBezTo>
                    <a:cubicBezTo>
                      <a:pt x="886" y="19604"/>
                      <a:pt x="1012" y="19327"/>
                      <a:pt x="1167" y="19071"/>
                    </a:cubicBezTo>
                    <a:cubicBezTo>
                      <a:pt x="2053" y="17573"/>
                      <a:pt x="3649" y="16315"/>
                      <a:pt x="5449" y="16315"/>
                    </a:cubicBezTo>
                    <a:close/>
                    <a:moveTo>
                      <a:pt x="680" y="20246"/>
                    </a:moveTo>
                    <a:cubicBezTo>
                      <a:pt x="707" y="20251"/>
                      <a:pt x="734" y="20253"/>
                      <a:pt x="761" y="20253"/>
                    </a:cubicBezTo>
                    <a:cubicBezTo>
                      <a:pt x="780" y="20253"/>
                      <a:pt x="799" y="20252"/>
                      <a:pt x="819" y="20251"/>
                    </a:cubicBezTo>
                    <a:cubicBezTo>
                      <a:pt x="2590" y="20330"/>
                      <a:pt x="4382" y="20389"/>
                      <a:pt x="6166" y="20440"/>
                    </a:cubicBezTo>
                    <a:cubicBezTo>
                      <a:pt x="6162" y="20645"/>
                      <a:pt x="6157" y="20851"/>
                      <a:pt x="6153" y="21052"/>
                    </a:cubicBezTo>
                    <a:cubicBezTo>
                      <a:pt x="6187" y="21539"/>
                      <a:pt x="6183" y="22391"/>
                      <a:pt x="6204" y="23382"/>
                    </a:cubicBezTo>
                    <a:lnTo>
                      <a:pt x="3446" y="23172"/>
                    </a:lnTo>
                    <a:cubicBezTo>
                      <a:pt x="2422" y="23096"/>
                      <a:pt x="1402" y="23021"/>
                      <a:pt x="378" y="22941"/>
                    </a:cubicBezTo>
                    <a:cubicBezTo>
                      <a:pt x="374" y="22677"/>
                      <a:pt x="378" y="22400"/>
                      <a:pt x="386" y="22135"/>
                    </a:cubicBezTo>
                    <a:cubicBezTo>
                      <a:pt x="445" y="21514"/>
                      <a:pt x="516" y="20863"/>
                      <a:pt x="680" y="20246"/>
                    </a:cubicBezTo>
                    <a:close/>
                    <a:moveTo>
                      <a:pt x="23667" y="26412"/>
                    </a:moveTo>
                    <a:lnTo>
                      <a:pt x="23667" y="26412"/>
                    </a:lnTo>
                    <a:cubicBezTo>
                      <a:pt x="23665" y="26416"/>
                      <a:pt x="23664" y="26419"/>
                      <a:pt x="23664" y="26421"/>
                    </a:cubicBezTo>
                    <a:cubicBezTo>
                      <a:pt x="23665" y="26418"/>
                      <a:pt x="23666" y="26415"/>
                      <a:pt x="23667" y="26412"/>
                    </a:cubicBezTo>
                    <a:close/>
                    <a:moveTo>
                      <a:pt x="14216" y="26925"/>
                    </a:moveTo>
                    <a:cubicBezTo>
                      <a:pt x="14212" y="26929"/>
                      <a:pt x="14212" y="26933"/>
                      <a:pt x="14212" y="26937"/>
                    </a:cubicBezTo>
                    <a:cubicBezTo>
                      <a:pt x="14213" y="26933"/>
                      <a:pt x="14214" y="26929"/>
                      <a:pt x="14216" y="26925"/>
                    </a:cubicBezTo>
                    <a:close/>
                    <a:moveTo>
                      <a:pt x="21161" y="363"/>
                    </a:moveTo>
                    <a:cubicBezTo>
                      <a:pt x="21350" y="363"/>
                      <a:pt x="21564" y="398"/>
                      <a:pt x="21796" y="469"/>
                    </a:cubicBezTo>
                    <a:cubicBezTo>
                      <a:pt x="22997" y="868"/>
                      <a:pt x="23899" y="1787"/>
                      <a:pt x="24894" y="2526"/>
                    </a:cubicBezTo>
                    <a:cubicBezTo>
                      <a:pt x="26241" y="3785"/>
                      <a:pt x="27710" y="4931"/>
                      <a:pt x="28823" y="6421"/>
                    </a:cubicBezTo>
                    <a:cubicBezTo>
                      <a:pt x="30367" y="8465"/>
                      <a:pt x="31278" y="10887"/>
                      <a:pt x="31786" y="13392"/>
                    </a:cubicBezTo>
                    <a:cubicBezTo>
                      <a:pt x="32500" y="16398"/>
                      <a:pt x="32550" y="19550"/>
                      <a:pt x="32437" y="22635"/>
                    </a:cubicBezTo>
                    <a:cubicBezTo>
                      <a:pt x="32222" y="24494"/>
                      <a:pt x="32516" y="26727"/>
                      <a:pt x="31161" y="28217"/>
                    </a:cubicBezTo>
                    <a:cubicBezTo>
                      <a:pt x="30747" y="28572"/>
                      <a:pt x="30405" y="28720"/>
                      <a:pt x="30113" y="28720"/>
                    </a:cubicBezTo>
                    <a:cubicBezTo>
                      <a:pt x="29416" y="28720"/>
                      <a:pt x="29008" y="27875"/>
                      <a:pt x="28609" y="26996"/>
                    </a:cubicBezTo>
                    <a:cubicBezTo>
                      <a:pt x="28546" y="26866"/>
                      <a:pt x="28495" y="26731"/>
                      <a:pt x="28453" y="26593"/>
                    </a:cubicBezTo>
                    <a:cubicBezTo>
                      <a:pt x="28416" y="26496"/>
                      <a:pt x="28378" y="26400"/>
                      <a:pt x="28348" y="26299"/>
                    </a:cubicBezTo>
                    <a:cubicBezTo>
                      <a:pt x="28315" y="26181"/>
                      <a:pt x="28285" y="26068"/>
                      <a:pt x="28256" y="25955"/>
                    </a:cubicBezTo>
                    <a:lnTo>
                      <a:pt x="28256" y="25971"/>
                    </a:lnTo>
                    <a:cubicBezTo>
                      <a:pt x="28248" y="26022"/>
                      <a:pt x="28235" y="26072"/>
                      <a:pt x="28222" y="26123"/>
                    </a:cubicBezTo>
                    <a:cubicBezTo>
                      <a:pt x="28206" y="26186"/>
                      <a:pt x="28193" y="26253"/>
                      <a:pt x="28189" y="26320"/>
                    </a:cubicBezTo>
                    <a:lnTo>
                      <a:pt x="28189" y="26332"/>
                    </a:lnTo>
                    <a:cubicBezTo>
                      <a:pt x="28185" y="26337"/>
                      <a:pt x="28185" y="26341"/>
                      <a:pt x="28189" y="26349"/>
                    </a:cubicBezTo>
                    <a:cubicBezTo>
                      <a:pt x="28189" y="26370"/>
                      <a:pt x="28181" y="26387"/>
                      <a:pt x="28176" y="26404"/>
                    </a:cubicBezTo>
                    <a:cubicBezTo>
                      <a:pt x="28155" y="26559"/>
                      <a:pt x="28122" y="26719"/>
                      <a:pt x="28088" y="26874"/>
                    </a:cubicBezTo>
                    <a:cubicBezTo>
                      <a:pt x="27971" y="27793"/>
                      <a:pt x="27719" y="28826"/>
                      <a:pt x="26816" y="29224"/>
                    </a:cubicBezTo>
                    <a:cubicBezTo>
                      <a:pt x="26612" y="29272"/>
                      <a:pt x="26417" y="29294"/>
                      <a:pt x="26233" y="29294"/>
                    </a:cubicBezTo>
                    <a:cubicBezTo>
                      <a:pt x="25108" y="29294"/>
                      <a:pt x="24355" y="28465"/>
                      <a:pt x="24063" y="27394"/>
                    </a:cubicBezTo>
                    <a:cubicBezTo>
                      <a:pt x="24055" y="27357"/>
                      <a:pt x="24042" y="27319"/>
                      <a:pt x="24029" y="27281"/>
                    </a:cubicBezTo>
                    <a:cubicBezTo>
                      <a:pt x="24000" y="27178"/>
                      <a:pt x="23980" y="27066"/>
                      <a:pt x="23951" y="26962"/>
                    </a:cubicBezTo>
                    <a:lnTo>
                      <a:pt x="23951" y="26962"/>
                    </a:lnTo>
                    <a:cubicBezTo>
                      <a:pt x="23951" y="26963"/>
                      <a:pt x="23952" y="26965"/>
                      <a:pt x="23954" y="26966"/>
                    </a:cubicBezTo>
                    <a:cubicBezTo>
                      <a:pt x="23920" y="26840"/>
                      <a:pt x="23891" y="26714"/>
                      <a:pt x="23870" y="26588"/>
                    </a:cubicBezTo>
                    <a:lnTo>
                      <a:pt x="23870" y="26576"/>
                    </a:lnTo>
                    <a:cubicBezTo>
                      <a:pt x="23870" y="26563"/>
                      <a:pt x="23866" y="26551"/>
                      <a:pt x="23866" y="26538"/>
                    </a:cubicBezTo>
                    <a:cubicBezTo>
                      <a:pt x="23845" y="26416"/>
                      <a:pt x="23832" y="26299"/>
                      <a:pt x="23824" y="26177"/>
                    </a:cubicBezTo>
                    <a:cubicBezTo>
                      <a:pt x="23815" y="26106"/>
                      <a:pt x="23811" y="26034"/>
                      <a:pt x="23807" y="25963"/>
                    </a:cubicBezTo>
                    <a:cubicBezTo>
                      <a:pt x="23790" y="26022"/>
                      <a:pt x="23773" y="26085"/>
                      <a:pt x="23752" y="26148"/>
                    </a:cubicBezTo>
                    <a:cubicBezTo>
                      <a:pt x="23724" y="26237"/>
                      <a:pt x="23692" y="26327"/>
                      <a:pt x="23667" y="26412"/>
                    </a:cubicBezTo>
                    <a:lnTo>
                      <a:pt x="23667" y="26412"/>
                    </a:lnTo>
                    <a:cubicBezTo>
                      <a:pt x="23668" y="26408"/>
                      <a:pt x="23670" y="26404"/>
                      <a:pt x="23673" y="26400"/>
                    </a:cubicBezTo>
                    <a:lnTo>
                      <a:pt x="23673" y="26408"/>
                    </a:lnTo>
                    <a:cubicBezTo>
                      <a:pt x="23673" y="26412"/>
                      <a:pt x="23668" y="26416"/>
                      <a:pt x="23664" y="26421"/>
                    </a:cubicBezTo>
                    <a:lnTo>
                      <a:pt x="23668" y="26416"/>
                    </a:lnTo>
                    <a:lnTo>
                      <a:pt x="23668" y="26416"/>
                    </a:lnTo>
                    <a:cubicBezTo>
                      <a:pt x="23664" y="26433"/>
                      <a:pt x="23656" y="26454"/>
                      <a:pt x="23652" y="26475"/>
                    </a:cubicBezTo>
                    <a:cubicBezTo>
                      <a:pt x="23652" y="26467"/>
                      <a:pt x="23656" y="26458"/>
                      <a:pt x="23656" y="26450"/>
                    </a:cubicBezTo>
                    <a:lnTo>
                      <a:pt x="23656" y="26450"/>
                    </a:lnTo>
                    <a:cubicBezTo>
                      <a:pt x="23652" y="26467"/>
                      <a:pt x="23647" y="26484"/>
                      <a:pt x="23643" y="26500"/>
                    </a:cubicBezTo>
                    <a:lnTo>
                      <a:pt x="23643" y="26505"/>
                    </a:lnTo>
                    <a:cubicBezTo>
                      <a:pt x="23635" y="26534"/>
                      <a:pt x="23626" y="26563"/>
                      <a:pt x="23618" y="26593"/>
                    </a:cubicBezTo>
                    <a:cubicBezTo>
                      <a:pt x="23589" y="26702"/>
                      <a:pt x="23555" y="26811"/>
                      <a:pt x="23522" y="26920"/>
                    </a:cubicBezTo>
                    <a:cubicBezTo>
                      <a:pt x="23522" y="26920"/>
                      <a:pt x="23522" y="26924"/>
                      <a:pt x="23522" y="26928"/>
                    </a:cubicBezTo>
                    <a:lnTo>
                      <a:pt x="23522" y="26933"/>
                    </a:lnTo>
                    <a:cubicBezTo>
                      <a:pt x="23505" y="27004"/>
                      <a:pt x="23492" y="27071"/>
                      <a:pt x="23475" y="27143"/>
                    </a:cubicBezTo>
                    <a:cubicBezTo>
                      <a:pt x="23454" y="27302"/>
                      <a:pt x="23421" y="27457"/>
                      <a:pt x="23383" y="27621"/>
                    </a:cubicBezTo>
                    <a:cubicBezTo>
                      <a:pt x="23211" y="28586"/>
                      <a:pt x="22321" y="29304"/>
                      <a:pt x="21389" y="29489"/>
                    </a:cubicBezTo>
                    <a:cubicBezTo>
                      <a:pt x="21345" y="29492"/>
                      <a:pt x="21302" y="29493"/>
                      <a:pt x="21260" y="29493"/>
                    </a:cubicBezTo>
                    <a:cubicBezTo>
                      <a:pt x="20218" y="29493"/>
                      <a:pt x="19600" y="28618"/>
                      <a:pt x="19354" y="27655"/>
                    </a:cubicBezTo>
                    <a:cubicBezTo>
                      <a:pt x="19341" y="27617"/>
                      <a:pt x="19328" y="27575"/>
                      <a:pt x="19316" y="27537"/>
                    </a:cubicBezTo>
                    <a:cubicBezTo>
                      <a:pt x="19287" y="27420"/>
                      <a:pt x="19261" y="27298"/>
                      <a:pt x="19240" y="27176"/>
                    </a:cubicBezTo>
                    <a:cubicBezTo>
                      <a:pt x="19224" y="27084"/>
                      <a:pt x="19207" y="26991"/>
                      <a:pt x="19194" y="26895"/>
                    </a:cubicBezTo>
                    <a:cubicBezTo>
                      <a:pt x="19182" y="26803"/>
                      <a:pt x="19173" y="26714"/>
                      <a:pt x="19161" y="26622"/>
                    </a:cubicBezTo>
                    <a:cubicBezTo>
                      <a:pt x="19148" y="26559"/>
                      <a:pt x="19140" y="26496"/>
                      <a:pt x="19135" y="26429"/>
                    </a:cubicBezTo>
                    <a:lnTo>
                      <a:pt x="19135" y="26370"/>
                    </a:lnTo>
                    <a:cubicBezTo>
                      <a:pt x="19098" y="26492"/>
                      <a:pt x="19060" y="26614"/>
                      <a:pt x="19022" y="26735"/>
                    </a:cubicBezTo>
                    <a:cubicBezTo>
                      <a:pt x="19022" y="26735"/>
                      <a:pt x="19022" y="26735"/>
                      <a:pt x="19023" y="26735"/>
                    </a:cubicBezTo>
                    <a:lnTo>
                      <a:pt x="19023" y="26735"/>
                    </a:lnTo>
                    <a:cubicBezTo>
                      <a:pt x="18994" y="26828"/>
                      <a:pt x="18962" y="26924"/>
                      <a:pt x="18934" y="27017"/>
                    </a:cubicBezTo>
                    <a:cubicBezTo>
                      <a:pt x="18917" y="27054"/>
                      <a:pt x="18905" y="27096"/>
                      <a:pt x="18896" y="27130"/>
                    </a:cubicBezTo>
                    <a:cubicBezTo>
                      <a:pt x="18875" y="27201"/>
                      <a:pt x="18850" y="27277"/>
                      <a:pt x="18829" y="27344"/>
                    </a:cubicBezTo>
                    <a:cubicBezTo>
                      <a:pt x="18795" y="27449"/>
                      <a:pt x="18762" y="27554"/>
                      <a:pt x="18724" y="27659"/>
                    </a:cubicBezTo>
                    <a:cubicBezTo>
                      <a:pt x="18686" y="27764"/>
                      <a:pt x="18657" y="27877"/>
                      <a:pt x="18628" y="27986"/>
                    </a:cubicBezTo>
                    <a:cubicBezTo>
                      <a:pt x="18619" y="28007"/>
                      <a:pt x="18611" y="28032"/>
                      <a:pt x="18602" y="28058"/>
                    </a:cubicBezTo>
                    <a:cubicBezTo>
                      <a:pt x="18489" y="28507"/>
                      <a:pt x="18321" y="28939"/>
                      <a:pt x="17990" y="29292"/>
                    </a:cubicBezTo>
                    <a:cubicBezTo>
                      <a:pt x="17578" y="29657"/>
                      <a:pt x="16974" y="29820"/>
                      <a:pt x="16432" y="29846"/>
                    </a:cubicBezTo>
                    <a:cubicBezTo>
                      <a:pt x="15941" y="29799"/>
                      <a:pt x="15593" y="29434"/>
                      <a:pt x="15228" y="29119"/>
                    </a:cubicBezTo>
                    <a:cubicBezTo>
                      <a:pt x="14816" y="28645"/>
                      <a:pt x="14552" y="28066"/>
                      <a:pt x="14460" y="27445"/>
                    </a:cubicBezTo>
                    <a:cubicBezTo>
                      <a:pt x="14447" y="27382"/>
                      <a:pt x="14434" y="27319"/>
                      <a:pt x="14418" y="27256"/>
                    </a:cubicBezTo>
                    <a:cubicBezTo>
                      <a:pt x="14413" y="27231"/>
                      <a:pt x="14405" y="27201"/>
                      <a:pt x="14397" y="27176"/>
                    </a:cubicBezTo>
                    <a:cubicBezTo>
                      <a:pt x="14401" y="27176"/>
                      <a:pt x="14401" y="27172"/>
                      <a:pt x="14397" y="27172"/>
                    </a:cubicBezTo>
                    <a:cubicBezTo>
                      <a:pt x="14380" y="27101"/>
                      <a:pt x="14363" y="27033"/>
                      <a:pt x="14346" y="26962"/>
                    </a:cubicBezTo>
                    <a:cubicBezTo>
                      <a:pt x="14334" y="26903"/>
                      <a:pt x="14321" y="26845"/>
                      <a:pt x="14313" y="26790"/>
                    </a:cubicBezTo>
                    <a:cubicBezTo>
                      <a:pt x="14309" y="26765"/>
                      <a:pt x="14300" y="26744"/>
                      <a:pt x="14300" y="26723"/>
                    </a:cubicBezTo>
                    <a:cubicBezTo>
                      <a:pt x="14300" y="26710"/>
                      <a:pt x="14296" y="26698"/>
                      <a:pt x="14296" y="26685"/>
                    </a:cubicBezTo>
                    <a:cubicBezTo>
                      <a:pt x="14268" y="26765"/>
                      <a:pt x="14240" y="26845"/>
                      <a:pt x="14216" y="26925"/>
                    </a:cubicBezTo>
                    <a:lnTo>
                      <a:pt x="14216" y="26925"/>
                    </a:lnTo>
                    <a:cubicBezTo>
                      <a:pt x="14216" y="26925"/>
                      <a:pt x="14216" y="26924"/>
                      <a:pt x="14216" y="26924"/>
                    </a:cubicBezTo>
                    <a:lnTo>
                      <a:pt x="14216" y="26924"/>
                    </a:lnTo>
                    <a:cubicBezTo>
                      <a:pt x="14216" y="26926"/>
                      <a:pt x="14215" y="26928"/>
                      <a:pt x="14215" y="26930"/>
                    </a:cubicBezTo>
                    <a:lnTo>
                      <a:pt x="14215" y="26930"/>
                    </a:lnTo>
                    <a:cubicBezTo>
                      <a:pt x="14216" y="26928"/>
                      <a:pt x="14216" y="26926"/>
                      <a:pt x="14216" y="26924"/>
                    </a:cubicBezTo>
                    <a:lnTo>
                      <a:pt x="14216" y="26924"/>
                    </a:lnTo>
                    <a:cubicBezTo>
                      <a:pt x="14216" y="26928"/>
                      <a:pt x="14216" y="26935"/>
                      <a:pt x="14213" y="26940"/>
                    </a:cubicBezTo>
                    <a:lnTo>
                      <a:pt x="14213" y="26940"/>
                    </a:lnTo>
                    <a:cubicBezTo>
                      <a:pt x="14214" y="26937"/>
                      <a:pt x="14214" y="26933"/>
                      <a:pt x="14215" y="26930"/>
                    </a:cubicBezTo>
                    <a:lnTo>
                      <a:pt x="14215" y="26930"/>
                    </a:lnTo>
                    <a:cubicBezTo>
                      <a:pt x="14214" y="26933"/>
                      <a:pt x="14213" y="26937"/>
                      <a:pt x="14212" y="26941"/>
                    </a:cubicBezTo>
                    <a:lnTo>
                      <a:pt x="14212" y="26941"/>
                    </a:lnTo>
                    <a:cubicBezTo>
                      <a:pt x="14213" y="26940"/>
                      <a:pt x="14213" y="26940"/>
                      <a:pt x="14213" y="26940"/>
                    </a:cubicBezTo>
                    <a:lnTo>
                      <a:pt x="14213" y="26940"/>
                    </a:lnTo>
                    <a:cubicBezTo>
                      <a:pt x="14213" y="26942"/>
                      <a:pt x="14212" y="26943"/>
                      <a:pt x="14212" y="26945"/>
                    </a:cubicBezTo>
                    <a:lnTo>
                      <a:pt x="14212" y="26945"/>
                    </a:lnTo>
                    <a:cubicBezTo>
                      <a:pt x="14212" y="26943"/>
                      <a:pt x="14212" y="26942"/>
                      <a:pt x="14212" y="26941"/>
                    </a:cubicBezTo>
                    <a:lnTo>
                      <a:pt x="14212" y="26941"/>
                    </a:lnTo>
                    <a:cubicBezTo>
                      <a:pt x="14212" y="26941"/>
                      <a:pt x="14212" y="26941"/>
                      <a:pt x="14212" y="26941"/>
                    </a:cubicBezTo>
                    <a:lnTo>
                      <a:pt x="14212" y="26945"/>
                    </a:lnTo>
                    <a:lnTo>
                      <a:pt x="14212" y="26945"/>
                    </a:lnTo>
                    <a:cubicBezTo>
                      <a:pt x="14189" y="27060"/>
                      <a:pt x="14168" y="27175"/>
                      <a:pt x="14141" y="27289"/>
                    </a:cubicBezTo>
                    <a:cubicBezTo>
                      <a:pt x="14128" y="27352"/>
                      <a:pt x="14115" y="27420"/>
                      <a:pt x="14103" y="27483"/>
                    </a:cubicBezTo>
                    <a:cubicBezTo>
                      <a:pt x="14090" y="27562"/>
                      <a:pt x="14074" y="27642"/>
                      <a:pt x="14057" y="27722"/>
                    </a:cubicBezTo>
                    <a:cubicBezTo>
                      <a:pt x="14032" y="27835"/>
                      <a:pt x="13998" y="27948"/>
                      <a:pt x="13960" y="28062"/>
                    </a:cubicBezTo>
                    <a:cubicBezTo>
                      <a:pt x="13705" y="29206"/>
                      <a:pt x="13022" y="29783"/>
                      <a:pt x="12337" y="29783"/>
                    </a:cubicBezTo>
                    <a:cubicBezTo>
                      <a:pt x="11589" y="29783"/>
                      <a:pt x="10837" y="29096"/>
                      <a:pt x="10636" y="27709"/>
                    </a:cubicBezTo>
                    <a:cubicBezTo>
                      <a:pt x="10632" y="27688"/>
                      <a:pt x="10623" y="27667"/>
                      <a:pt x="10619" y="27646"/>
                    </a:cubicBezTo>
                    <a:cubicBezTo>
                      <a:pt x="10577" y="27478"/>
                      <a:pt x="10544" y="27306"/>
                      <a:pt x="10523" y="27138"/>
                    </a:cubicBezTo>
                    <a:lnTo>
                      <a:pt x="10523" y="27130"/>
                    </a:lnTo>
                    <a:cubicBezTo>
                      <a:pt x="10506" y="27038"/>
                      <a:pt x="10485" y="26949"/>
                      <a:pt x="10468" y="26861"/>
                    </a:cubicBezTo>
                    <a:cubicBezTo>
                      <a:pt x="10447" y="26777"/>
                      <a:pt x="10434" y="26698"/>
                      <a:pt x="10422" y="26618"/>
                    </a:cubicBezTo>
                    <a:cubicBezTo>
                      <a:pt x="10422" y="26601"/>
                      <a:pt x="10418" y="26588"/>
                      <a:pt x="10418" y="26576"/>
                    </a:cubicBezTo>
                    <a:cubicBezTo>
                      <a:pt x="10413" y="26588"/>
                      <a:pt x="10409" y="26601"/>
                      <a:pt x="10405" y="26614"/>
                    </a:cubicBezTo>
                    <a:cubicBezTo>
                      <a:pt x="10405" y="26618"/>
                      <a:pt x="10405" y="26618"/>
                      <a:pt x="10405" y="26622"/>
                    </a:cubicBezTo>
                    <a:cubicBezTo>
                      <a:pt x="10397" y="26639"/>
                      <a:pt x="10393" y="26656"/>
                      <a:pt x="10388" y="26672"/>
                    </a:cubicBezTo>
                    <a:cubicBezTo>
                      <a:pt x="10388" y="26677"/>
                      <a:pt x="10384" y="26685"/>
                      <a:pt x="10380" y="26693"/>
                    </a:cubicBezTo>
                    <a:cubicBezTo>
                      <a:pt x="10380" y="26698"/>
                      <a:pt x="10380" y="26706"/>
                      <a:pt x="10376" y="26710"/>
                    </a:cubicBezTo>
                    <a:cubicBezTo>
                      <a:pt x="10376" y="26719"/>
                      <a:pt x="10372" y="26723"/>
                      <a:pt x="10372" y="26731"/>
                    </a:cubicBezTo>
                    <a:lnTo>
                      <a:pt x="10372" y="26735"/>
                    </a:lnTo>
                    <a:cubicBezTo>
                      <a:pt x="10372" y="26735"/>
                      <a:pt x="10372" y="26740"/>
                      <a:pt x="10372" y="26740"/>
                    </a:cubicBezTo>
                    <a:cubicBezTo>
                      <a:pt x="10372" y="26740"/>
                      <a:pt x="10372" y="26744"/>
                      <a:pt x="10372" y="26744"/>
                    </a:cubicBezTo>
                    <a:cubicBezTo>
                      <a:pt x="10363" y="26761"/>
                      <a:pt x="10359" y="26777"/>
                      <a:pt x="10355" y="26798"/>
                    </a:cubicBezTo>
                    <a:lnTo>
                      <a:pt x="10346" y="26811"/>
                    </a:lnTo>
                    <a:cubicBezTo>
                      <a:pt x="10317" y="26907"/>
                      <a:pt x="10292" y="27004"/>
                      <a:pt x="10262" y="27105"/>
                    </a:cubicBezTo>
                    <a:lnTo>
                      <a:pt x="10262" y="27109"/>
                    </a:lnTo>
                    <a:cubicBezTo>
                      <a:pt x="10262" y="27113"/>
                      <a:pt x="10258" y="27122"/>
                      <a:pt x="10258" y="27126"/>
                    </a:cubicBezTo>
                    <a:cubicBezTo>
                      <a:pt x="10225" y="27235"/>
                      <a:pt x="10183" y="27344"/>
                      <a:pt x="10145" y="27453"/>
                    </a:cubicBezTo>
                    <a:cubicBezTo>
                      <a:pt x="10124" y="27508"/>
                      <a:pt x="10103" y="27562"/>
                      <a:pt x="10082" y="27621"/>
                    </a:cubicBezTo>
                    <a:cubicBezTo>
                      <a:pt x="9918" y="28280"/>
                      <a:pt x="9662" y="28914"/>
                      <a:pt x="9100" y="29342"/>
                    </a:cubicBezTo>
                    <a:cubicBezTo>
                      <a:pt x="8862" y="29482"/>
                      <a:pt x="8642" y="29544"/>
                      <a:pt x="8443" y="29544"/>
                    </a:cubicBezTo>
                    <a:cubicBezTo>
                      <a:pt x="7796" y="29544"/>
                      <a:pt x="7362" y="28894"/>
                      <a:pt x="7186" y="28175"/>
                    </a:cubicBezTo>
                    <a:cubicBezTo>
                      <a:pt x="6825" y="26731"/>
                      <a:pt x="6644" y="25254"/>
                      <a:pt x="6569" y="23764"/>
                    </a:cubicBezTo>
                    <a:lnTo>
                      <a:pt x="6565" y="23713"/>
                    </a:lnTo>
                    <a:lnTo>
                      <a:pt x="6565" y="23692"/>
                    </a:lnTo>
                    <a:cubicBezTo>
                      <a:pt x="6556" y="23617"/>
                      <a:pt x="6552" y="23541"/>
                      <a:pt x="6548" y="23466"/>
                    </a:cubicBezTo>
                    <a:lnTo>
                      <a:pt x="6548" y="23373"/>
                    </a:lnTo>
                    <a:cubicBezTo>
                      <a:pt x="6510" y="22400"/>
                      <a:pt x="6518" y="21422"/>
                      <a:pt x="6544" y="20448"/>
                    </a:cubicBezTo>
                    <a:lnTo>
                      <a:pt x="6544" y="20448"/>
                    </a:lnTo>
                    <a:lnTo>
                      <a:pt x="7182" y="20465"/>
                    </a:lnTo>
                    <a:cubicBezTo>
                      <a:pt x="7265" y="20468"/>
                      <a:pt x="7349" y="20469"/>
                      <a:pt x="7433" y="20469"/>
                    </a:cubicBezTo>
                    <a:cubicBezTo>
                      <a:pt x="7570" y="20469"/>
                      <a:pt x="7707" y="20466"/>
                      <a:pt x="7845" y="20460"/>
                    </a:cubicBezTo>
                    <a:cubicBezTo>
                      <a:pt x="9595" y="20372"/>
                      <a:pt x="11425" y="19730"/>
                      <a:pt x="12357" y="18202"/>
                    </a:cubicBezTo>
                    <a:cubicBezTo>
                      <a:pt x="12411" y="18093"/>
                      <a:pt x="12470" y="17984"/>
                      <a:pt x="12521" y="17875"/>
                    </a:cubicBezTo>
                    <a:cubicBezTo>
                      <a:pt x="12554" y="17799"/>
                      <a:pt x="12583" y="17720"/>
                      <a:pt x="12613" y="17644"/>
                    </a:cubicBezTo>
                    <a:lnTo>
                      <a:pt x="12613" y="17644"/>
                    </a:lnTo>
                    <a:cubicBezTo>
                      <a:pt x="12592" y="17669"/>
                      <a:pt x="12571" y="17699"/>
                      <a:pt x="12546" y="17724"/>
                    </a:cubicBezTo>
                    <a:cubicBezTo>
                      <a:pt x="12479" y="17804"/>
                      <a:pt x="12420" y="17883"/>
                      <a:pt x="12348" y="17959"/>
                    </a:cubicBezTo>
                    <a:cubicBezTo>
                      <a:pt x="12277" y="18039"/>
                      <a:pt x="12206" y="18106"/>
                      <a:pt x="12134" y="18181"/>
                    </a:cubicBezTo>
                    <a:cubicBezTo>
                      <a:pt x="12050" y="18265"/>
                      <a:pt x="11966" y="18349"/>
                      <a:pt x="11883" y="18433"/>
                    </a:cubicBezTo>
                    <a:cubicBezTo>
                      <a:pt x="11807" y="18517"/>
                      <a:pt x="11723" y="18597"/>
                      <a:pt x="11639" y="18668"/>
                    </a:cubicBezTo>
                    <a:cubicBezTo>
                      <a:pt x="11552" y="18740"/>
                      <a:pt x="11453" y="18804"/>
                      <a:pt x="11360" y="18871"/>
                    </a:cubicBezTo>
                    <a:lnTo>
                      <a:pt x="11360" y="18871"/>
                    </a:lnTo>
                    <a:cubicBezTo>
                      <a:pt x="11361" y="18871"/>
                      <a:pt x="11362" y="18870"/>
                      <a:pt x="11362" y="18870"/>
                    </a:cubicBezTo>
                    <a:lnTo>
                      <a:pt x="11362" y="18870"/>
                    </a:lnTo>
                    <a:cubicBezTo>
                      <a:pt x="11361" y="18871"/>
                      <a:pt x="11359" y="18872"/>
                      <a:pt x="11358" y="18873"/>
                    </a:cubicBezTo>
                    <a:lnTo>
                      <a:pt x="11358" y="18873"/>
                    </a:lnTo>
                    <a:cubicBezTo>
                      <a:pt x="11357" y="18874"/>
                      <a:pt x="11356" y="18874"/>
                      <a:pt x="11356" y="18875"/>
                    </a:cubicBezTo>
                    <a:lnTo>
                      <a:pt x="11356" y="18875"/>
                    </a:lnTo>
                    <a:cubicBezTo>
                      <a:pt x="11356" y="18874"/>
                      <a:pt x="11357" y="18874"/>
                      <a:pt x="11357" y="18874"/>
                    </a:cubicBezTo>
                    <a:lnTo>
                      <a:pt x="11357" y="18874"/>
                    </a:lnTo>
                    <a:cubicBezTo>
                      <a:pt x="11296" y="18923"/>
                      <a:pt x="11230" y="18972"/>
                      <a:pt x="11161" y="19017"/>
                    </a:cubicBezTo>
                    <a:cubicBezTo>
                      <a:pt x="10930" y="19201"/>
                      <a:pt x="10678" y="19357"/>
                      <a:pt x="10413" y="19483"/>
                    </a:cubicBezTo>
                    <a:cubicBezTo>
                      <a:pt x="10372" y="19508"/>
                      <a:pt x="10330" y="19529"/>
                      <a:pt x="10288" y="19550"/>
                    </a:cubicBezTo>
                    <a:cubicBezTo>
                      <a:pt x="10195" y="19600"/>
                      <a:pt x="10094" y="19655"/>
                      <a:pt x="9985" y="19667"/>
                    </a:cubicBezTo>
                    <a:cubicBezTo>
                      <a:pt x="9037" y="20019"/>
                      <a:pt x="7946" y="20106"/>
                      <a:pt x="6870" y="20106"/>
                    </a:cubicBezTo>
                    <a:cubicBezTo>
                      <a:pt x="6766" y="20106"/>
                      <a:pt x="6661" y="20105"/>
                      <a:pt x="6556" y="20104"/>
                    </a:cubicBezTo>
                    <a:cubicBezTo>
                      <a:pt x="6590" y="19126"/>
                      <a:pt x="6640" y="18156"/>
                      <a:pt x="6695" y="17191"/>
                    </a:cubicBezTo>
                    <a:cubicBezTo>
                      <a:pt x="6837" y="12498"/>
                      <a:pt x="9906" y="8230"/>
                      <a:pt x="14199" y="6391"/>
                    </a:cubicBezTo>
                    <a:cubicBezTo>
                      <a:pt x="15685" y="5765"/>
                      <a:pt x="17295" y="5199"/>
                      <a:pt x="18916" y="5199"/>
                    </a:cubicBezTo>
                    <a:cubicBezTo>
                      <a:pt x="19479" y="5199"/>
                      <a:pt x="20044" y="5268"/>
                      <a:pt x="20604" y="5426"/>
                    </a:cubicBezTo>
                    <a:cubicBezTo>
                      <a:pt x="20663" y="5438"/>
                      <a:pt x="20726" y="5455"/>
                      <a:pt x="20781" y="5480"/>
                    </a:cubicBezTo>
                    <a:cubicBezTo>
                      <a:pt x="20769" y="5473"/>
                      <a:pt x="20762" y="5465"/>
                      <a:pt x="20751" y="5458"/>
                    </a:cubicBezTo>
                    <a:lnTo>
                      <a:pt x="20751" y="5458"/>
                    </a:lnTo>
                    <a:cubicBezTo>
                      <a:pt x="20701" y="5420"/>
                      <a:pt x="20655" y="5385"/>
                      <a:pt x="20604" y="5350"/>
                    </a:cubicBezTo>
                    <a:cubicBezTo>
                      <a:pt x="20546" y="5313"/>
                      <a:pt x="20479" y="5275"/>
                      <a:pt x="20416" y="5237"/>
                    </a:cubicBezTo>
                    <a:cubicBezTo>
                      <a:pt x="20357" y="5195"/>
                      <a:pt x="20281" y="5145"/>
                      <a:pt x="20214" y="5098"/>
                    </a:cubicBezTo>
                    <a:cubicBezTo>
                      <a:pt x="20185" y="5078"/>
                      <a:pt x="20147" y="5057"/>
                      <a:pt x="20113" y="5031"/>
                    </a:cubicBezTo>
                    <a:cubicBezTo>
                      <a:pt x="20101" y="5019"/>
                      <a:pt x="20084" y="5006"/>
                      <a:pt x="20067" y="4998"/>
                    </a:cubicBezTo>
                    <a:lnTo>
                      <a:pt x="20063" y="4994"/>
                    </a:lnTo>
                    <a:lnTo>
                      <a:pt x="20059" y="4989"/>
                    </a:lnTo>
                    <a:cubicBezTo>
                      <a:pt x="20029" y="4968"/>
                      <a:pt x="20000" y="4947"/>
                      <a:pt x="19975" y="4922"/>
                    </a:cubicBezTo>
                    <a:lnTo>
                      <a:pt x="19950" y="4922"/>
                    </a:lnTo>
                    <a:lnTo>
                      <a:pt x="19950" y="4914"/>
                    </a:lnTo>
                    <a:cubicBezTo>
                      <a:pt x="19937" y="4904"/>
                      <a:pt x="19927" y="4892"/>
                      <a:pt x="19915" y="4883"/>
                    </a:cubicBezTo>
                    <a:lnTo>
                      <a:pt x="19915" y="4883"/>
                    </a:lnTo>
                    <a:cubicBezTo>
                      <a:pt x="19915" y="4884"/>
                      <a:pt x="19916" y="4884"/>
                      <a:pt x="19916" y="4884"/>
                    </a:cubicBezTo>
                    <a:cubicBezTo>
                      <a:pt x="19916" y="4884"/>
                      <a:pt x="19915" y="4884"/>
                      <a:pt x="19915" y="4883"/>
                    </a:cubicBezTo>
                    <a:lnTo>
                      <a:pt x="19915" y="4883"/>
                    </a:lnTo>
                    <a:cubicBezTo>
                      <a:pt x="19915" y="4883"/>
                      <a:pt x="19915" y="4883"/>
                      <a:pt x="19915" y="4883"/>
                    </a:cubicBezTo>
                    <a:lnTo>
                      <a:pt x="19915" y="4883"/>
                    </a:lnTo>
                    <a:cubicBezTo>
                      <a:pt x="19915" y="4883"/>
                      <a:pt x="19914" y="4883"/>
                      <a:pt x="19914" y="4882"/>
                    </a:cubicBezTo>
                    <a:lnTo>
                      <a:pt x="19914" y="4882"/>
                    </a:lnTo>
                    <a:cubicBezTo>
                      <a:pt x="19914" y="4883"/>
                      <a:pt x="19915" y="4883"/>
                      <a:pt x="19915" y="4883"/>
                    </a:cubicBezTo>
                    <a:lnTo>
                      <a:pt x="19915" y="4883"/>
                    </a:lnTo>
                    <a:cubicBezTo>
                      <a:pt x="19911" y="4881"/>
                      <a:pt x="19908" y="4878"/>
                      <a:pt x="19904" y="4876"/>
                    </a:cubicBezTo>
                    <a:lnTo>
                      <a:pt x="19904" y="4876"/>
                    </a:lnTo>
                    <a:cubicBezTo>
                      <a:pt x="19907" y="4876"/>
                      <a:pt x="19910" y="4879"/>
                      <a:pt x="19914" y="4882"/>
                    </a:cubicBezTo>
                    <a:lnTo>
                      <a:pt x="19914" y="4882"/>
                    </a:lnTo>
                    <a:cubicBezTo>
                      <a:pt x="19897" y="4866"/>
                      <a:pt x="19878" y="4850"/>
                      <a:pt x="19862" y="4834"/>
                    </a:cubicBezTo>
                    <a:lnTo>
                      <a:pt x="19836" y="4826"/>
                    </a:lnTo>
                    <a:cubicBezTo>
                      <a:pt x="19240" y="4221"/>
                      <a:pt x="17415" y="2475"/>
                      <a:pt x="18443" y="1686"/>
                    </a:cubicBezTo>
                    <a:cubicBezTo>
                      <a:pt x="18559" y="1644"/>
                      <a:pt x="18671" y="1625"/>
                      <a:pt x="18780" y="1625"/>
                    </a:cubicBezTo>
                    <a:cubicBezTo>
                      <a:pt x="19378" y="1625"/>
                      <a:pt x="19877" y="2190"/>
                      <a:pt x="20327" y="2580"/>
                    </a:cubicBezTo>
                    <a:cubicBezTo>
                      <a:pt x="20399" y="2631"/>
                      <a:pt x="20466" y="2685"/>
                      <a:pt x="20533" y="2740"/>
                    </a:cubicBezTo>
                    <a:cubicBezTo>
                      <a:pt x="20680" y="2870"/>
                      <a:pt x="20814" y="3012"/>
                      <a:pt x="20953" y="3151"/>
                    </a:cubicBezTo>
                    <a:lnTo>
                      <a:pt x="20957" y="3151"/>
                    </a:lnTo>
                    <a:cubicBezTo>
                      <a:pt x="20965" y="3164"/>
                      <a:pt x="20978" y="3176"/>
                      <a:pt x="20991" y="3189"/>
                    </a:cubicBezTo>
                    <a:cubicBezTo>
                      <a:pt x="20995" y="3189"/>
                      <a:pt x="20995" y="3193"/>
                      <a:pt x="20999" y="3197"/>
                    </a:cubicBezTo>
                    <a:cubicBezTo>
                      <a:pt x="21003" y="3197"/>
                      <a:pt x="21003" y="3197"/>
                      <a:pt x="21007" y="3201"/>
                    </a:cubicBezTo>
                    <a:cubicBezTo>
                      <a:pt x="21121" y="3315"/>
                      <a:pt x="21234" y="3428"/>
                      <a:pt x="21343" y="3541"/>
                    </a:cubicBezTo>
                    <a:cubicBezTo>
                      <a:pt x="21347" y="3546"/>
                      <a:pt x="21352" y="3546"/>
                      <a:pt x="21352" y="3550"/>
                    </a:cubicBezTo>
                    <a:lnTo>
                      <a:pt x="21347" y="3546"/>
                    </a:lnTo>
                    <a:lnTo>
                      <a:pt x="21347" y="3546"/>
                    </a:lnTo>
                    <a:cubicBezTo>
                      <a:pt x="21360" y="3558"/>
                      <a:pt x="21373" y="3575"/>
                      <a:pt x="21385" y="3583"/>
                    </a:cubicBezTo>
                    <a:cubicBezTo>
                      <a:pt x="21385" y="3587"/>
                      <a:pt x="21389" y="3592"/>
                      <a:pt x="21394" y="3596"/>
                    </a:cubicBezTo>
                    <a:cubicBezTo>
                      <a:pt x="21394" y="3592"/>
                      <a:pt x="21394" y="3592"/>
                      <a:pt x="21394" y="3592"/>
                    </a:cubicBezTo>
                    <a:lnTo>
                      <a:pt x="21402" y="3600"/>
                    </a:lnTo>
                    <a:cubicBezTo>
                      <a:pt x="21410" y="3604"/>
                      <a:pt x="21415" y="3608"/>
                      <a:pt x="21419" y="3613"/>
                    </a:cubicBezTo>
                    <a:cubicBezTo>
                      <a:pt x="21419" y="3613"/>
                      <a:pt x="21423" y="3617"/>
                      <a:pt x="21423" y="3621"/>
                    </a:cubicBezTo>
                    <a:cubicBezTo>
                      <a:pt x="21427" y="3621"/>
                      <a:pt x="21431" y="3625"/>
                      <a:pt x="21436" y="3629"/>
                    </a:cubicBezTo>
                    <a:cubicBezTo>
                      <a:pt x="21436" y="3634"/>
                      <a:pt x="21436" y="3634"/>
                      <a:pt x="21440" y="3634"/>
                    </a:cubicBezTo>
                    <a:lnTo>
                      <a:pt x="21457" y="3650"/>
                    </a:lnTo>
                    <a:cubicBezTo>
                      <a:pt x="21461" y="3655"/>
                      <a:pt x="21465" y="3659"/>
                      <a:pt x="21465" y="3663"/>
                    </a:cubicBezTo>
                    <a:lnTo>
                      <a:pt x="21486" y="3680"/>
                    </a:lnTo>
                    <a:cubicBezTo>
                      <a:pt x="21470" y="3648"/>
                      <a:pt x="21454" y="3621"/>
                      <a:pt x="21442" y="3590"/>
                    </a:cubicBezTo>
                    <a:lnTo>
                      <a:pt x="21442" y="3590"/>
                    </a:lnTo>
                    <a:cubicBezTo>
                      <a:pt x="21443" y="3590"/>
                      <a:pt x="21443" y="3591"/>
                      <a:pt x="21444" y="3592"/>
                    </a:cubicBezTo>
                    <a:cubicBezTo>
                      <a:pt x="21443" y="3589"/>
                      <a:pt x="21441" y="3587"/>
                      <a:pt x="21440" y="3585"/>
                    </a:cubicBezTo>
                    <a:lnTo>
                      <a:pt x="21440" y="3585"/>
                    </a:lnTo>
                    <a:cubicBezTo>
                      <a:pt x="21440" y="3584"/>
                      <a:pt x="21440" y="3584"/>
                      <a:pt x="21440" y="3583"/>
                    </a:cubicBezTo>
                    <a:lnTo>
                      <a:pt x="21440" y="3583"/>
                    </a:lnTo>
                    <a:cubicBezTo>
                      <a:pt x="21440" y="3583"/>
                      <a:pt x="21440" y="3583"/>
                      <a:pt x="21440" y="3584"/>
                    </a:cubicBezTo>
                    <a:lnTo>
                      <a:pt x="21440" y="3584"/>
                    </a:lnTo>
                    <a:cubicBezTo>
                      <a:pt x="21399" y="3507"/>
                      <a:pt x="21363" y="3434"/>
                      <a:pt x="21322" y="3365"/>
                    </a:cubicBezTo>
                    <a:cubicBezTo>
                      <a:pt x="21247" y="3239"/>
                      <a:pt x="21175" y="3113"/>
                      <a:pt x="21108" y="2987"/>
                    </a:cubicBezTo>
                    <a:cubicBezTo>
                      <a:pt x="21058" y="2908"/>
                      <a:pt x="21016" y="2819"/>
                      <a:pt x="20974" y="2735"/>
                    </a:cubicBezTo>
                    <a:lnTo>
                      <a:pt x="20965" y="2719"/>
                    </a:lnTo>
                    <a:cubicBezTo>
                      <a:pt x="20949" y="2689"/>
                      <a:pt x="20932" y="2664"/>
                      <a:pt x="20919" y="2635"/>
                    </a:cubicBezTo>
                    <a:cubicBezTo>
                      <a:pt x="20831" y="2505"/>
                      <a:pt x="20756" y="2362"/>
                      <a:pt x="20697" y="2219"/>
                    </a:cubicBezTo>
                    <a:cubicBezTo>
                      <a:pt x="20676" y="2173"/>
                      <a:pt x="20655" y="2127"/>
                      <a:pt x="20638" y="2081"/>
                    </a:cubicBezTo>
                    <a:cubicBezTo>
                      <a:pt x="20592" y="1967"/>
                      <a:pt x="20546" y="1854"/>
                      <a:pt x="20495" y="1745"/>
                    </a:cubicBezTo>
                    <a:cubicBezTo>
                      <a:pt x="20119" y="837"/>
                      <a:pt x="20467" y="363"/>
                      <a:pt x="21161" y="363"/>
                    </a:cubicBezTo>
                    <a:close/>
                    <a:moveTo>
                      <a:pt x="21128" y="0"/>
                    </a:moveTo>
                    <a:cubicBezTo>
                      <a:pt x="20077" y="0"/>
                      <a:pt x="19689" y="950"/>
                      <a:pt x="20202" y="1997"/>
                    </a:cubicBezTo>
                    <a:lnTo>
                      <a:pt x="20202" y="1997"/>
                    </a:lnTo>
                    <a:cubicBezTo>
                      <a:pt x="19853" y="1625"/>
                      <a:pt x="19254" y="1261"/>
                      <a:pt x="18722" y="1261"/>
                    </a:cubicBezTo>
                    <a:cubicBezTo>
                      <a:pt x="18402" y="1261"/>
                      <a:pt x="18106" y="1394"/>
                      <a:pt x="17906" y="1736"/>
                    </a:cubicBezTo>
                    <a:cubicBezTo>
                      <a:pt x="17423" y="2815"/>
                      <a:pt x="18430" y="3810"/>
                      <a:pt x="19077" y="4574"/>
                    </a:cubicBezTo>
                    <a:cubicBezTo>
                      <a:pt x="19169" y="4658"/>
                      <a:pt x="19253" y="4763"/>
                      <a:pt x="19341" y="4859"/>
                    </a:cubicBezTo>
                    <a:cubicBezTo>
                      <a:pt x="19196" y="4851"/>
                      <a:pt x="19051" y="4846"/>
                      <a:pt x="18905" y="4846"/>
                    </a:cubicBezTo>
                    <a:cubicBezTo>
                      <a:pt x="17643" y="4846"/>
                      <a:pt x="16380" y="5163"/>
                      <a:pt x="15198" y="5611"/>
                    </a:cubicBezTo>
                    <a:cubicBezTo>
                      <a:pt x="11383" y="6903"/>
                      <a:pt x="8126" y="9913"/>
                      <a:pt x="6930" y="13808"/>
                    </a:cubicBezTo>
                    <a:cubicBezTo>
                      <a:pt x="6699" y="14534"/>
                      <a:pt x="6535" y="15277"/>
                      <a:pt x="6430" y="16028"/>
                    </a:cubicBezTo>
                    <a:cubicBezTo>
                      <a:pt x="6409" y="16016"/>
                      <a:pt x="6384" y="16007"/>
                      <a:pt x="6363" y="16007"/>
                    </a:cubicBezTo>
                    <a:cubicBezTo>
                      <a:pt x="6105" y="15963"/>
                      <a:pt x="5847" y="15942"/>
                      <a:pt x="5593" y="15942"/>
                    </a:cubicBezTo>
                    <a:cubicBezTo>
                      <a:pt x="3512" y="15942"/>
                      <a:pt x="1612" y="17350"/>
                      <a:pt x="684" y="19197"/>
                    </a:cubicBezTo>
                    <a:cubicBezTo>
                      <a:pt x="160" y="20347"/>
                      <a:pt x="0" y="21657"/>
                      <a:pt x="29" y="22912"/>
                    </a:cubicBezTo>
                    <a:lnTo>
                      <a:pt x="21" y="22912"/>
                    </a:lnTo>
                    <a:lnTo>
                      <a:pt x="21" y="22979"/>
                    </a:lnTo>
                    <a:cubicBezTo>
                      <a:pt x="25" y="23033"/>
                      <a:pt x="29" y="23088"/>
                      <a:pt x="34" y="23147"/>
                    </a:cubicBezTo>
                    <a:cubicBezTo>
                      <a:pt x="34" y="23151"/>
                      <a:pt x="34" y="23151"/>
                      <a:pt x="34" y="23155"/>
                    </a:cubicBezTo>
                    <a:lnTo>
                      <a:pt x="34" y="23185"/>
                    </a:lnTo>
                    <a:lnTo>
                      <a:pt x="34" y="23247"/>
                    </a:lnTo>
                    <a:lnTo>
                      <a:pt x="76" y="23256"/>
                    </a:lnTo>
                    <a:cubicBezTo>
                      <a:pt x="143" y="23273"/>
                      <a:pt x="214" y="23285"/>
                      <a:pt x="285" y="23298"/>
                    </a:cubicBezTo>
                    <a:lnTo>
                      <a:pt x="323" y="23298"/>
                    </a:lnTo>
                    <a:cubicBezTo>
                      <a:pt x="337" y="23297"/>
                      <a:pt x="350" y="23296"/>
                      <a:pt x="363" y="23296"/>
                    </a:cubicBezTo>
                    <a:cubicBezTo>
                      <a:pt x="399" y="23296"/>
                      <a:pt x="433" y="23300"/>
                      <a:pt x="470" y="23306"/>
                    </a:cubicBezTo>
                    <a:cubicBezTo>
                      <a:pt x="1465" y="23382"/>
                      <a:pt x="2464" y="23457"/>
                      <a:pt x="3459" y="23533"/>
                    </a:cubicBezTo>
                    <a:lnTo>
                      <a:pt x="6208" y="23743"/>
                    </a:lnTo>
                    <a:cubicBezTo>
                      <a:pt x="6283" y="26438"/>
                      <a:pt x="6612" y="29897"/>
                      <a:pt x="8404" y="29897"/>
                    </a:cubicBezTo>
                    <a:cubicBezTo>
                      <a:pt x="8423" y="29897"/>
                      <a:pt x="8442" y="29897"/>
                      <a:pt x="8462" y="29896"/>
                    </a:cubicBezTo>
                    <a:lnTo>
                      <a:pt x="8512" y="29896"/>
                    </a:lnTo>
                    <a:cubicBezTo>
                      <a:pt x="9486" y="29850"/>
                      <a:pt x="10069" y="28889"/>
                      <a:pt x="10325" y="28007"/>
                    </a:cubicBezTo>
                    <a:cubicBezTo>
                      <a:pt x="10510" y="28968"/>
                      <a:pt x="10926" y="29846"/>
                      <a:pt x="12013" y="30118"/>
                    </a:cubicBezTo>
                    <a:cubicBezTo>
                      <a:pt x="12118" y="30135"/>
                      <a:pt x="12224" y="30146"/>
                      <a:pt x="12329" y="30146"/>
                    </a:cubicBezTo>
                    <a:cubicBezTo>
                      <a:pt x="12358" y="30146"/>
                      <a:pt x="12387" y="30145"/>
                      <a:pt x="12416" y="30144"/>
                    </a:cubicBezTo>
                    <a:cubicBezTo>
                      <a:pt x="13385" y="30097"/>
                      <a:pt x="14053" y="29182"/>
                      <a:pt x="14279" y="28230"/>
                    </a:cubicBezTo>
                    <a:cubicBezTo>
                      <a:pt x="14518" y="28876"/>
                      <a:pt x="14926" y="29455"/>
                      <a:pt x="15513" y="29846"/>
                    </a:cubicBezTo>
                    <a:cubicBezTo>
                      <a:pt x="15809" y="30095"/>
                      <a:pt x="16175" y="30201"/>
                      <a:pt x="16550" y="30201"/>
                    </a:cubicBezTo>
                    <a:cubicBezTo>
                      <a:pt x="16585" y="30201"/>
                      <a:pt x="16620" y="30200"/>
                      <a:pt x="16655" y="30198"/>
                    </a:cubicBezTo>
                    <a:cubicBezTo>
                      <a:pt x="17251" y="30169"/>
                      <a:pt x="17864" y="29883"/>
                      <a:pt x="18275" y="29497"/>
                    </a:cubicBezTo>
                    <a:cubicBezTo>
                      <a:pt x="18707" y="29023"/>
                      <a:pt x="18879" y="28427"/>
                      <a:pt x="19009" y="27814"/>
                    </a:cubicBezTo>
                    <a:cubicBezTo>
                      <a:pt x="19299" y="28868"/>
                      <a:pt x="19983" y="29799"/>
                      <a:pt x="21163" y="29854"/>
                    </a:cubicBezTo>
                    <a:lnTo>
                      <a:pt x="21217" y="29854"/>
                    </a:lnTo>
                    <a:cubicBezTo>
                      <a:pt x="22145" y="29808"/>
                      <a:pt x="23068" y="29157"/>
                      <a:pt x="23496" y="28343"/>
                    </a:cubicBezTo>
                    <a:cubicBezTo>
                      <a:pt x="23601" y="28104"/>
                      <a:pt x="23681" y="27856"/>
                      <a:pt x="23736" y="27600"/>
                    </a:cubicBezTo>
                    <a:cubicBezTo>
                      <a:pt x="24034" y="28591"/>
                      <a:pt x="24722" y="29443"/>
                      <a:pt x="25801" y="29615"/>
                    </a:cubicBezTo>
                    <a:cubicBezTo>
                      <a:pt x="25965" y="29655"/>
                      <a:pt x="26133" y="29679"/>
                      <a:pt x="26304" y="29679"/>
                    </a:cubicBezTo>
                    <a:cubicBezTo>
                      <a:pt x="26329" y="29679"/>
                      <a:pt x="26355" y="29679"/>
                      <a:pt x="26380" y="29678"/>
                    </a:cubicBezTo>
                    <a:cubicBezTo>
                      <a:pt x="27501" y="29619"/>
                      <a:pt x="28189" y="28494"/>
                      <a:pt x="28365" y="27390"/>
                    </a:cubicBezTo>
                    <a:cubicBezTo>
                      <a:pt x="28642" y="28032"/>
                      <a:pt x="29028" y="28624"/>
                      <a:pt x="29624" y="28985"/>
                    </a:cubicBezTo>
                    <a:cubicBezTo>
                      <a:pt x="29766" y="29061"/>
                      <a:pt x="29924" y="29100"/>
                      <a:pt x="30084" y="29100"/>
                    </a:cubicBezTo>
                    <a:cubicBezTo>
                      <a:pt x="30100" y="29100"/>
                      <a:pt x="30116" y="29099"/>
                      <a:pt x="30132" y="29098"/>
                    </a:cubicBezTo>
                    <a:cubicBezTo>
                      <a:pt x="30569" y="29077"/>
                      <a:pt x="30997" y="28788"/>
                      <a:pt x="31345" y="28532"/>
                    </a:cubicBezTo>
                    <a:cubicBezTo>
                      <a:pt x="32718" y="27214"/>
                      <a:pt x="32550" y="25166"/>
                      <a:pt x="32747" y="23415"/>
                    </a:cubicBezTo>
                    <a:cubicBezTo>
                      <a:pt x="32982" y="19604"/>
                      <a:pt x="32835" y="15751"/>
                      <a:pt x="31841" y="12049"/>
                    </a:cubicBezTo>
                    <a:cubicBezTo>
                      <a:pt x="30665" y="7453"/>
                      <a:pt x="28474" y="5103"/>
                      <a:pt x="24961" y="2123"/>
                    </a:cubicBezTo>
                    <a:cubicBezTo>
                      <a:pt x="23904" y="1346"/>
                      <a:pt x="22934" y="343"/>
                      <a:pt x="21603" y="58"/>
                    </a:cubicBezTo>
                    <a:cubicBezTo>
                      <a:pt x="21433" y="19"/>
                      <a:pt x="21274" y="0"/>
                      <a:pt x="2112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8" name="Google Shape;2688;p41"/>
              <p:cNvSpPr/>
              <p:nvPr/>
            </p:nvSpPr>
            <p:spPr>
              <a:xfrm>
                <a:off x="1768798" y="1247842"/>
                <a:ext cx="141370" cy="49138"/>
              </a:xfrm>
              <a:custGeom>
                <a:avLst/>
                <a:gdLst/>
                <a:ahLst/>
                <a:cxnLst/>
                <a:rect l="l" t="t" r="r" b="b"/>
                <a:pathLst>
                  <a:path w="2175" h="756" extrusionOk="0">
                    <a:moveTo>
                      <a:pt x="940" y="0"/>
                    </a:moveTo>
                    <a:cubicBezTo>
                      <a:pt x="767" y="0"/>
                      <a:pt x="596" y="37"/>
                      <a:pt x="437" y="105"/>
                    </a:cubicBezTo>
                    <a:cubicBezTo>
                      <a:pt x="261" y="184"/>
                      <a:pt x="109" y="306"/>
                      <a:pt x="0" y="466"/>
                    </a:cubicBezTo>
                    <a:lnTo>
                      <a:pt x="0" y="470"/>
                    </a:lnTo>
                    <a:lnTo>
                      <a:pt x="38" y="457"/>
                    </a:lnTo>
                    <a:cubicBezTo>
                      <a:pt x="109" y="436"/>
                      <a:pt x="181" y="420"/>
                      <a:pt x="256" y="407"/>
                    </a:cubicBezTo>
                    <a:cubicBezTo>
                      <a:pt x="332" y="394"/>
                      <a:pt x="407" y="382"/>
                      <a:pt x="483" y="373"/>
                    </a:cubicBezTo>
                    <a:cubicBezTo>
                      <a:pt x="626" y="352"/>
                      <a:pt x="768" y="348"/>
                      <a:pt x="911" y="348"/>
                    </a:cubicBezTo>
                    <a:cubicBezTo>
                      <a:pt x="974" y="352"/>
                      <a:pt x="1033" y="365"/>
                      <a:pt x="1096" y="373"/>
                    </a:cubicBezTo>
                    <a:cubicBezTo>
                      <a:pt x="1159" y="382"/>
                      <a:pt x="1234" y="390"/>
                      <a:pt x="1301" y="407"/>
                    </a:cubicBezTo>
                    <a:cubicBezTo>
                      <a:pt x="1385" y="424"/>
                      <a:pt x="1474" y="449"/>
                      <a:pt x="1553" y="478"/>
                    </a:cubicBezTo>
                    <a:cubicBezTo>
                      <a:pt x="1620" y="495"/>
                      <a:pt x="1683" y="520"/>
                      <a:pt x="1746" y="545"/>
                    </a:cubicBezTo>
                    <a:cubicBezTo>
                      <a:pt x="1881" y="613"/>
                      <a:pt x="2019" y="676"/>
                      <a:pt x="2154" y="743"/>
                    </a:cubicBezTo>
                    <a:cubicBezTo>
                      <a:pt x="2158" y="747"/>
                      <a:pt x="2158" y="747"/>
                      <a:pt x="2162" y="747"/>
                    </a:cubicBezTo>
                    <a:lnTo>
                      <a:pt x="2175" y="755"/>
                    </a:lnTo>
                    <a:cubicBezTo>
                      <a:pt x="2175" y="751"/>
                      <a:pt x="2175" y="751"/>
                      <a:pt x="2175" y="747"/>
                    </a:cubicBezTo>
                    <a:cubicBezTo>
                      <a:pt x="2095" y="575"/>
                      <a:pt x="1973" y="424"/>
                      <a:pt x="1822" y="306"/>
                    </a:cubicBezTo>
                    <a:cubicBezTo>
                      <a:pt x="1599" y="126"/>
                      <a:pt x="1322" y="21"/>
                      <a:pt x="1037" y="4"/>
                    </a:cubicBezTo>
                    <a:cubicBezTo>
                      <a:pt x="1005" y="1"/>
                      <a:pt x="973" y="0"/>
                      <a:pt x="94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9" name="Google Shape;2689;p41"/>
              <p:cNvSpPr/>
              <p:nvPr/>
            </p:nvSpPr>
            <p:spPr>
              <a:xfrm>
                <a:off x="2003701" y="1317585"/>
                <a:ext cx="136430" cy="76762"/>
              </a:xfrm>
              <a:custGeom>
                <a:avLst/>
                <a:gdLst/>
                <a:ahLst/>
                <a:cxnLst/>
                <a:rect l="l" t="t" r="r" b="b"/>
                <a:pathLst>
                  <a:path w="2099" h="1181" extrusionOk="0">
                    <a:moveTo>
                      <a:pt x="890" y="0"/>
                    </a:moveTo>
                    <a:cubicBezTo>
                      <a:pt x="583" y="0"/>
                      <a:pt x="272" y="117"/>
                      <a:pt x="25" y="375"/>
                    </a:cubicBezTo>
                    <a:cubicBezTo>
                      <a:pt x="17" y="383"/>
                      <a:pt x="9" y="396"/>
                      <a:pt x="0" y="404"/>
                    </a:cubicBezTo>
                    <a:cubicBezTo>
                      <a:pt x="34" y="404"/>
                      <a:pt x="67" y="400"/>
                      <a:pt x="97" y="396"/>
                    </a:cubicBezTo>
                    <a:cubicBezTo>
                      <a:pt x="210" y="387"/>
                      <a:pt x="319" y="383"/>
                      <a:pt x="428" y="371"/>
                    </a:cubicBezTo>
                    <a:lnTo>
                      <a:pt x="407" y="371"/>
                    </a:lnTo>
                    <a:cubicBezTo>
                      <a:pt x="495" y="366"/>
                      <a:pt x="584" y="354"/>
                      <a:pt x="676" y="354"/>
                    </a:cubicBezTo>
                    <a:cubicBezTo>
                      <a:pt x="735" y="354"/>
                      <a:pt x="793" y="358"/>
                      <a:pt x="852" y="362"/>
                    </a:cubicBezTo>
                    <a:lnTo>
                      <a:pt x="903" y="362"/>
                    </a:lnTo>
                    <a:cubicBezTo>
                      <a:pt x="945" y="362"/>
                      <a:pt x="982" y="366"/>
                      <a:pt x="1024" y="371"/>
                    </a:cubicBezTo>
                    <a:lnTo>
                      <a:pt x="1033" y="371"/>
                    </a:lnTo>
                    <a:cubicBezTo>
                      <a:pt x="1070" y="375"/>
                      <a:pt x="1104" y="383"/>
                      <a:pt x="1138" y="396"/>
                    </a:cubicBezTo>
                    <a:cubicBezTo>
                      <a:pt x="1175" y="404"/>
                      <a:pt x="1213" y="421"/>
                      <a:pt x="1251" y="438"/>
                    </a:cubicBezTo>
                    <a:cubicBezTo>
                      <a:pt x="1280" y="450"/>
                      <a:pt x="1306" y="463"/>
                      <a:pt x="1335" y="480"/>
                    </a:cubicBezTo>
                    <a:cubicBezTo>
                      <a:pt x="1364" y="497"/>
                      <a:pt x="1389" y="518"/>
                      <a:pt x="1419" y="539"/>
                    </a:cubicBezTo>
                    <a:cubicBezTo>
                      <a:pt x="1448" y="564"/>
                      <a:pt x="1465" y="581"/>
                      <a:pt x="1490" y="597"/>
                    </a:cubicBezTo>
                    <a:cubicBezTo>
                      <a:pt x="1528" y="627"/>
                      <a:pt x="1566" y="656"/>
                      <a:pt x="1604" y="690"/>
                    </a:cubicBezTo>
                    <a:cubicBezTo>
                      <a:pt x="1650" y="732"/>
                      <a:pt x="1692" y="769"/>
                      <a:pt x="1734" y="811"/>
                    </a:cubicBezTo>
                    <a:cubicBezTo>
                      <a:pt x="1784" y="866"/>
                      <a:pt x="1830" y="920"/>
                      <a:pt x="1876" y="975"/>
                    </a:cubicBezTo>
                    <a:lnTo>
                      <a:pt x="1876" y="979"/>
                    </a:lnTo>
                    <a:cubicBezTo>
                      <a:pt x="1935" y="1038"/>
                      <a:pt x="1998" y="1097"/>
                      <a:pt x="2061" y="1156"/>
                    </a:cubicBezTo>
                    <a:cubicBezTo>
                      <a:pt x="2069" y="1164"/>
                      <a:pt x="2078" y="1172"/>
                      <a:pt x="2086" y="1181"/>
                    </a:cubicBezTo>
                    <a:cubicBezTo>
                      <a:pt x="2095" y="1160"/>
                      <a:pt x="2099" y="1135"/>
                      <a:pt x="2099" y="1114"/>
                    </a:cubicBezTo>
                    <a:cubicBezTo>
                      <a:pt x="2099" y="1109"/>
                      <a:pt x="2099" y="1109"/>
                      <a:pt x="2099" y="1105"/>
                    </a:cubicBezTo>
                    <a:cubicBezTo>
                      <a:pt x="2099" y="1101"/>
                      <a:pt x="2099" y="1097"/>
                      <a:pt x="2099" y="1097"/>
                    </a:cubicBezTo>
                    <a:cubicBezTo>
                      <a:pt x="2036" y="421"/>
                      <a:pt x="1472" y="0"/>
                      <a:pt x="890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690" name="Google Shape;2690;p41"/>
          <p:cNvGrpSpPr/>
          <p:nvPr/>
        </p:nvGrpSpPr>
        <p:grpSpPr>
          <a:xfrm>
            <a:off x="34427" y="2859138"/>
            <a:ext cx="2277978" cy="1872385"/>
            <a:chOff x="34427" y="2859138"/>
            <a:chExt cx="2277978" cy="1872385"/>
          </a:xfrm>
        </p:grpSpPr>
        <p:grpSp>
          <p:nvGrpSpPr>
            <p:cNvPr id="2691" name="Google Shape;2691;p41"/>
            <p:cNvGrpSpPr/>
            <p:nvPr/>
          </p:nvGrpSpPr>
          <p:grpSpPr>
            <a:xfrm rot="-2021543">
              <a:off x="292844" y="3123563"/>
              <a:ext cx="1360161" cy="1343534"/>
              <a:chOff x="2586112" y="1360841"/>
              <a:chExt cx="1979867" cy="1955665"/>
            </a:xfrm>
          </p:grpSpPr>
          <p:grpSp>
            <p:nvGrpSpPr>
              <p:cNvPr id="2692" name="Google Shape;2692;p41"/>
              <p:cNvGrpSpPr/>
              <p:nvPr/>
            </p:nvGrpSpPr>
            <p:grpSpPr>
              <a:xfrm>
                <a:off x="3057764" y="1617019"/>
                <a:ext cx="1201536" cy="1657981"/>
                <a:chOff x="3057764" y="1617019"/>
                <a:chExt cx="1201536" cy="1657981"/>
              </a:xfrm>
            </p:grpSpPr>
            <p:sp>
              <p:nvSpPr>
                <p:cNvPr id="2693" name="Google Shape;2693;p41"/>
                <p:cNvSpPr/>
                <p:nvPr/>
              </p:nvSpPr>
              <p:spPr>
                <a:xfrm rot="-2115209">
                  <a:off x="3216752" y="2886929"/>
                  <a:ext cx="80003" cy="3099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7" h="8203" extrusionOk="0">
                      <a:moveTo>
                        <a:pt x="677" y="1"/>
                      </a:moveTo>
                      <a:lnTo>
                        <a:pt x="677" y="1"/>
                      </a:lnTo>
                      <a:cubicBezTo>
                        <a:pt x="1" y="2414"/>
                        <a:pt x="47" y="4815"/>
                        <a:pt x="1398" y="7594"/>
                      </a:cubicBezTo>
                      <a:cubicBezTo>
                        <a:pt x="1482" y="7799"/>
                        <a:pt x="1583" y="8005"/>
                        <a:pt x="1692" y="8202"/>
                      </a:cubicBezTo>
                      <a:cubicBezTo>
                        <a:pt x="1831" y="8093"/>
                        <a:pt x="1973" y="7984"/>
                        <a:pt x="2112" y="7875"/>
                      </a:cubicBezTo>
                      <a:cubicBezTo>
                        <a:pt x="2091" y="7804"/>
                        <a:pt x="2116" y="7711"/>
                        <a:pt x="2116" y="7636"/>
                      </a:cubicBezTo>
                      <a:cubicBezTo>
                        <a:pt x="2015" y="5869"/>
                        <a:pt x="1999" y="4093"/>
                        <a:pt x="2007" y="2322"/>
                      </a:cubicBezTo>
                      <a:cubicBezTo>
                        <a:pt x="1999" y="2301"/>
                        <a:pt x="1994" y="2276"/>
                        <a:pt x="1999" y="2251"/>
                      </a:cubicBezTo>
                      <a:cubicBezTo>
                        <a:pt x="1579" y="1487"/>
                        <a:pt x="1113" y="748"/>
                        <a:pt x="67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4" name="Google Shape;2694;p41"/>
                <p:cNvSpPr/>
                <p:nvPr/>
              </p:nvSpPr>
              <p:spPr>
                <a:xfrm rot="-2115209">
                  <a:off x="3137345" y="2786224"/>
                  <a:ext cx="46331" cy="192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6" h="5105" extrusionOk="0">
                      <a:moveTo>
                        <a:pt x="1196" y="1"/>
                      </a:moveTo>
                      <a:cubicBezTo>
                        <a:pt x="714" y="1008"/>
                        <a:pt x="302" y="1982"/>
                        <a:pt x="0" y="2952"/>
                      </a:cubicBezTo>
                      <a:cubicBezTo>
                        <a:pt x="395" y="3674"/>
                        <a:pt x="827" y="4375"/>
                        <a:pt x="1209" y="5105"/>
                      </a:cubicBezTo>
                      <a:cubicBezTo>
                        <a:pt x="1213" y="4278"/>
                        <a:pt x="1222" y="3455"/>
                        <a:pt x="1226" y="2628"/>
                      </a:cubicBezTo>
                      <a:cubicBezTo>
                        <a:pt x="1209" y="1755"/>
                        <a:pt x="1196" y="874"/>
                        <a:pt x="119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5" name="Google Shape;2695;p41"/>
                <p:cNvSpPr/>
                <p:nvPr/>
              </p:nvSpPr>
              <p:spPr>
                <a:xfrm rot="-2115209">
                  <a:off x="3241711" y="2711149"/>
                  <a:ext cx="88203" cy="42722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34" h="11305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30" y="3111"/>
                        <a:pt x="0" y="6217"/>
                        <a:pt x="9" y="9327"/>
                      </a:cubicBezTo>
                      <a:cubicBezTo>
                        <a:pt x="13" y="9982"/>
                        <a:pt x="88" y="10654"/>
                        <a:pt x="72" y="11304"/>
                      </a:cubicBezTo>
                      <a:cubicBezTo>
                        <a:pt x="458" y="11010"/>
                        <a:pt x="840" y="10712"/>
                        <a:pt x="1222" y="10414"/>
                      </a:cubicBezTo>
                      <a:cubicBezTo>
                        <a:pt x="1633" y="9608"/>
                        <a:pt x="1860" y="8714"/>
                        <a:pt x="2007" y="7825"/>
                      </a:cubicBezTo>
                      <a:cubicBezTo>
                        <a:pt x="2334" y="5105"/>
                        <a:pt x="1478" y="2284"/>
                        <a:pt x="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6" name="Google Shape;2696;p41"/>
                <p:cNvSpPr/>
                <p:nvPr/>
              </p:nvSpPr>
              <p:spPr>
                <a:xfrm rot="-2115209">
                  <a:off x="3388372" y="3094693"/>
                  <a:ext cx="145191" cy="1120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42" h="2964" extrusionOk="0">
                      <a:moveTo>
                        <a:pt x="458" y="0"/>
                      </a:moveTo>
                      <a:cubicBezTo>
                        <a:pt x="307" y="118"/>
                        <a:pt x="156" y="235"/>
                        <a:pt x="1" y="353"/>
                      </a:cubicBezTo>
                      <a:cubicBezTo>
                        <a:pt x="22" y="390"/>
                        <a:pt x="38" y="428"/>
                        <a:pt x="55" y="466"/>
                      </a:cubicBezTo>
                      <a:cubicBezTo>
                        <a:pt x="202" y="655"/>
                        <a:pt x="378" y="802"/>
                        <a:pt x="550" y="961"/>
                      </a:cubicBezTo>
                      <a:cubicBezTo>
                        <a:pt x="1533" y="1784"/>
                        <a:pt x="2628" y="2539"/>
                        <a:pt x="3841" y="2963"/>
                      </a:cubicBezTo>
                      <a:cubicBezTo>
                        <a:pt x="3363" y="2157"/>
                        <a:pt x="2985" y="1293"/>
                        <a:pt x="2481" y="500"/>
                      </a:cubicBezTo>
                      <a:cubicBezTo>
                        <a:pt x="2481" y="500"/>
                        <a:pt x="2477" y="495"/>
                        <a:pt x="2477" y="491"/>
                      </a:cubicBezTo>
                      <a:cubicBezTo>
                        <a:pt x="1810" y="319"/>
                        <a:pt x="1142" y="155"/>
                        <a:pt x="471" y="4"/>
                      </a:cubicBezTo>
                      <a:cubicBezTo>
                        <a:pt x="466" y="4"/>
                        <a:pt x="462" y="0"/>
                        <a:pt x="45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7" name="Google Shape;2697;p41"/>
                <p:cNvSpPr/>
                <p:nvPr/>
              </p:nvSpPr>
              <p:spPr>
                <a:xfrm rot="-2115209">
                  <a:off x="3367769" y="3013240"/>
                  <a:ext cx="258865" cy="787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50" h="2084" extrusionOk="0">
                      <a:moveTo>
                        <a:pt x="2627" y="1"/>
                      </a:moveTo>
                      <a:cubicBezTo>
                        <a:pt x="2169" y="1"/>
                        <a:pt x="1707" y="39"/>
                        <a:pt x="1247" y="119"/>
                      </a:cubicBezTo>
                      <a:cubicBezTo>
                        <a:pt x="1167" y="140"/>
                        <a:pt x="1083" y="152"/>
                        <a:pt x="999" y="165"/>
                      </a:cubicBezTo>
                      <a:cubicBezTo>
                        <a:pt x="991" y="173"/>
                        <a:pt x="978" y="178"/>
                        <a:pt x="970" y="182"/>
                      </a:cubicBezTo>
                      <a:cubicBezTo>
                        <a:pt x="953" y="190"/>
                        <a:pt x="935" y="194"/>
                        <a:pt x="917" y="194"/>
                      </a:cubicBezTo>
                      <a:cubicBezTo>
                        <a:pt x="906" y="194"/>
                        <a:pt x="896" y="193"/>
                        <a:pt x="886" y="190"/>
                      </a:cubicBezTo>
                      <a:cubicBezTo>
                        <a:pt x="592" y="421"/>
                        <a:pt x="294" y="652"/>
                        <a:pt x="0" y="878"/>
                      </a:cubicBezTo>
                      <a:cubicBezTo>
                        <a:pt x="1540" y="1202"/>
                        <a:pt x="3047" y="1642"/>
                        <a:pt x="4558" y="2083"/>
                      </a:cubicBezTo>
                      <a:cubicBezTo>
                        <a:pt x="4575" y="2062"/>
                        <a:pt x="4596" y="2049"/>
                        <a:pt x="4617" y="2037"/>
                      </a:cubicBezTo>
                      <a:cubicBezTo>
                        <a:pt x="5347" y="1751"/>
                        <a:pt x="6065" y="1437"/>
                        <a:pt x="6787" y="1126"/>
                      </a:cubicBezTo>
                      <a:cubicBezTo>
                        <a:pt x="6808" y="1118"/>
                        <a:pt x="6829" y="1109"/>
                        <a:pt x="6850" y="1097"/>
                      </a:cubicBezTo>
                      <a:cubicBezTo>
                        <a:pt x="5556" y="398"/>
                        <a:pt x="4106" y="1"/>
                        <a:pt x="262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8" name="Google Shape;2698;p41"/>
                <p:cNvSpPr/>
                <p:nvPr/>
              </p:nvSpPr>
              <p:spPr>
                <a:xfrm rot="-2115209">
                  <a:off x="3487813" y="3045459"/>
                  <a:ext cx="162613" cy="1053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03" h="2789" extrusionOk="0">
                      <a:moveTo>
                        <a:pt x="0" y="0"/>
                      </a:moveTo>
                      <a:cubicBezTo>
                        <a:pt x="328" y="550"/>
                        <a:pt x="626" y="1121"/>
                        <a:pt x="911" y="1684"/>
                      </a:cubicBezTo>
                      <a:cubicBezTo>
                        <a:pt x="1041" y="1931"/>
                        <a:pt x="1184" y="2170"/>
                        <a:pt x="1331" y="2410"/>
                      </a:cubicBezTo>
                      <a:cubicBezTo>
                        <a:pt x="1343" y="2435"/>
                        <a:pt x="1352" y="2464"/>
                        <a:pt x="1352" y="2489"/>
                      </a:cubicBezTo>
                      <a:cubicBezTo>
                        <a:pt x="1675" y="2582"/>
                        <a:pt x="2002" y="2645"/>
                        <a:pt x="2334" y="2683"/>
                      </a:cubicBezTo>
                      <a:cubicBezTo>
                        <a:pt x="2929" y="2751"/>
                        <a:pt x="3527" y="2789"/>
                        <a:pt x="4122" y="2789"/>
                      </a:cubicBezTo>
                      <a:cubicBezTo>
                        <a:pt x="4182" y="2789"/>
                        <a:pt x="4242" y="2788"/>
                        <a:pt x="4302" y="2787"/>
                      </a:cubicBezTo>
                      <a:cubicBezTo>
                        <a:pt x="3883" y="2137"/>
                        <a:pt x="3509" y="1453"/>
                        <a:pt x="3039" y="836"/>
                      </a:cubicBezTo>
                      <a:cubicBezTo>
                        <a:pt x="2028" y="550"/>
                        <a:pt x="1016" y="269"/>
                        <a:pt x="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699" name="Google Shape;2699;p41"/>
                <p:cNvSpPr/>
                <p:nvPr/>
              </p:nvSpPr>
              <p:spPr>
                <a:xfrm rot="-2115209">
                  <a:off x="3558908" y="2966489"/>
                  <a:ext cx="178182" cy="820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15" h="2171" extrusionOk="0">
                      <a:moveTo>
                        <a:pt x="2171" y="1"/>
                      </a:moveTo>
                      <a:cubicBezTo>
                        <a:pt x="2083" y="55"/>
                        <a:pt x="1957" y="85"/>
                        <a:pt x="1885" y="135"/>
                      </a:cubicBezTo>
                      <a:cubicBezTo>
                        <a:pt x="1260" y="404"/>
                        <a:pt x="630" y="676"/>
                        <a:pt x="1" y="932"/>
                      </a:cubicBezTo>
                      <a:cubicBezTo>
                        <a:pt x="416" y="1050"/>
                        <a:pt x="828" y="1172"/>
                        <a:pt x="1243" y="1285"/>
                      </a:cubicBezTo>
                      <a:cubicBezTo>
                        <a:pt x="1248" y="1284"/>
                        <a:pt x="1253" y="1284"/>
                        <a:pt x="1258" y="1284"/>
                      </a:cubicBezTo>
                      <a:cubicBezTo>
                        <a:pt x="1292" y="1284"/>
                        <a:pt x="1327" y="1296"/>
                        <a:pt x="1352" y="1314"/>
                      </a:cubicBezTo>
                      <a:cubicBezTo>
                        <a:pt x="1806" y="1440"/>
                        <a:pt x="2263" y="1562"/>
                        <a:pt x="2725" y="1679"/>
                      </a:cubicBezTo>
                      <a:cubicBezTo>
                        <a:pt x="3392" y="1839"/>
                        <a:pt x="4060" y="1978"/>
                        <a:pt x="4714" y="2171"/>
                      </a:cubicBezTo>
                      <a:cubicBezTo>
                        <a:pt x="3997" y="1306"/>
                        <a:pt x="3136" y="571"/>
                        <a:pt x="217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0" name="Google Shape;2700;p41"/>
                <p:cNvSpPr/>
                <p:nvPr/>
              </p:nvSpPr>
              <p:spPr>
                <a:xfrm rot="-2115209">
                  <a:off x="3617178" y="3031384"/>
                  <a:ext cx="59860" cy="679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84" h="1797" extrusionOk="0">
                      <a:moveTo>
                        <a:pt x="1" y="0"/>
                      </a:moveTo>
                      <a:cubicBezTo>
                        <a:pt x="307" y="437"/>
                        <a:pt x="643" y="1104"/>
                        <a:pt x="773" y="1251"/>
                      </a:cubicBezTo>
                      <a:cubicBezTo>
                        <a:pt x="891" y="1436"/>
                        <a:pt x="1012" y="1616"/>
                        <a:pt x="1130" y="1797"/>
                      </a:cubicBezTo>
                      <a:cubicBezTo>
                        <a:pt x="1281" y="1793"/>
                        <a:pt x="1432" y="1780"/>
                        <a:pt x="1583" y="1763"/>
                      </a:cubicBezTo>
                      <a:cubicBezTo>
                        <a:pt x="1352" y="1386"/>
                        <a:pt x="1105" y="999"/>
                        <a:pt x="861" y="638"/>
                      </a:cubicBezTo>
                      <a:cubicBezTo>
                        <a:pt x="740" y="471"/>
                        <a:pt x="614" y="307"/>
                        <a:pt x="492" y="139"/>
                      </a:cubicBezTo>
                      <a:cubicBezTo>
                        <a:pt x="328" y="93"/>
                        <a:pt x="165" y="47"/>
                        <a:pt x="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1" name="Google Shape;2701;p41"/>
                <p:cNvSpPr/>
                <p:nvPr/>
              </p:nvSpPr>
              <p:spPr>
                <a:xfrm rot="-2115209">
                  <a:off x="3644589" y="3004169"/>
                  <a:ext cx="114090" cy="54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19" h="1445" extrusionOk="0">
                      <a:moveTo>
                        <a:pt x="1" y="0"/>
                      </a:moveTo>
                      <a:lnTo>
                        <a:pt x="1" y="0"/>
                      </a:lnTo>
                      <a:cubicBezTo>
                        <a:pt x="118" y="160"/>
                        <a:pt x="236" y="319"/>
                        <a:pt x="341" y="487"/>
                      </a:cubicBezTo>
                      <a:cubicBezTo>
                        <a:pt x="530" y="811"/>
                        <a:pt x="769" y="1113"/>
                        <a:pt x="937" y="1444"/>
                      </a:cubicBezTo>
                      <a:cubicBezTo>
                        <a:pt x="1587" y="1356"/>
                        <a:pt x="2217" y="1167"/>
                        <a:pt x="2809" y="886"/>
                      </a:cubicBezTo>
                      <a:cubicBezTo>
                        <a:pt x="2880" y="861"/>
                        <a:pt x="2952" y="832"/>
                        <a:pt x="3019" y="802"/>
                      </a:cubicBezTo>
                      <a:cubicBezTo>
                        <a:pt x="2011" y="550"/>
                        <a:pt x="1004" y="278"/>
                        <a:pt x="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2" name="Google Shape;2702;p41"/>
                <p:cNvSpPr/>
                <p:nvPr/>
              </p:nvSpPr>
              <p:spPr>
                <a:xfrm rot="-2115209">
                  <a:off x="3300373" y="2414157"/>
                  <a:ext cx="127732" cy="46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80" h="12278" extrusionOk="0">
                      <a:moveTo>
                        <a:pt x="2229" y="0"/>
                      </a:moveTo>
                      <a:cubicBezTo>
                        <a:pt x="739" y="3195"/>
                        <a:pt x="0" y="6758"/>
                        <a:pt x="34" y="10263"/>
                      </a:cubicBezTo>
                      <a:cubicBezTo>
                        <a:pt x="38" y="10938"/>
                        <a:pt x="130" y="11610"/>
                        <a:pt x="244" y="12277"/>
                      </a:cubicBezTo>
                      <a:cubicBezTo>
                        <a:pt x="416" y="12143"/>
                        <a:pt x="596" y="12009"/>
                        <a:pt x="768" y="11870"/>
                      </a:cubicBezTo>
                      <a:cubicBezTo>
                        <a:pt x="836" y="11816"/>
                        <a:pt x="907" y="11761"/>
                        <a:pt x="978" y="11711"/>
                      </a:cubicBezTo>
                      <a:cubicBezTo>
                        <a:pt x="970" y="11686"/>
                        <a:pt x="974" y="11656"/>
                        <a:pt x="982" y="11631"/>
                      </a:cubicBezTo>
                      <a:cubicBezTo>
                        <a:pt x="1364" y="10741"/>
                        <a:pt x="1746" y="9847"/>
                        <a:pt x="2128" y="8957"/>
                      </a:cubicBezTo>
                      <a:cubicBezTo>
                        <a:pt x="2544" y="7975"/>
                        <a:pt x="2964" y="6997"/>
                        <a:pt x="3379" y="6023"/>
                      </a:cubicBezTo>
                      <a:cubicBezTo>
                        <a:pt x="3375" y="6011"/>
                        <a:pt x="3371" y="5998"/>
                        <a:pt x="3371" y="5986"/>
                      </a:cubicBezTo>
                      <a:cubicBezTo>
                        <a:pt x="3224" y="5247"/>
                        <a:pt x="3090" y="4504"/>
                        <a:pt x="2947" y="3761"/>
                      </a:cubicBezTo>
                      <a:cubicBezTo>
                        <a:pt x="2720" y="2582"/>
                        <a:pt x="2498" y="1398"/>
                        <a:pt x="2271" y="214"/>
                      </a:cubicBezTo>
                      <a:cubicBezTo>
                        <a:pt x="2254" y="143"/>
                        <a:pt x="2242" y="72"/>
                        <a:pt x="222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3" name="Google Shape;2703;p41"/>
                <p:cNvSpPr/>
                <p:nvPr/>
              </p:nvSpPr>
              <p:spPr>
                <a:xfrm rot="-2115209">
                  <a:off x="3287341" y="2338709"/>
                  <a:ext cx="69383" cy="2773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6" h="7338" extrusionOk="0">
                      <a:moveTo>
                        <a:pt x="744" y="1"/>
                      </a:moveTo>
                      <a:cubicBezTo>
                        <a:pt x="479" y="450"/>
                        <a:pt x="232" y="912"/>
                        <a:pt x="1" y="1377"/>
                      </a:cubicBezTo>
                      <a:cubicBezTo>
                        <a:pt x="18" y="1398"/>
                        <a:pt x="30" y="1428"/>
                        <a:pt x="35" y="1453"/>
                      </a:cubicBezTo>
                      <a:cubicBezTo>
                        <a:pt x="106" y="1814"/>
                        <a:pt x="173" y="2179"/>
                        <a:pt x="244" y="2540"/>
                      </a:cubicBezTo>
                      <a:cubicBezTo>
                        <a:pt x="358" y="3128"/>
                        <a:pt x="467" y="3715"/>
                        <a:pt x="580" y="4303"/>
                      </a:cubicBezTo>
                      <a:cubicBezTo>
                        <a:pt x="773" y="5315"/>
                        <a:pt x="966" y="6326"/>
                        <a:pt x="1159" y="7338"/>
                      </a:cubicBezTo>
                      <a:cubicBezTo>
                        <a:pt x="1382" y="6809"/>
                        <a:pt x="1609" y="6280"/>
                        <a:pt x="1835" y="5751"/>
                      </a:cubicBezTo>
                      <a:cubicBezTo>
                        <a:pt x="1810" y="5730"/>
                        <a:pt x="1793" y="5701"/>
                        <a:pt x="1785" y="5671"/>
                      </a:cubicBezTo>
                      <a:cubicBezTo>
                        <a:pt x="1558" y="4622"/>
                        <a:pt x="1386" y="3568"/>
                        <a:pt x="1155" y="2528"/>
                      </a:cubicBezTo>
                      <a:cubicBezTo>
                        <a:pt x="979" y="1692"/>
                        <a:pt x="870" y="844"/>
                        <a:pt x="74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4" name="Google Shape;2704;p41"/>
                <p:cNvSpPr/>
                <p:nvPr/>
              </p:nvSpPr>
              <p:spPr>
                <a:xfrm rot="-2115209">
                  <a:off x="3198197" y="2015182"/>
                  <a:ext cx="245714" cy="4846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02" h="12824" extrusionOk="0">
                      <a:moveTo>
                        <a:pt x="6502" y="1"/>
                      </a:moveTo>
                      <a:lnTo>
                        <a:pt x="6502" y="1"/>
                      </a:lnTo>
                      <a:cubicBezTo>
                        <a:pt x="5771" y="559"/>
                        <a:pt x="5049" y="1130"/>
                        <a:pt x="4357" y="1743"/>
                      </a:cubicBezTo>
                      <a:cubicBezTo>
                        <a:pt x="2766" y="3245"/>
                        <a:pt x="1368" y="4975"/>
                        <a:pt x="176" y="6805"/>
                      </a:cubicBezTo>
                      <a:cubicBezTo>
                        <a:pt x="118" y="6897"/>
                        <a:pt x="59" y="6989"/>
                        <a:pt x="0" y="7086"/>
                      </a:cubicBezTo>
                      <a:cubicBezTo>
                        <a:pt x="231" y="8996"/>
                        <a:pt x="655" y="10876"/>
                        <a:pt x="1012" y="12765"/>
                      </a:cubicBezTo>
                      <a:cubicBezTo>
                        <a:pt x="1016" y="12786"/>
                        <a:pt x="1016" y="12803"/>
                        <a:pt x="1020" y="12824"/>
                      </a:cubicBezTo>
                      <a:cubicBezTo>
                        <a:pt x="1209" y="12383"/>
                        <a:pt x="1398" y="11942"/>
                        <a:pt x="1582" y="11506"/>
                      </a:cubicBezTo>
                      <a:cubicBezTo>
                        <a:pt x="2086" y="10330"/>
                        <a:pt x="2590" y="9151"/>
                        <a:pt x="3093" y="7971"/>
                      </a:cubicBezTo>
                      <a:cubicBezTo>
                        <a:pt x="3601" y="6788"/>
                        <a:pt x="4109" y="5600"/>
                        <a:pt x="4617" y="4412"/>
                      </a:cubicBezTo>
                      <a:cubicBezTo>
                        <a:pt x="5100" y="3283"/>
                        <a:pt x="5582" y="2154"/>
                        <a:pt x="6065" y="1025"/>
                      </a:cubicBezTo>
                      <a:cubicBezTo>
                        <a:pt x="6212" y="685"/>
                        <a:pt x="6355" y="345"/>
                        <a:pt x="650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5" name="Google Shape;2705;p41"/>
                <p:cNvSpPr/>
                <p:nvPr/>
              </p:nvSpPr>
              <p:spPr>
                <a:xfrm rot="-2115209">
                  <a:off x="3282931" y="2222737"/>
                  <a:ext cx="296164" cy="5548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7" h="14683" extrusionOk="0">
                      <a:moveTo>
                        <a:pt x="7836" y="1"/>
                      </a:moveTo>
                      <a:lnTo>
                        <a:pt x="7836" y="1"/>
                      </a:lnTo>
                      <a:cubicBezTo>
                        <a:pt x="7127" y="383"/>
                        <a:pt x="6435" y="798"/>
                        <a:pt x="5763" y="1251"/>
                      </a:cubicBezTo>
                      <a:cubicBezTo>
                        <a:pt x="5755" y="1256"/>
                        <a:pt x="5746" y="1260"/>
                        <a:pt x="5738" y="1264"/>
                      </a:cubicBezTo>
                      <a:cubicBezTo>
                        <a:pt x="5427" y="1986"/>
                        <a:pt x="5121" y="2708"/>
                        <a:pt x="4810" y="3430"/>
                      </a:cubicBezTo>
                      <a:cubicBezTo>
                        <a:pt x="4302" y="4622"/>
                        <a:pt x="3790" y="5814"/>
                        <a:pt x="3282" y="7006"/>
                      </a:cubicBezTo>
                      <a:cubicBezTo>
                        <a:pt x="2796" y="8143"/>
                        <a:pt x="2309" y="9281"/>
                        <a:pt x="1826" y="10414"/>
                      </a:cubicBezTo>
                      <a:cubicBezTo>
                        <a:pt x="1360" y="11497"/>
                        <a:pt x="898" y="12576"/>
                        <a:pt x="437" y="13658"/>
                      </a:cubicBezTo>
                      <a:cubicBezTo>
                        <a:pt x="294" y="14003"/>
                        <a:pt x="147" y="14343"/>
                        <a:pt x="0" y="14683"/>
                      </a:cubicBezTo>
                      <a:cubicBezTo>
                        <a:pt x="718" y="14129"/>
                        <a:pt x="1436" y="13570"/>
                        <a:pt x="2153" y="13016"/>
                      </a:cubicBezTo>
                      <a:cubicBezTo>
                        <a:pt x="2187" y="12958"/>
                        <a:pt x="2225" y="12903"/>
                        <a:pt x="2267" y="12848"/>
                      </a:cubicBezTo>
                      <a:cubicBezTo>
                        <a:pt x="3249" y="11526"/>
                        <a:pt x="4004" y="10061"/>
                        <a:pt x="4714" y="8584"/>
                      </a:cubicBezTo>
                      <a:cubicBezTo>
                        <a:pt x="5620" y="6666"/>
                        <a:pt x="6468" y="4718"/>
                        <a:pt x="7144" y="2712"/>
                      </a:cubicBezTo>
                      <a:cubicBezTo>
                        <a:pt x="7425" y="1818"/>
                        <a:pt x="7622" y="907"/>
                        <a:pt x="783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6" name="Google Shape;2706;p41"/>
                <p:cNvSpPr/>
                <p:nvPr/>
              </p:nvSpPr>
              <p:spPr>
                <a:xfrm rot="-2115209">
                  <a:off x="3276348" y="2019606"/>
                  <a:ext cx="96328" cy="225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9" h="5969" extrusionOk="0">
                      <a:moveTo>
                        <a:pt x="2548" y="0"/>
                      </a:moveTo>
                      <a:cubicBezTo>
                        <a:pt x="2317" y="538"/>
                        <a:pt x="2086" y="1075"/>
                        <a:pt x="1856" y="1612"/>
                      </a:cubicBezTo>
                      <a:cubicBezTo>
                        <a:pt x="1360" y="2779"/>
                        <a:pt x="861" y="3942"/>
                        <a:pt x="365" y="5104"/>
                      </a:cubicBezTo>
                      <a:cubicBezTo>
                        <a:pt x="244" y="5390"/>
                        <a:pt x="118" y="5679"/>
                        <a:pt x="0" y="5969"/>
                      </a:cubicBezTo>
                      <a:cubicBezTo>
                        <a:pt x="227" y="5818"/>
                        <a:pt x="458" y="5675"/>
                        <a:pt x="693" y="5532"/>
                      </a:cubicBezTo>
                      <a:cubicBezTo>
                        <a:pt x="1100" y="5281"/>
                        <a:pt x="1520" y="5050"/>
                        <a:pt x="1948" y="4831"/>
                      </a:cubicBezTo>
                      <a:cubicBezTo>
                        <a:pt x="1956" y="4827"/>
                        <a:pt x="1965" y="4823"/>
                        <a:pt x="1977" y="4819"/>
                      </a:cubicBezTo>
                      <a:cubicBezTo>
                        <a:pt x="2036" y="4567"/>
                        <a:pt x="2099" y="4319"/>
                        <a:pt x="2170" y="4072"/>
                      </a:cubicBezTo>
                      <a:cubicBezTo>
                        <a:pt x="2410" y="2737"/>
                        <a:pt x="2502" y="1360"/>
                        <a:pt x="254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7" name="Google Shape;2707;p41"/>
                <p:cNvSpPr/>
                <p:nvPr/>
              </p:nvSpPr>
              <p:spPr>
                <a:xfrm rot="-2115209">
                  <a:off x="3504906" y="2639377"/>
                  <a:ext cx="294917" cy="1699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4" h="4496" extrusionOk="0">
                      <a:moveTo>
                        <a:pt x="895" y="0"/>
                      </a:moveTo>
                      <a:cubicBezTo>
                        <a:pt x="597" y="231"/>
                        <a:pt x="299" y="462"/>
                        <a:pt x="1" y="693"/>
                      </a:cubicBezTo>
                      <a:cubicBezTo>
                        <a:pt x="93" y="752"/>
                        <a:pt x="173" y="853"/>
                        <a:pt x="249" y="903"/>
                      </a:cubicBezTo>
                      <a:cubicBezTo>
                        <a:pt x="2381" y="2771"/>
                        <a:pt x="5025" y="3959"/>
                        <a:pt x="7804" y="4496"/>
                      </a:cubicBezTo>
                      <a:cubicBezTo>
                        <a:pt x="7581" y="3866"/>
                        <a:pt x="7300" y="3270"/>
                        <a:pt x="7031" y="2657"/>
                      </a:cubicBezTo>
                      <a:cubicBezTo>
                        <a:pt x="6805" y="2133"/>
                        <a:pt x="6624" y="1629"/>
                        <a:pt x="6360" y="1130"/>
                      </a:cubicBezTo>
                      <a:cubicBezTo>
                        <a:pt x="6356" y="1121"/>
                        <a:pt x="6347" y="1113"/>
                        <a:pt x="6347" y="1100"/>
                      </a:cubicBezTo>
                      <a:cubicBezTo>
                        <a:pt x="4568" y="672"/>
                        <a:pt x="2775" y="311"/>
                        <a:pt x="966" y="51"/>
                      </a:cubicBezTo>
                      <a:cubicBezTo>
                        <a:pt x="937" y="42"/>
                        <a:pt x="912" y="26"/>
                        <a:pt x="8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8" name="Google Shape;2708;p41"/>
                <p:cNvSpPr/>
                <p:nvPr/>
              </p:nvSpPr>
              <p:spPr>
                <a:xfrm rot="-2115209">
                  <a:off x="3490961" y="2471627"/>
                  <a:ext cx="604686" cy="211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001" h="5595" extrusionOk="0">
                      <a:moveTo>
                        <a:pt x="3689" y="1"/>
                      </a:moveTo>
                      <a:cubicBezTo>
                        <a:pt x="3089" y="1"/>
                        <a:pt x="2491" y="38"/>
                        <a:pt x="1898" y="117"/>
                      </a:cubicBezTo>
                      <a:cubicBezTo>
                        <a:pt x="1781" y="142"/>
                        <a:pt x="1671" y="176"/>
                        <a:pt x="1562" y="226"/>
                      </a:cubicBezTo>
                      <a:cubicBezTo>
                        <a:pt x="1543" y="235"/>
                        <a:pt x="1522" y="239"/>
                        <a:pt x="1501" y="239"/>
                      </a:cubicBezTo>
                      <a:cubicBezTo>
                        <a:pt x="1480" y="239"/>
                        <a:pt x="1459" y="235"/>
                        <a:pt x="1441" y="226"/>
                      </a:cubicBezTo>
                      <a:cubicBezTo>
                        <a:pt x="1277" y="352"/>
                        <a:pt x="1109" y="482"/>
                        <a:pt x="945" y="612"/>
                      </a:cubicBezTo>
                      <a:cubicBezTo>
                        <a:pt x="631" y="856"/>
                        <a:pt x="316" y="1099"/>
                        <a:pt x="1" y="1347"/>
                      </a:cubicBezTo>
                      <a:cubicBezTo>
                        <a:pt x="5168" y="2056"/>
                        <a:pt x="10125" y="3718"/>
                        <a:pt x="15069" y="5309"/>
                      </a:cubicBezTo>
                      <a:cubicBezTo>
                        <a:pt x="15380" y="5393"/>
                        <a:pt x="15690" y="5506"/>
                        <a:pt x="16001" y="5594"/>
                      </a:cubicBezTo>
                      <a:cubicBezTo>
                        <a:pt x="14163" y="3802"/>
                        <a:pt x="12131" y="2140"/>
                        <a:pt x="9722" y="1183"/>
                      </a:cubicBezTo>
                      <a:cubicBezTo>
                        <a:pt x="7818" y="442"/>
                        <a:pt x="5745" y="1"/>
                        <a:pt x="368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09" name="Google Shape;2709;p41"/>
                <p:cNvSpPr/>
                <p:nvPr/>
              </p:nvSpPr>
              <p:spPr>
                <a:xfrm rot="-2115209">
                  <a:off x="3746662" y="2590218"/>
                  <a:ext cx="95383" cy="1329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24" h="3519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332" y="693"/>
                        <a:pt x="584" y="1419"/>
                        <a:pt x="916" y="2108"/>
                      </a:cubicBezTo>
                      <a:cubicBezTo>
                        <a:pt x="1088" y="2523"/>
                        <a:pt x="1277" y="2935"/>
                        <a:pt x="1411" y="3363"/>
                      </a:cubicBezTo>
                      <a:cubicBezTo>
                        <a:pt x="1780" y="3426"/>
                        <a:pt x="2150" y="3480"/>
                        <a:pt x="2523" y="3518"/>
                      </a:cubicBezTo>
                      <a:cubicBezTo>
                        <a:pt x="2070" y="2448"/>
                        <a:pt x="1629" y="1390"/>
                        <a:pt x="1121" y="345"/>
                      </a:cubicBezTo>
                      <a:cubicBezTo>
                        <a:pt x="1113" y="328"/>
                        <a:pt x="1105" y="307"/>
                        <a:pt x="1105" y="286"/>
                      </a:cubicBezTo>
                      <a:cubicBezTo>
                        <a:pt x="739" y="185"/>
                        <a:pt x="370" y="93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0" name="Google Shape;2710;p41"/>
                <p:cNvSpPr/>
                <p:nvPr/>
              </p:nvSpPr>
              <p:spPr>
                <a:xfrm rot="-2115209">
                  <a:off x="3798178" y="2571206"/>
                  <a:ext cx="93305" cy="1223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69" h="3237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14" y="236"/>
                        <a:pt x="215" y="479"/>
                        <a:pt x="324" y="714"/>
                      </a:cubicBezTo>
                      <a:cubicBezTo>
                        <a:pt x="693" y="1474"/>
                        <a:pt x="1000" y="2263"/>
                        <a:pt x="1323" y="3031"/>
                      </a:cubicBezTo>
                      <a:cubicBezTo>
                        <a:pt x="1348" y="3073"/>
                        <a:pt x="1369" y="3119"/>
                        <a:pt x="1386" y="3170"/>
                      </a:cubicBezTo>
                      <a:cubicBezTo>
                        <a:pt x="1747" y="3203"/>
                        <a:pt x="2104" y="3220"/>
                        <a:pt x="2469" y="3237"/>
                      </a:cubicBezTo>
                      <a:cubicBezTo>
                        <a:pt x="1999" y="2267"/>
                        <a:pt x="1600" y="1268"/>
                        <a:pt x="1117" y="307"/>
                      </a:cubicBezTo>
                      <a:cubicBezTo>
                        <a:pt x="748" y="202"/>
                        <a:pt x="374" y="102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1" name="Google Shape;2711;p41"/>
                <p:cNvSpPr/>
                <p:nvPr/>
              </p:nvSpPr>
              <p:spPr>
                <a:xfrm rot="-2115209">
                  <a:off x="3833468" y="2500311"/>
                  <a:ext cx="273830" cy="10653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46" h="2819" extrusionOk="0">
                      <a:moveTo>
                        <a:pt x="1" y="1"/>
                      </a:moveTo>
                      <a:lnTo>
                        <a:pt x="1" y="1"/>
                      </a:lnTo>
                      <a:cubicBezTo>
                        <a:pt x="126" y="261"/>
                        <a:pt x="244" y="530"/>
                        <a:pt x="362" y="794"/>
                      </a:cubicBezTo>
                      <a:cubicBezTo>
                        <a:pt x="664" y="1415"/>
                        <a:pt x="911" y="2057"/>
                        <a:pt x="1218" y="2670"/>
                      </a:cubicBezTo>
                      <a:cubicBezTo>
                        <a:pt x="1251" y="2712"/>
                        <a:pt x="1268" y="2767"/>
                        <a:pt x="1277" y="2817"/>
                      </a:cubicBezTo>
                      <a:cubicBezTo>
                        <a:pt x="1359" y="2818"/>
                        <a:pt x="1442" y="2819"/>
                        <a:pt x="1525" y="2819"/>
                      </a:cubicBezTo>
                      <a:cubicBezTo>
                        <a:pt x="2108" y="2819"/>
                        <a:pt x="2690" y="2793"/>
                        <a:pt x="3274" y="2737"/>
                      </a:cubicBezTo>
                      <a:cubicBezTo>
                        <a:pt x="4563" y="2582"/>
                        <a:pt x="5860" y="2469"/>
                        <a:pt x="7144" y="2292"/>
                      </a:cubicBezTo>
                      <a:cubicBezTo>
                        <a:pt x="7178" y="2288"/>
                        <a:pt x="7211" y="2280"/>
                        <a:pt x="7245" y="2276"/>
                      </a:cubicBezTo>
                      <a:cubicBezTo>
                        <a:pt x="5314" y="1751"/>
                        <a:pt x="3421" y="1046"/>
                        <a:pt x="1520" y="446"/>
                      </a:cubicBezTo>
                      <a:cubicBezTo>
                        <a:pt x="1012" y="295"/>
                        <a:pt x="508" y="148"/>
                        <a:pt x="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2" name="Google Shape;2712;p41"/>
                <p:cNvSpPr/>
                <p:nvPr/>
              </p:nvSpPr>
              <p:spPr>
                <a:xfrm rot="-2115209">
                  <a:off x="3533156" y="2038650"/>
                  <a:ext cx="75090" cy="2757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7" h="7296" extrusionOk="0">
                      <a:moveTo>
                        <a:pt x="828" y="1"/>
                      </a:moveTo>
                      <a:cubicBezTo>
                        <a:pt x="228" y="2192"/>
                        <a:pt x="1" y="4488"/>
                        <a:pt x="60" y="6754"/>
                      </a:cubicBezTo>
                      <a:cubicBezTo>
                        <a:pt x="60" y="6935"/>
                        <a:pt x="60" y="7115"/>
                        <a:pt x="68" y="7296"/>
                      </a:cubicBezTo>
                      <a:cubicBezTo>
                        <a:pt x="320" y="7111"/>
                        <a:pt x="568" y="6922"/>
                        <a:pt x="811" y="6725"/>
                      </a:cubicBezTo>
                      <a:cubicBezTo>
                        <a:pt x="836" y="6620"/>
                        <a:pt x="899" y="6511"/>
                        <a:pt x="903" y="6418"/>
                      </a:cubicBezTo>
                      <a:cubicBezTo>
                        <a:pt x="1235" y="5121"/>
                        <a:pt x="1583" y="3829"/>
                        <a:pt x="1986" y="2553"/>
                      </a:cubicBezTo>
                      <a:cubicBezTo>
                        <a:pt x="1974" y="2536"/>
                        <a:pt x="1965" y="2519"/>
                        <a:pt x="1957" y="2498"/>
                      </a:cubicBezTo>
                      <a:cubicBezTo>
                        <a:pt x="1802" y="2057"/>
                        <a:pt x="1566" y="1646"/>
                        <a:pt x="1382" y="1214"/>
                      </a:cubicBezTo>
                      <a:cubicBezTo>
                        <a:pt x="1210" y="807"/>
                        <a:pt x="1008" y="408"/>
                        <a:pt x="828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3" name="Google Shape;2713;p41"/>
                <p:cNvSpPr/>
                <p:nvPr/>
              </p:nvSpPr>
              <p:spPr>
                <a:xfrm rot="-2115209">
                  <a:off x="3384284" y="1652789"/>
                  <a:ext cx="233054" cy="450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67" h="11926" extrusionOk="0">
                      <a:moveTo>
                        <a:pt x="6167" y="1"/>
                      </a:moveTo>
                      <a:lnTo>
                        <a:pt x="6167" y="1"/>
                      </a:lnTo>
                      <a:cubicBezTo>
                        <a:pt x="4668" y="1474"/>
                        <a:pt x="3040" y="2872"/>
                        <a:pt x="2100" y="4786"/>
                      </a:cubicBezTo>
                      <a:cubicBezTo>
                        <a:pt x="1180" y="6204"/>
                        <a:pt x="475" y="7749"/>
                        <a:pt x="1" y="9365"/>
                      </a:cubicBezTo>
                      <a:cubicBezTo>
                        <a:pt x="9" y="9377"/>
                        <a:pt x="13" y="9390"/>
                        <a:pt x="18" y="9407"/>
                      </a:cubicBezTo>
                      <a:cubicBezTo>
                        <a:pt x="395" y="10246"/>
                        <a:pt x="794" y="11086"/>
                        <a:pt x="1176" y="11925"/>
                      </a:cubicBezTo>
                      <a:cubicBezTo>
                        <a:pt x="1466" y="11027"/>
                        <a:pt x="1785" y="10141"/>
                        <a:pt x="2133" y="9268"/>
                      </a:cubicBezTo>
                      <a:cubicBezTo>
                        <a:pt x="2658" y="7875"/>
                        <a:pt x="3094" y="6448"/>
                        <a:pt x="3724" y="5105"/>
                      </a:cubicBezTo>
                      <a:cubicBezTo>
                        <a:pt x="4630" y="3447"/>
                        <a:pt x="5390" y="1713"/>
                        <a:pt x="616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4" name="Google Shape;2714;p41"/>
                <p:cNvSpPr/>
                <p:nvPr/>
              </p:nvSpPr>
              <p:spPr>
                <a:xfrm rot="-2115209">
                  <a:off x="3523889" y="1897189"/>
                  <a:ext cx="216691" cy="3251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34" h="8605" extrusionOk="0">
                      <a:moveTo>
                        <a:pt x="5734" y="1"/>
                      </a:moveTo>
                      <a:cubicBezTo>
                        <a:pt x="5616" y="51"/>
                        <a:pt x="5499" y="93"/>
                        <a:pt x="5431" y="147"/>
                      </a:cubicBezTo>
                      <a:cubicBezTo>
                        <a:pt x="4315" y="697"/>
                        <a:pt x="3219" y="1323"/>
                        <a:pt x="2116" y="1864"/>
                      </a:cubicBezTo>
                      <a:cubicBezTo>
                        <a:pt x="1448" y="3614"/>
                        <a:pt x="814" y="5381"/>
                        <a:pt x="378" y="7203"/>
                      </a:cubicBezTo>
                      <a:cubicBezTo>
                        <a:pt x="260" y="7673"/>
                        <a:pt x="130" y="8139"/>
                        <a:pt x="0" y="8605"/>
                      </a:cubicBezTo>
                      <a:cubicBezTo>
                        <a:pt x="1079" y="7673"/>
                        <a:pt x="2053" y="6615"/>
                        <a:pt x="2972" y="5533"/>
                      </a:cubicBezTo>
                      <a:cubicBezTo>
                        <a:pt x="4319" y="3946"/>
                        <a:pt x="5377" y="2057"/>
                        <a:pt x="573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5" name="Google Shape;2715;p41"/>
                <p:cNvSpPr/>
                <p:nvPr/>
              </p:nvSpPr>
              <p:spPr>
                <a:xfrm rot="-2115209">
                  <a:off x="3510072" y="1854769"/>
                  <a:ext cx="137558" cy="993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40" h="2629" extrusionOk="0">
                      <a:moveTo>
                        <a:pt x="3640" y="1"/>
                      </a:moveTo>
                      <a:lnTo>
                        <a:pt x="3640" y="1"/>
                      </a:lnTo>
                      <a:cubicBezTo>
                        <a:pt x="2515" y="530"/>
                        <a:pt x="1428" y="1122"/>
                        <a:pt x="370" y="1772"/>
                      </a:cubicBezTo>
                      <a:cubicBezTo>
                        <a:pt x="349" y="1785"/>
                        <a:pt x="328" y="1789"/>
                        <a:pt x="303" y="1789"/>
                      </a:cubicBezTo>
                      <a:cubicBezTo>
                        <a:pt x="202" y="2066"/>
                        <a:pt x="101" y="2347"/>
                        <a:pt x="1" y="2628"/>
                      </a:cubicBezTo>
                      <a:cubicBezTo>
                        <a:pt x="580" y="2288"/>
                        <a:pt x="1193" y="2016"/>
                        <a:pt x="1784" y="1697"/>
                      </a:cubicBezTo>
                      <a:cubicBezTo>
                        <a:pt x="2364" y="1386"/>
                        <a:pt x="2943" y="1092"/>
                        <a:pt x="3522" y="794"/>
                      </a:cubicBezTo>
                      <a:cubicBezTo>
                        <a:pt x="3535" y="723"/>
                        <a:pt x="3543" y="647"/>
                        <a:pt x="3552" y="568"/>
                      </a:cubicBezTo>
                      <a:cubicBezTo>
                        <a:pt x="3585" y="379"/>
                        <a:pt x="3614" y="190"/>
                        <a:pt x="364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6" name="Google Shape;2716;p41"/>
                <p:cNvSpPr/>
                <p:nvPr/>
              </p:nvSpPr>
              <p:spPr>
                <a:xfrm rot="-2115209">
                  <a:off x="3499566" y="1814822"/>
                  <a:ext cx="123122" cy="9360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8" h="2477" extrusionOk="0">
                      <a:moveTo>
                        <a:pt x="3257" y="0"/>
                      </a:moveTo>
                      <a:cubicBezTo>
                        <a:pt x="2922" y="160"/>
                        <a:pt x="2582" y="311"/>
                        <a:pt x="2250" y="483"/>
                      </a:cubicBezTo>
                      <a:cubicBezTo>
                        <a:pt x="1658" y="810"/>
                        <a:pt x="1033" y="1096"/>
                        <a:pt x="445" y="1436"/>
                      </a:cubicBezTo>
                      <a:cubicBezTo>
                        <a:pt x="424" y="1457"/>
                        <a:pt x="395" y="1469"/>
                        <a:pt x="365" y="1474"/>
                      </a:cubicBezTo>
                      <a:cubicBezTo>
                        <a:pt x="240" y="1809"/>
                        <a:pt x="118" y="2141"/>
                        <a:pt x="0" y="2477"/>
                      </a:cubicBezTo>
                      <a:cubicBezTo>
                        <a:pt x="1029" y="1847"/>
                        <a:pt x="2095" y="1276"/>
                        <a:pt x="3194" y="768"/>
                      </a:cubicBezTo>
                      <a:cubicBezTo>
                        <a:pt x="3203" y="764"/>
                        <a:pt x="3211" y="760"/>
                        <a:pt x="3215" y="756"/>
                      </a:cubicBezTo>
                      <a:cubicBezTo>
                        <a:pt x="3241" y="504"/>
                        <a:pt x="3253" y="252"/>
                        <a:pt x="325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7" name="Google Shape;2717;p41"/>
                <p:cNvSpPr/>
                <p:nvPr/>
              </p:nvSpPr>
              <p:spPr>
                <a:xfrm rot="-2115209">
                  <a:off x="3449748" y="1648880"/>
                  <a:ext cx="103773" cy="22035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6" h="5831" extrusionOk="0">
                      <a:moveTo>
                        <a:pt x="2746" y="1"/>
                      </a:moveTo>
                      <a:lnTo>
                        <a:pt x="2746" y="1"/>
                      </a:lnTo>
                      <a:cubicBezTo>
                        <a:pt x="1973" y="1738"/>
                        <a:pt x="1151" y="3447"/>
                        <a:pt x="282" y="5134"/>
                      </a:cubicBezTo>
                      <a:cubicBezTo>
                        <a:pt x="181" y="5365"/>
                        <a:pt x="89" y="5596"/>
                        <a:pt x="1" y="5831"/>
                      </a:cubicBezTo>
                      <a:cubicBezTo>
                        <a:pt x="433" y="5596"/>
                        <a:pt x="886" y="5377"/>
                        <a:pt x="1310" y="5146"/>
                      </a:cubicBezTo>
                      <a:cubicBezTo>
                        <a:pt x="1768" y="4895"/>
                        <a:pt x="2255" y="4685"/>
                        <a:pt x="2729" y="4454"/>
                      </a:cubicBezTo>
                      <a:cubicBezTo>
                        <a:pt x="2733" y="2968"/>
                        <a:pt x="2561" y="1474"/>
                        <a:pt x="2746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8" name="Google Shape;2718;p41"/>
                <p:cNvSpPr/>
                <p:nvPr/>
              </p:nvSpPr>
              <p:spPr>
                <a:xfrm rot="-2115209">
                  <a:off x="3638334" y="2121289"/>
                  <a:ext cx="239365" cy="6004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334" h="1589" extrusionOk="0">
                      <a:moveTo>
                        <a:pt x="3333" y="1"/>
                      </a:moveTo>
                      <a:cubicBezTo>
                        <a:pt x="2654" y="1"/>
                        <a:pt x="1974" y="39"/>
                        <a:pt x="1297" y="115"/>
                      </a:cubicBezTo>
                      <a:cubicBezTo>
                        <a:pt x="1175" y="132"/>
                        <a:pt x="1058" y="144"/>
                        <a:pt x="936" y="161"/>
                      </a:cubicBezTo>
                      <a:cubicBezTo>
                        <a:pt x="625" y="405"/>
                        <a:pt x="311" y="648"/>
                        <a:pt x="0" y="892"/>
                      </a:cubicBezTo>
                      <a:cubicBezTo>
                        <a:pt x="1436" y="959"/>
                        <a:pt x="2850" y="1240"/>
                        <a:pt x="4243" y="1588"/>
                      </a:cubicBezTo>
                      <a:cubicBezTo>
                        <a:pt x="4273" y="1525"/>
                        <a:pt x="4319" y="1479"/>
                        <a:pt x="4382" y="1458"/>
                      </a:cubicBezTo>
                      <a:cubicBezTo>
                        <a:pt x="5012" y="1026"/>
                        <a:pt x="5671" y="636"/>
                        <a:pt x="6334" y="249"/>
                      </a:cubicBezTo>
                      <a:cubicBezTo>
                        <a:pt x="5342" y="84"/>
                        <a:pt x="4338" y="1"/>
                        <a:pt x="333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19" name="Google Shape;2719;p41"/>
                <p:cNvSpPr/>
                <p:nvPr/>
              </p:nvSpPr>
              <p:spPr>
                <a:xfrm rot="-2115209">
                  <a:off x="3798680" y="2066147"/>
                  <a:ext cx="118662" cy="5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40" h="1575" extrusionOk="0">
                      <a:moveTo>
                        <a:pt x="2204" y="1"/>
                      </a:moveTo>
                      <a:cubicBezTo>
                        <a:pt x="1881" y="173"/>
                        <a:pt x="1566" y="366"/>
                        <a:pt x="1255" y="559"/>
                      </a:cubicBezTo>
                      <a:cubicBezTo>
                        <a:pt x="832" y="815"/>
                        <a:pt x="408" y="1067"/>
                        <a:pt x="0" y="1339"/>
                      </a:cubicBezTo>
                      <a:cubicBezTo>
                        <a:pt x="294" y="1415"/>
                        <a:pt x="592" y="1495"/>
                        <a:pt x="886" y="1575"/>
                      </a:cubicBezTo>
                      <a:cubicBezTo>
                        <a:pt x="945" y="1516"/>
                        <a:pt x="1016" y="1465"/>
                        <a:pt x="1092" y="1432"/>
                      </a:cubicBezTo>
                      <a:cubicBezTo>
                        <a:pt x="1776" y="1016"/>
                        <a:pt x="2456" y="601"/>
                        <a:pt x="3140" y="198"/>
                      </a:cubicBezTo>
                      <a:cubicBezTo>
                        <a:pt x="2829" y="126"/>
                        <a:pt x="2519" y="59"/>
                        <a:pt x="2204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0" name="Google Shape;2720;p41"/>
                <p:cNvSpPr/>
                <p:nvPr/>
              </p:nvSpPr>
              <p:spPr>
                <a:xfrm rot="-2115209">
                  <a:off x="3850065" y="1973635"/>
                  <a:ext cx="346464" cy="14995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68" h="3968" extrusionOk="0">
                      <a:moveTo>
                        <a:pt x="2292" y="1"/>
                      </a:moveTo>
                      <a:cubicBezTo>
                        <a:pt x="2284" y="9"/>
                        <a:pt x="2276" y="14"/>
                        <a:pt x="2267" y="18"/>
                      </a:cubicBezTo>
                      <a:cubicBezTo>
                        <a:pt x="1877" y="228"/>
                        <a:pt x="1512" y="479"/>
                        <a:pt x="1125" y="702"/>
                      </a:cubicBezTo>
                      <a:cubicBezTo>
                        <a:pt x="739" y="920"/>
                        <a:pt x="370" y="1147"/>
                        <a:pt x="1" y="1369"/>
                      </a:cubicBezTo>
                      <a:cubicBezTo>
                        <a:pt x="143" y="1407"/>
                        <a:pt x="286" y="1449"/>
                        <a:pt x="429" y="1487"/>
                      </a:cubicBezTo>
                      <a:cubicBezTo>
                        <a:pt x="2066" y="1948"/>
                        <a:pt x="3728" y="2364"/>
                        <a:pt x="5335" y="2910"/>
                      </a:cubicBezTo>
                      <a:cubicBezTo>
                        <a:pt x="6288" y="3224"/>
                        <a:pt x="7258" y="3485"/>
                        <a:pt x="8223" y="3753"/>
                      </a:cubicBezTo>
                      <a:cubicBezTo>
                        <a:pt x="8353" y="3816"/>
                        <a:pt x="8811" y="3871"/>
                        <a:pt x="9167" y="3967"/>
                      </a:cubicBezTo>
                      <a:cubicBezTo>
                        <a:pt x="8357" y="2838"/>
                        <a:pt x="7182" y="1986"/>
                        <a:pt x="5965" y="1344"/>
                      </a:cubicBezTo>
                      <a:cubicBezTo>
                        <a:pt x="4785" y="782"/>
                        <a:pt x="3556" y="333"/>
                        <a:pt x="229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1" name="Google Shape;2721;p41"/>
                <p:cNvSpPr/>
                <p:nvPr/>
              </p:nvSpPr>
              <p:spPr>
                <a:xfrm rot="-2115209">
                  <a:off x="3648057" y="2120747"/>
                  <a:ext cx="414827" cy="1786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977" h="4727" extrusionOk="0">
                      <a:moveTo>
                        <a:pt x="727" y="1"/>
                      </a:moveTo>
                      <a:lnTo>
                        <a:pt x="1" y="563"/>
                      </a:lnTo>
                      <a:cubicBezTo>
                        <a:pt x="68" y="592"/>
                        <a:pt x="127" y="622"/>
                        <a:pt x="173" y="639"/>
                      </a:cubicBezTo>
                      <a:cubicBezTo>
                        <a:pt x="1415" y="1281"/>
                        <a:pt x="2423" y="2305"/>
                        <a:pt x="3694" y="2897"/>
                      </a:cubicBezTo>
                      <a:cubicBezTo>
                        <a:pt x="5936" y="4009"/>
                        <a:pt x="8462" y="4689"/>
                        <a:pt x="10977" y="4727"/>
                      </a:cubicBezTo>
                      <a:cubicBezTo>
                        <a:pt x="10322" y="3816"/>
                        <a:pt x="9839" y="2779"/>
                        <a:pt x="9172" y="1864"/>
                      </a:cubicBezTo>
                      <a:cubicBezTo>
                        <a:pt x="9142" y="1831"/>
                        <a:pt x="9134" y="1780"/>
                        <a:pt x="9147" y="1734"/>
                      </a:cubicBezTo>
                      <a:cubicBezTo>
                        <a:pt x="8488" y="1545"/>
                        <a:pt x="7829" y="1361"/>
                        <a:pt x="7161" y="1197"/>
                      </a:cubicBezTo>
                      <a:cubicBezTo>
                        <a:pt x="5054" y="630"/>
                        <a:pt x="2918" y="47"/>
                        <a:pt x="727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2" name="Google Shape;2722;p41"/>
                <p:cNvSpPr/>
                <p:nvPr/>
              </p:nvSpPr>
              <p:spPr>
                <a:xfrm rot="-2115209">
                  <a:off x="3977685" y="2022769"/>
                  <a:ext cx="253008" cy="108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95" h="2880" extrusionOk="0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647" y="932"/>
                        <a:pt x="1146" y="1969"/>
                        <a:pt x="1818" y="2880"/>
                      </a:cubicBezTo>
                      <a:cubicBezTo>
                        <a:pt x="3320" y="2872"/>
                        <a:pt x="4815" y="2607"/>
                        <a:pt x="6233" y="2099"/>
                      </a:cubicBezTo>
                      <a:cubicBezTo>
                        <a:pt x="6389" y="2053"/>
                        <a:pt x="6540" y="1982"/>
                        <a:pt x="6695" y="1923"/>
                      </a:cubicBezTo>
                      <a:cubicBezTo>
                        <a:pt x="4433" y="1390"/>
                        <a:pt x="2229" y="655"/>
                        <a:pt x="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3" name="Google Shape;2723;p41"/>
                <p:cNvSpPr/>
                <p:nvPr/>
              </p:nvSpPr>
              <p:spPr>
                <a:xfrm rot="-2115209">
                  <a:off x="3277264" y="2954407"/>
                  <a:ext cx="268426" cy="2676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03" h="7083" extrusionOk="0">
                      <a:moveTo>
                        <a:pt x="2494" y="1"/>
                      </a:moveTo>
                      <a:cubicBezTo>
                        <a:pt x="2021" y="1"/>
                        <a:pt x="1552" y="83"/>
                        <a:pt x="1109" y="278"/>
                      </a:cubicBezTo>
                      <a:cubicBezTo>
                        <a:pt x="899" y="367"/>
                        <a:pt x="0" y="820"/>
                        <a:pt x="181" y="1084"/>
                      </a:cubicBezTo>
                      <a:cubicBezTo>
                        <a:pt x="210" y="1118"/>
                        <a:pt x="252" y="1139"/>
                        <a:pt x="294" y="1143"/>
                      </a:cubicBezTo>
                      <a:cubicBezTo>
                        <a:pt x="294" y="1147"/>
                        <a:pt x="290" y="1151"/>
                        <a:pt x="290" y="1156"/>
                      </a:cubicBezTo>
                      <a:cubicBezTo>
                        <a:pt x="324" y="1785"/>
                        <a:pt x="638" y="2381"/>
                        <a:pt x="806" y="2986"/>
                      </a:cubicBezTo>
                      <a:cubicBezTo>
                        <a:pt x="1025" y="3552"/>
                        <a:pt x="1415" y="3989"/>
                        <a:pt x="1654" y="4555"/>
                      </a:cubicBezTo>
                      <a:cubicBezTo>
                        <a:pt x="2569" y="5643"/>
                        <a:pt x="3816" y="6465"/>
                        <a:pt x="5125" y="6998"/>
                      </a:cubicBezTo>
                      <a:cubicBezTo>
                        <a:pt x="5142" y="7002"/>
                        <a:pt x="5159" y="7007"/>
                        <a:pt x="5180" y="7007"/>
                      </a:cubicBezTo>
                      <a:lnTo>
                        <a:pt x="5184" y="7019"/>
                      </a:lnTo>
                      <a:cubicBezTo>
                        <a:pt x="5216" y="7061"/>
                        <a:pt x="5262" y="7082"/>
                        <a:pt x="5308" y="7082"/>
                      </a:cubicBezTo>
                      <a:cubicBezTo>
                        <a:pt x="5341" y="7082"/>
                        <a:pt x="5374" y="7071"/>
                        <a:pt x="5402" y="7049"/>
                      </a:cubicBezTo>
                      <a:cubicBezTo>
                        <a:pt x="6695" y="6247"/>
                        <a:pt x="7102" y="4572"/>
                        <a:pt x="6649" y="3179"/>
                      </a:cubicBezTo>
                      <a:cubicBezTo>
                        <a:pt x="6627" y="3081"/>
                        <a:pt x="6567" y="3042"/>
                        <a:pt x="6505" y="3042"/>
                      </a:cubicBezTo>
                      <a:cubicBezTo>
                        <a:pt x="6447" y="3042"/>
                        <a:pt x="6388" y="3076"/>
                        <a:pt x="6355" y="3128"/>
                      </a:cubicBezTo>
                      <a:cubicBezTo>
                        <a:pt x="5974" y="3026"/>
                        <a:pt x="5233" y="2988"/>
                        <a:pt x="4583" y="2988"/>
                      </a:cubicBezTo>
                      <a:cubicBezTo>
                        <a:pt x="4108" y="2988"/>
                        <a:pt x="3682" y="3008"/>
                        <a:pt x="3480" y="3040"/>
                      </a:cubicBezTo>
                      <a:cubicBezTo>
                        <a:pt x="3606" y="2872"/>
                        <a:pt x="3677" y="2650"/>
                        <a:pt x="3791" y="2474"/>
                      </a:cubicBezTo>
                      <a:cubicBezTo>
                        <a:pt x="4101" y="1848"/>
                        <a:pt x="4324" y="1168"/>
                        <a:pt x="4282" y="463"/>
                      </a:cubicBezTo>
                      <a:cubicBezTo>
                        <a:pt x="4277" y="383"/>
                        <a:pt x="4227" y="316"/>
                        <a:pt x="4152" y="291"/>
                      </a:cubicBezTo>
                      <a:cubicBezTo>
                        <a:pt x="3619" y="116"/>
                        <a:pt x="3054" y="1"/>
                        <a:pt x="2494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63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4" name="Google Shape;2724;p41"/>
                <p:cNvSpPr/>
                <p:nvPr/>
              </p:nvSpPr>
              <p:spPr>
                <a:xfrm rot="-2115209">
                  <a:off x="3289729" y="2966841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1" y="1"/>
                      </a:moveTo>
                      <a:cubicBezTo>
                        <a:pt x="86" y="1"/>
                        <a:pt x="1" y="110"/>
                        <a:pt x="43" y="219"/>
                      </a:cubicBezTo>
                      <a:cubicBezTo>
                        <a:pt x="69" y="281"/>
                        <a:pt x="130" y="317"/>
                        <a:pt x="193" y="317"/>
                      </a:cubicBezTo>
                      <a:cubicBezTo>
                        <a:pt x="211" y="317"/>
                        <a:pt x="230" y="314"/>
                        <a:pt x="249" y="307"/>
                      </a:cubicBezTo>
                      <a:cubicBezTo>
                        <a:pt x="379" y="253"/>
                        <a:pt x="383" y="68"/>
                        <a:pt x="253" y="14"/>
                      </a:cubicBezTo>
                      <a:cubicBezTo>
                        <a:pt x="232" y="5"/>
                        <a:pt x="211" y="1"/>
                        <a:pt x="1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5" name="Google Shape;2725;p41"/>
                <p:cNvSpPr/>
                <p:nvPr/>
              </p:nvSpPr>
              <p:spPr>
                <a:xfrm rot="-2115209">
                  <a:off x="3305023" y="2959321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0" y="1"/>
                      </a:moveTo>
                      <a:cubicBezTo>
                        <a:pt x="87" y="1"/>
                        <a:pt x="0" y="107"/>
                        <a:pt x="46" y="220"/>
                      </a:cubicBezTo>
                      <a:cubicBezTo>
                        <a:pt x="71" y="280"/>
                        <a:pt x="127" y="316"/>
                        <a:pt x="188" y="316"/>
                      </a:cubicBezTo>
                      <a:cubicBezTo>
                        <a:pt x="207" y="316"/>
                        <a:pt x="228" y="312"/>
                        <a:pt x="248" y="304"/>
                      </a:cubicBezTo>
                      <a:cubicBezTo>
                        <a:pt x="382" y="253"/>
                        <a:pt x="382" y="68"/>
                        <a:pt x="252" y="14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6" name="Google Shape;2726;p41"/>
                <p:cNvSpPr/>
                <p:nvPr/>
              </p:nvSpPr>
              <p:spPr>
                <a:xfrm rot="-2115209">
                  <a:off x="3289420" y="2950167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2" y="1"/>
                      </a:moveTo>
                      <a:cubicBezTo>
                        <a:pt x="88" y="1"/>
                        <a:pt x="1" y="110"/>
                        <a:pt x="47" y="219"/>
                      </a:cubicBezTo>
                      <a:cubicBezTo>
                        <a:pt x="73" y="281"/>
                        <a:pt x="131" y="317"/>
                        <a:pt x="195" y="317"/>
                      </a:cubicBezTo>
                      <a:cubicBezTo>
                        <a:pt x="214" y="317"/>
                        <a:pt x="233" y="314"/>
                        <a:pt x="252" y="307"/>
                      </a:cubicBezTo>
                      <a:cubicBezTo>
                        <a:pt x="383" y="253"/>
                        <a:pt x="383" y="72"/>
                        <a:pt x="252" y="13"/>
                      </a:cubicBezTo>
                      <a:cubicBezTo>
                        <a:pt x="232" y="5"/>
                        <a:pt x="212" y="1"/>
                        <a:pt x="192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7" name="Google Shape;2727;p41"/>
                <p:cNvSpPr/>
                <p:nvPr/>
              </p:nvSpPr>
              <p:spPr>
                <a:xfrm rot="-2115209">
                  <a:off x="3201655" y="2972177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0" y="1"/>
                      </a:moveTo>
                      <a:cubicBezTo>
                        <a:pt x="87" y="1"/>
                        <a:pt x="0" y="106"/>
                        <a:pt x="46" y="215"/>
                      </a:cubicBezTo>
                      <a:cubicBezTo>
                        <a:pt x="71" y="276"/>
                        <a:pt x="129" y="315"/>
                        <a:pt x="190" y="315"/>
                      </a:cubicBezTo>
                      <a:cubicBezTo>
                        <a:pt x="209" y="315"/>
                        <a:pt x="228" y="311"/>
                        <a:pt x="247" y="303"/>
                      </a:cubicBezTo>
                      <a:cubicBezTo>
                        <a:pt x="382" y="253"/>
                        <a:pt x="382" y="68"/>
                        <a:pt x="251" y="14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8" name="Google Shape;2728;p41"/>
                <p:cNvSpPr/>
                <p:nvPr/>
              </p:nvSpPr>
              <p:spPr>
                <a:xfrm rot="-2115209">
                  <a:off x="3569161" y="3094849"/>
                  <a:ext cx="14436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5" extrusionOk="0">
                      <a:moveTo>
                        <a:pt x="187" y="0"/>
                      </a:moveTo>
                      <a:cubicBezTo>
                        <a:pt x="168" y="0"/>
                        <a:pt x="149" y="3"/>
                        <a:pt x="131" y="10"/>
                      </a:cubicBezTo>
                      <a:cubicBezTo>
                        <a:pt x="1" y="60"/>
                        <a:pt x="1" y="245"/>
                        <a:pt x="127" y="300"/>
                      </a:cubicBezTo>
                      <a:cubicBezTo>
                        <a:pt x="149" y="310"/>
                        <a:pt x="171" y="314"/>
                        <a:pt x="193" y="314"/>
                      </a:cubicBezTo>
                      <a:cubicBezTo>
                        <a:pt x="297" y="314"/>
                        <a:pt x="382" y="206"/>
                        <a:pt x="337" y="98"/>
                      </a:cubicBezTo>
                      <a:cubicBezTo>
                        <a:pt x="311" y="37"/>
                        <a:pt x="250" y="0"/>
                        <a:pt x="18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29" name="Google Shape;2729;p41"/>
                <p:cNvSpPr/>
                <p:nvPr/>
              </p:nvSpPr>
              <p:spPr>
                <a:xfrm rot="-2115209">
                  <a:off x="3569626" y="3110095"/>
                  <a:ext cx="13982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6" extrusionOk="0">
                      <a:moveTo>
                        <a:pt x="179" y="0"/>
                      </a:moveTo>
                      <a:cubicBezTo>
                        <a:pt x="159" y="0"/>
                        <a:pt x="138" y="4"/>
                        <a:pt x="118" y="13"/>
                      </a:cubicBezTo>
                      <a:cubicBezTo>
                        <a:pt x="38" y="46"/>
                        <a:pt x="0" y="134"/>
                        <a:pt x="30" y="214"/>
                      </a:cubicBezTo>
                      <a:cubicBezTo>
                        <a:pt x="57" y="282"/>
                        <a:pt x="117" y="315"/>
                        <a:pt x="177" y="315"/>
                      </a:cubicBezTo>
                      <a:cubicBezTo>
                        <a:pt x="235" y="315"/>
                        <a:pt x="294" y="283"/>
                        <a:pt x="324" y="218"/>
                      </a:cubicBezTo>
                      <a:cubicBezTo>
                        <a:pt x="370" y="112"/>
                        <a:pt x="284" y="0"/>
                        <a:pt x="17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0" name="Google Shape;2730;p41"/>
                <p:cNvSpPr/>
                <p:nvPr/>
              </p:nvSpPr>
              <p:spPr>
                <a:xfrm rot="-2115209">
                  <a:off x="3313191" y="2591451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91" y="1"/>
                      </a:moveTo>
                      <a:cubicBezTo>
                        <a:pt x="133" y="1"/>
                        <a:pt x="74" y="33"/>
                        <a:pt x="46" y="98"/>
                      </a:cubicBezTo>
                      <a:cubicBezTo>
                        <a:pt x="1" y="207"/>
                        <a:pt x="85" y="316"/>
                        <a:pt x="190" y="316"/>
                      </a:cubicBezTo>
                      <a:cubicBezTo>
                        <a:pt x="210" y="316"/>
                        <a:pt x="231" y="312"/>
                        <a:pt x="252" y="304"/>
                      </a:cubicBezTo>
                      <a:cubicBezTo>
                        <a:pt x="332" y="270"/>
                        <a:pt x="370" y="182"/>
                        <a:pt x="336" y="102"/>
                      </a:cubicBezTo>
                      <a:cubicBezTo>
                        <a:pt x="311" y="34"/>
                        <a:pt x="251" y="1"/>
                        <a:pt x="1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1" name="Google Shape;2731;p41"/>
                <p:cNvSpPr/>
                <p:nvPr/>
              </p:nvSpPr>
              <p:spPr>
                <a:xfrm rot="-2115209">
                  <a:off x="3326218" y="2581883"/>
                  <a:ext cx="14776" cy="116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09" extrusionOk="0">
                      <a:moveTo>
                        <a:pt x="211" y="1"/>
                      </a:moveTo>
                      <a:cubicBezTo>
                        <a:pt x="193" y="1"/>
                        <a:pt x="174" y="4"/>
                        <a:pt x="156" y="11"/>
                      </a:cubicBezTo>
                      <a:cubicBezTo>
                        <a:pt x="1" y="90"/>
                        <a:pt x="70" y="309"/>
                        <a:pt x="221" y="309"/>
                      </a:cubicBezTo>
                      <a:cubicBezTo>
                        <a:pt x="237" y="309"/>
                        <a:pt x="255" y="306"/>
                        <a:pt x="273" y="300"/>
                      </a:cubicBezTo>
                      <a:cubicBezTo>
                        <a:pt x="353" y="267"/>
                        <a:pt x="391" y="179"/>
                        <a:pt x="357" y="99"/>
                      </a:cubicBezTo>
                      <a:cubicBezTo>
                        <a:pt x="331" y="37"/>
                        <a:pt x="273" y="1"/>
                        <a:pt x="21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2" name="Google Shape;2732;p41"/>
                <p:cNvSpPr/>
                <p:nvPr/>
              </p:nvSpPr>
              <p:spPr>
                <a:xfrm rot="-2115209">
                  <a:off x="3433348" y="2443453"/>
                  <a:ext cx="14474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1" y="13"/>
                      </a:cubicBezTo>
                      <a:cubicBezTo>
                        <a:pt x="1" y="63"/>
                        <a:pt x="1" y="248"/>
                        <a:pt x="131" y="303"/>
                      </a:cubicBezTo>
                      <a:cubicBezTo>
                        <a:pt x="152" y="311"/>
                        <a:pt x="172" y="315"/>
                        <a:pt x="193" y="315"/>
                      </a:cubicBezTo>
                      <a:cubicBezTo>
                        <a:pt x="298" y="315"/>
                        <a:pt x="382" y="206"/>
                        <a:pt x="336" y="97"/>
                      </a:cubicBezTo>
                      <a:cubicBezTo>
                        <a:pt x="311" y="37"/>
                        <a:pt x="253" y="1"/>
                        <a:pt x="1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3" name="Google Shape;2733;p41"/>
                <p:cNvSpPr/>
                <p:nvPr/>
              </p:nvSpPr>
              <p:spPr>
                <a:xfrm rot="-2115209">
                  <a:off x="3429355" y="2427387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93" y="0"/>
                      </a:moveTo>
                      <a:cubicBezTo>
                        <a:pt x="133" y="0"/>
                        <a:pt x="73" y="33"/>
                        <a:pt x="46" y="98"/>
                      </a:cubicBezTo>
                      <a:cubicBezTo>
                        <a:pt x="0" y="207"/>
                        <a:pt x="85" y="316"/>
                        <a:pt x="190" y="316"/>
                      </a:cubicBezTo>
                      <a:cubicBezTo>
                        <a:pt x="210" y="316"/>
                        <a:pt x="231" y="312"/>
                        <a:pt x="252" y="303"/>
                      </a:cubicBezTo>
                      <a:cubicBezTo>
                        <a:pt x="332" y="270"/>
                        <a:pt x="369" y="177"/>
                        <a:pt x="340" y="98"/>
                      </a:cubicBezTo>
                      <a:cubicBezTo>
                        <a:pt x="313" y="33"/>
                        <a:pt x="253" y="0"/>
                        <a:pt x="193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4" name="Google Shape;2734;p41"/>
                <p:cNvSpPr/>
                <p:nvPr/>
              </p:nvSpPr>
              <p:spPr>
                <a:xfrm rot="-2115209">
                  <a:off x="3415784" y="2438375"/>
                  <a:ext cx="14474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6" extrusionOk="0">
                      <a:moveTo>
                        <a:pt x="190" y="1"/>
                      </a:moveTo>
                      <a:cubicBezTo>
                        <a:pt x="85" y="1"/>
                        <a:pt x="1" y="110"/>
                        <a:pt x="46" y="219"/>
                      </a:cubicBezTo>
                      <a:cubicBezTo>
                        <a:pt x="72" y="279"/>
                        <a:pt x="130" y="315"/>
                        <a:pt x="192" y="315"/>
                      </a:cubicBezTo>
                      <a:cubicBezTo>
                        <a:pt x="212" y="315"/>
                        <a:pt x="232" y="311"/>
                        <a:pt x="252" y="303"/>
                      </a:cubicBezTo>
                      <a:cubicBezTo>
                        <a:pt x="382" y="248"/>
                        <a:pt x="382" y="68"/>
                        <a:pt x="252" y="13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5" name="Google Shape;2735;p41"/>
                <p:cNvSpPr/>
                <p:nvPr/>
              </p:nvSpPr>
              <p:spPr>
                <a:xfrm rot="-2115209">
                  <a:off x="3673792" y="2566452"/>
                  <a:ext cx="13378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5" extrusionOk="0">
                      <a:moveTo>
                        <a:pt x="175" y="1"/>
                      </a:moveTo>
                      <a:cubicBezTo>
                        <a:pt x="156" y="1"/>
                        <a:pt x="137" y="4"/>
                        <a:pt x="118" y="12"/>
                      </a:cubicBezTo>
                      <a:cubicBezTo>
                        <a:pt x="38" y="46"/>
                        <a:pt x="1" y="138"/>
                        <a:pt x="30" y="218"/>
                      </a:cubicBezTo>
                      <a:cubicBezTo>
                        <a:pt x="55" y="278"/>
                        <a:pt x="114" y="314"/>
                        <a:pt x="175" y="314"/>
                      </a:cubicBezTo>
                      <a:cubicBezTo>
                        <a:pt x="195" y="314"/>
                        <a:pt x="216" y="310"/>
                        <a:pt x="236" y="302"/>
                      </a:cubicBezTo>
                      <a:cubicBezTo>
                        <a:pt x="315" y="268"/>
                        <a:pt x="353" y="180"/>
                        <a:pt x="320" y="100"/>
                      </a:cubicBezTo>
                      <a:cubicBezTo>
                        <a:pt x="294" y="39"/>
                        <a:pt x="236" y="1"/>
                        <a:pt x="17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6" name="Google Shape;2736;p41"/>
                <p:cNvSpPr/>
                <p:nvPr/>
              </p:nvSpPr>
              <p:spPr>
                <a:xfrm rot="-2115209">
                  <a:off x="3687809" y="2558859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0" y="13"/>
                      </a:cubicBezTo>
                      <a:cubicBezTo>
                        <a:pt x="0" y="63"/>
                        <a:pt x="0" y="248"/>
                        <a:pt x="130" y="303"/>
                      </a:cubicBezTo>
                      <a:cubicBezTo>
                        <a:pt x="151" y="311"/>
                        <a:pt x="172" y="315"/>
                        <a:pt x="192" y="315"/>
                      </a:cubicBezTo>
                      <a:cubicBezTo>
                        <a:pt x="297" y="315"/>
                        <a:pt x="382" y="206"/>
                        <a:pt x="336" y="97"/>
                      </a:cubicBezTo>
                      <a:cubicBezTo>
                        <a:pt x="311" y="37"/>
                        <a:pt x="252" y="1"/>
                        <a:pt x="1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7" name="Google Shape;2737;p41"/>
                <p:cNvSpPr/>
                <p:nvPr/>
              </p:nvSpPr>
              <p:spPr>
                <a:xfrm rot="-2115209">
                  <a:off x="3741138" y="2703108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83" y="1"/>
                      </a:moveTo>
                      <a:cubicBezTo>
                        <a:pt x="163" y="1"/>
                        <a:pt x="143" y="5"/>
                        <a:pt x="123" y="14"/>
                      </a:cubicBezTo>
                      <a:cubicBezTo>
                        <a:pt x="39" y="47"/>
                        <a:pt x="1" y="139"/>
                        <a:pt x="34" y="219"/>
                      </a:cubicBezTo>
                      <a:cubicBezTo>
                        <a:pt x="62" y="284"/>
                        <a:pt x="121" y="317"/>
                        <a:pt x="181" y="317"/>
                      </a:cubicBezTo>
                      <a:cubicBezTo>
                        <a:pt x="240" y="317"/>
                        <a:pt x="299" y="284"/>
                        <a:pt x="324" y="219"/>
                      </a:cubicBezTo>
                      <a:cubicBezTo>
                        <a:pt x="370" y="110"/>
                        <a:pt x="285" y="1"/>
                        <a:pt x="183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8" name="Google Shape;2738;p41"/>
                <p:cNvSpPr/>
                <p:nvPr/>
              </p:nvSpPr>
              <p:spPr>
                <a:xfrm rot="-2115209">
                  <a:off x="3878666" y="2594489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0" y="13"/>
                      </a:cubicBezTo>
                      <a:cubicBezTo>
                        <a:pt x="0" y="68"/>
                        <a:pt x="0" y="248"/>
                        <a:pt x="130" y="303"/>
                      </a:cubicBezTo>
                      <a:cubicBezTo>
                        <a:pt x="151" y="312"/>
                        <a:pt x="172" y="316"/>
                        <a:pt x="192" y="316"/>
                      </a:cubicBezTo>
                      <a:cubicBezTo>
                        <a:pt x="298" y="316"/>
                        <a:pt x="382" y="206"/>
                        <a:pt x="336" y="97"/>
                      </a:cubicBezTo>
                      <a:cubicBezTo>
                        <a:pt x="311" y="37"/>
                        <a:pt x="252" y="1"/>
                        <a:pt x="19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39" name="Google Shape;2739;p41"/>
                <p:cNvSpPr/>
                <p:nvPr/>
              </p:nvSpPr>
              <p:spPr>
                <a:xfrm rot="-2115209">
                  <a:off x="3892401" y="2602673"/>
                  <a:ext cx="14474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5" extrusionOk="0">
                      <a:moveTo>
                        <a:pt x="195" y="0"/>
                      </a:moveTo>
                      <a:cubicBezTo>
                        <a:pt x="175" y="0"/>
                        <a:pt x="155" y="4"/>
                        <a:pt x="135" y="12"/>
                      </a:cubicBezTo>
                      <a:cubicBezTo>
                        <a:pt x="0" y="63"/>
                        <a:pt x="0" y="247"/>
                        <a:pt x="131" y="302"/>
                      </a:cubicBezTo>
                      <a:cubicBezTo>
                        <a:pt x="151" y="311"/>
                        <a:pt x="172" y="315"/>
                        <a:pt x="193" y="315"/>
                      </a:cubicBezTo>
                      <a:cubicBezTo>
                        <a:pt x="298" y="315"/>
                        <a:pt x="382" y="205"/>
                        <a:pt x="336" y="96"/>
                      </a:cubicBezTo>
                      <a:cubicBezTo>
                        <a:pt x="311" y="36"/>
                        <a:pt x="255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0" name="Google Shape;2740;p41"/>
                <p:cNvSpPr/>
                <p:nvPr/>
              </p:nvSpPr>
              <p:spPr>
                <a:xfrm rot="-2115209">
                  <a:off x="3891552" y="2584252"/>
                  <a:ext cx="16288" cy="12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" h="324" extrusionOk="0">
                      <a:moveTo>
                        <a:pt x="201" y="1"/>
                      </a:moveTo>
                      <a:cubicBezTo>
                        <a:pt x="175" y="1"/>
                        <a:pt x="147" y="8"/>
                        <a:pt x="118" y="24"/>
                      </a:cubicBezTo>
                      <a:cubicBezTo>
                        <a:pt x="38" y="54"/>
                        <a:pt x="0" y="146"/>
                        <a:pt x="34" y="226"/>
                      </a:cubicBezTo>
                      <a:cubicBezTo>
                        <a:pt x="60" y="287"/>
                        <a:pt x="121" y="324"/>
                        <a:pt x="184" y="324"/>
                      </a:cubicBezTo>
                      <a:cubicBezTo>
                        <a:pt x="203" y="324"/>
                        <a:pt x="222" y="320"/>
                        <a:pt x="240" y="314"/>
                      </a:cubicBezTo>
                      <a:cubicBezTo>
                        <a:pt x="431" y="256"/>
                        <a:pt x="356" y="1"/>
                        <a:pt x="201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1" name="Google Shape;2741;p41"/>
                <p:cNvSpPr/>
                <p:nvPr/>
              </p:nvSpPr>
              <p:spPr>
                <a:xfrm rot="-2115209">
                  <a:off x="3297941" y="2356741"/>
                  <a:ext cx="13529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315" extrusionOk="0">
                      <a:moveTo>
                        <a:pt x="179" y="1"/>
                      </a:moveTo>
                      <a:cubicBezTo>
                        <a:pt x="160" y="1"/>
                        <a:pt x="141" y="5"/>
                        <a:pt x="122" y="12"/>
                      </a:cubicBezTo>
                      <a:cubicBezTo>
                        <a:pt x="42" y="46"/>
                        <a:pt x="0" y="138"/>
                        <a:pt x="34" y="218"/>
                      </a:cubicBezTo>
                      <a:cubicBezTo>
                        <a:pt x="59" y="278"/>
                        <a:pt x="118" y="314"/>
                        <a:pt x="179" y="314"/>
                      </a:cubicBezTo>
                      <a:cubicBezTo>
                        <a:pt x="199" y="314"/>
                        <a:pt x="220" y="310"/>
                        <a:pt x="240" y="302"/>
                      </a:cubicBezTo>
                      <a:cubicBezTo>
                        <a:pt x="319" y="269"/>
                        <a:pt x="357" y="180"/>
                        <a:pt x="324" y="101"/>
                      </a:cubicBezTo>
                      <a:cubicBezTo>
                        <a:pt x="298" y="40"/>
                        <a:pt x="240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2" name="Google Shape;2742;p41"/>
                <p:cNvSpPr/>
                <p:nvPr/>
              </p:nvSpPr>
              <p:spPr>
                <a:xfrm rot="-2115209">
                  <a:off x="3497922" y="2029126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0" y="1"/>
                      </a:moveTo>
                      <a:cubicBezTo>
                        <a:pt x="85" y="1"/>
                        <a:pt x="1" y="110"/>
                        <a:pt x="47" y="219"/>
                      </a:cubicBezTo>
                      <a:cubicBezTo>
                        <a:pt x="73" y="281"/>
                        <a:pt x="131" y="317"/>
                        <a:pt x="193" y="317"/>
                      </a:cubicBezTo>
                      <a:cubicBezTo>
                        <a:pt x="211" y="317"/>
                        <a:pt x="230" y="314"/>
                        <a:pt x="248" y="307"/>
                      </a:cubicBezTo>
                      <a:cubicBezTo>
                        <a:pt x="378" y="253"/>
                        <a:pt x="382" y="68"/>
                        <a:pt x="252" y="14"/>
                      </a:cubicBezTo>
                      <a:cubicBezTo>
                        <a:pt x="231" y="5"/>
                        <a:pt x="211" y="1"/>
                        <a:pt x="190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3" name="Google Shape;2743;p41"/>
                <p:cNvSpPr/>
                <p:nvPr/>
              </p:nvSpPr>
              <p:spPr>
                <a:xfrm rot="-2115209">
                  <a:off x="3512911" y="2036029"/>
                  <a:ext cx="13378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5" extrusionOk="0">
                      <a:moveTo>
                        <a:pt x="179" y="1"/>
                      </a:moveTo>
                      <a:cubicBezTo>
                        <a:pt x="159" y="1"/>
                        <a:pt x="138" y="5"/>
                        <a:pt x="118" y="13"/>
                      </a:cubicBezTo>
                      <a:cubicBezTo>
                        <a:pt x="39" y="47"/>
                        <a:pt x="1" y="139"/>
                        <a:pt x="35" y="219"/>
                      </a:cubicBezTo>
                      <a:cubicBezTo>
                        <a:pt x="60" y="279"/>
                        <a:pt x="116" y="315"/>
                        <a:pt x="176" y="315"/>
                      </a:cubicBezTo>
                      <a:cubicBezTo>
                        <a:pt x="196" y="315"/>
                        <a:pt x="216" y="311"/>
                        <a:pt x="236" y="303"/>
                      </a:cubicBezTo>
                      <a:cubicBezTo>
                        <a:pt x="316" y="269"/>
                        <a:pt x="354" y="177"/>
                        <a:pt x="324" y="97"/>
                      </a:cubicBezTo>
                      <a:cubicBezTo>
                        <a:pt x="299" y="37"/>
                        <a:pt x="240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4" name="Google Shape;2744;p41"/>
                <p:cNvSpPr/>
                <p:nvPr/>
              </p:nvSpPr>
              <p:spPr>
                <a:xfrm rot="-2115209">
                  <a:off x="3592199" y="1982305"/>
                  <a:ext cx="14889" cy="12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" h="333" extrusionOk="0">
                      <a:moveTo>
                        <a:pt x="217" y="0"/>
                      </a:moveTo>
                      <a:cubicBezTo>
                        <a:pt x="111" y="0"/>
                        <a:pt x="1" y="104"/>
                        <a:pt x="70" y="234"/>
                      </a:cubicBezTo>
                      <a:cubicBezTo>
                        <a:pt x="96" y="296"/>
                        <a:pt x="157" y="332"/>
                        <a:pt x="220" y="332"/>
                      </a:cubicBezTo>
                      <a:cubicBezTo>
                        <a:pt x="238" y="332"/>
                        <a:pt x="257" y="329"/>
                        <a:pt x="276" y="322"/>
                      </a:cubicBezTo>
                      <a:cubicBezTo>
                        <a:pt x="355" y="289"/>
                        <a:pt x="393" y="196"/>
                        <a:pt x="359" y="117"/>
                      </a:cubicBezTo>
                      <a:cubicBezTo>
                        <a:pt x="337" y="34"/>
                        <a:pt x="277" y="0"/>
                        <a:pt x="217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5" name="Google Shape;2745;p41"/>
                <p:cNvSpPr/>
                <p:nvPr/>
              </p:nvSpPr>
              <p:spPr>
                <a:xfrm rot="-2115209">
                  <a:off x="3602077" y="1969097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79" y="1"/>
                      </a:moveTo>
                      <a:cubicBezTo>
                        <a:pt x="159" y="1"/>
                        <a:pt x="138" y="5"/>
                        <a:pt x="118" y="13"/>
                      </a:cubicBezTo>
                      <a:cubicBezTo>
                        <a:pt x="38" y="47"/>
                        <a:pt x="0" y="139"/>
                        <a:pt x="34" y="219"/>
                      </a:cubicBezTo>
                      <a:cubicBezTo>
                        <a:pt x="59" y="284"/>
                        <a:pt x="118" y="317"/>
                        <a:pt x="177" y="317"/>
                      </a:cubicBezTo>
                      <a:cubicBezTo>
                        <a:pt x="237" y="317"/>
                        <a:pt x="296" y="284"/>
                        <a:pt x="324" y="219"/>
                      </a:cubicBezTo>
                      <a:cubicBezTo>
                        <a:pt x="370" y="113"/>
                        <a:pt x="284" y="1"/>
                        <a:pt x="179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6" name="Google Shape;2746;p41"/>
                <p:cNvSpPr/>
                <p:nvPr/>
              </p:nvSpPr>
              <p:spPr>
                <a:xfrm rot="-2115209">
                  <a:off x="3609302" y="1983073"/>
                  <a:ext cx="13378" cy="11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4" extrusionOk="0">
                      <a:moveTo>
                        <a:pt x="179" y="0"/>
                      </a:moveTo>
                      <a:cubicBezTo>
                        <a:pt x="159" y="0"/>
                        <a:pt x="138" y="4"/>
                        <a:pt x="118" y="12"/>
                      </a:cubicBezTo>
                      <a:cubicBezTo>
                        <a:pt x="39" y="46"/>
                        <a:pt x="1" y="134"/>
                        <a:pt x="34" y="218"/>
                      </a:cubicBezTo>
                      <a:cubicBezTo>
                        <a:pt x="60" y="276"/>
                        <a:pt x="117" y="314"/>
                        <a:pt x="178" y="314"/>
                      </a:cubicBezTo>
                      <a:cubicBezTo>
                        <a:pt x="197" y="314"/>
                        <a:pt x="217" y="310"/>
                        <a:pt x="236" y="302"/>
                      </a:cubicBezTo>
                      <a:cubicBezTo>
                        <a:pt x="316" y="268"/>
                        <a:pt x="353" y="176"/>
                        <a:pt x="324" y="96"/>
                      </a:cubicBezTo>
                      <a:cubicBezTo>
                        <a:pt x="299" y="36"/>
                        <a:pt x="240" y="0"/>
                        <a:pt x="179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7" name="Google Shape;2747;p41"/>
                <p:cNvSpPr/>
                <p:nvPr/>
              </p:nvSpPr>
              <p:spPr>
                <a:xfrm rot="-2115209">
                  <a:off x="3481706" y="1928722"/>
                  <a:ext cx="14474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5" extrusionOk="0">
                      <a:moveTo>
                        <a:pt x="191" y="0"/>
                      </a:moveTo>
                      <a:cubicBezTo>
                        <a:pt x="88" y="0"/>
                        <a:pt x="1" y="110"/>
                        <a:pt x="46" y="219"/>
                      </a:cubicBezTo>
                      <a:cubicBezTo>
                        <a:pt x="72" y="279"/>
                        <a:pt x="130" y="315"/>
                        <a:pt x="191" y="315"/>
                      </a:cubicBezTo>
                      <a:cubicBezTo>
                        <a:pt x="212" y="315"/>
                        <a:pt x="232" y="311"/>
                        <a:pt x="252" y="303"/>
                      </a:cubicBezTo>
                      <a:cubicBezTo>
                        <a:pt x="382" y="252"/>
                        <a:pt x="382" y="68"/>
                        <a:pt x="252" y="13"/>
                      </a:cubicBezTo>
                      <a:cubicBezTo>
                        <a:pt x="232" y="4"/>
                        <a:pt x="211" y="0"/>
                        <a:pt x="191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8" name="Google Shape;2748;p41"/>
                <p:cNvSpPr/>
                <p:nvPr/>
              </p:nvSpPr>
              <p:spPr>
                <a:xfrm rot="-2115209">
                  <a:off x="3869934" y="2170331"/>
                  <a:ext cx="14020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" h="315" extrusionOk="0">
                      <a:moveTo>
                        <a:pt x="190" y="0"/>
                      </a:moveTo>
                      <a:cubicBezTo>
                        <a:pt x="127" y="0"/>
                        <a:pt x="65" y="36"/>
                        <a:pt x="39" y="106"/>
                      </a:cubicBezTo>
                      <a:cubicBezTo>
                        <a:pt x="1" y="213"/>
                        <a:pt x="85" y="315"/>
                        <a:pt x="188" y="315"/>
                      </a:cubicBezTo>
                      <a:cubicBezTo>
                        <a:pt x="211" y="315"/>
                        <a:pt x="234" y="310"/>
                        <a:pt x="257" y="299"/>
                      </a:cubicBezTo>
                      <a:cubicBezTo>
                        <a:pt x="333" y="262"/>
                        <a:pt x="370" y="169"/>
                        <a:pt x="333" y="90"/>
                      </a:cubicBezTo>
                      <a:cubicBezTo>
                        <a:pt x="303" y="30"/>
                        <a:pt x="246" y="0"/>
                        <a:pt x="190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49" name="Google Shape;2749;p41"/>
                <p:cNvSpPr/>
                <p:nvPr/>
              </p:nvSpPr>
              <p:spPr>
                <a:xfrm rot="-2115209">
                  <a:off x="3871288" y="2186885"/>
                  <a:ext cx="14776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17" extrusionOk="0">
                      <a:moveTo>
                        <a:pt x="195" y="1"/>
                      </a:moveTo>
                      <a:cubicBezTo>
                        <a:pt x="172" y="1"/>
                        <a:pt x="149" y="6"/>
                        <a:pt x="126" y="16"/>
                      </a:cubicBezTo>
                      <a:cubicBezTo>
                        <a:pt x="0" y="75"/>
                        <a:pt x="9" y="260"/>
                        <a:pt x="143" y="306"/>
                      </a:cubicBezTo>
                      <a:cubicBezTo>
                        <a:pt x="162" y="313"/>
                        <a:pt x="181" y="316"/>
                        <a:pt x="199" y="316"/>
                      </a:cubicBezTo>
                      <a:cubicBezTo>
                        <a:pt x="306" y="316"/>
                        <a:pt x="390" y="199"/>
                        <a:pt x="336" y="92"/>
                      </a:cubicBezTo>
                      <a:cubicBezTo>
                        <a:pt x="312" y="34"/>
                        <a:pt x="255" y="1"/>
                        <a:pt x="19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0" name="Google Shape;2750;p41"/>
                <p:cNvSpPr/>
                <p:nvPr/>
              </p:nvSpPr>
              <p:spPr>
                <a:xfrm rot="-2115209">
                  <a:off x="3883588" y="2174951"/>
                  <a:ext cx="14625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5" extrusionOk="0">
                      <a:moveTo>
                        <a:pt x="195" y="0"/>
                      </a:moveTo>
                      <a:cubicBezTo>
                        <a:pt x="172" y="0"/>
                        <a:pt x="149" y="5"/>
                        <a:pt x="126" y="16"/>
                      </a:cubicBezTo>
                      <a:cubicBezTo>
                        <a:pt x="1" y="75"/>
                        <a:pt x="9" y="259"/>
                        <a:pt x="139" y="305"/>
                      </a:cubicBezTo>
                      <a:cubicBezTo>
                        <a:pt x="157" y="312"/>
                        <a:pt x="175" y="315"/>
                        <a:pt x="192" y="315"/>
                      </a:cubicBezTo>
                      <a:cubicBezTo>
                        <a:pt x="300" y="315"/>
                        <a:pt x="387" y="200"/>
                        <a:pt x="336" y="91"/>
                      </a:cubicBezTo>
                      <a:cubicBezTo>
                        <a:pt x="309" y="34"/>
                        <a:pt x="253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1" name="Google Shape;2751;p41"/>
                <p:cNvSpPr/>
                <p:nvPr/>
              </p:nvSpPr>
              <p:spPr>
                <a:xfrm rot="-2115209">
                  <a:off x="3959708" y="2183677"/>
                  <a:ext cx="14625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7" extrusionOk="0">
                      <a:moveTo>
                        <a:pt x="195" y="1"/>
                      </a:moveTo>
                      <a:cubicBezTo>
                        <a:pt x="172" y="1"/>
                        <a:pt x="149" y="6"/>
                        <a:pt x="126" y="16"/>
                      </a:cubicBezTo>
                      <a:cubicBezTo>
                        <a:pt x="1" y="75"/>
                        <a:pt x="9" y="260"/>
                        <a:pt x="139" y="306"/>
                      </a:cubicBezTo>
                      <a:cubicBezTo>
                        <a:pt x="158" y="313"/>
                        <a:pt x="178" y="317"/>
                        <a:pt x="196" y="317"/>
                      </a:cubicBezTo>
                      <a:cubicBezTo>
                        <a:pt x="305" y="317"/>
                        <a:pt x="387" y="200"/>
                        <a:pt x="336" y="92"/>
                      </a:cubicBezTo>
                      <a:cubicBezTo>
                        <a:pt x="309" y="34"/>
                        <a:pt x="253" y="1"/>
                        <a:pt x="19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2" name="Google Shape;2752;p41"/>
                <p:cNvSpPr/>
                <p:nvPr/>
              </p:nvSpPr>
              <p:spPr>
                <a:xfrm rot="-2115209">
                  <a:off x="3917433" y="2047456"/>
                  <a:ext cx="1477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16" extrusionOk="0">
                      <a:moveTo>
                        <a:pt x="195" y="0"/>
                      </a:moveTo>
                      <a:cubicBezTo>
                        <a:pt x="172" y="0"/>
                        <a:pt x="149" y="5"/>
                        <a:pt x="126" y="16"/>
                      </a:cubicBezTo>
                      <a:cubicBezTo>
                        <a:pt x="0" y="74"/>
                        <a:pt x="9" y="259"/>
                        <a:pt x="143" y="305"/>
                      </a:cubicBezTo>
                      <a:cubicBezTo>
                        <a:pt x="162" y="313"/>
                        <a:pt x="181" y="316"/>
                        <a:pt x="199" y="316"/>
                      </a:cubicBezTo>
                      <a:cubicBezTo>
                        <a:pt x="306" y="316"/>
                        <a:pt x="390" y="199"/>
                        <a:pt x="336" y="91"/>
                      </a:cubicBezTo>
                      <a:cubicBezTo>
                        <a:pt x="312" y="34"/>
                        <a:pt x="255" y="0"/>
                        <a:pt x="195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3" name="Google Shape;2753;p41"/>
                <p:cNvSpPr/>
                <p:nvPr/>
              </p:nvSpPr>
              <p:spPr>
                <a:xfrm rot="-2115209">
                  <a:off x="3912723" y="2064995"/>
                  <a:ext cx="14625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5" extrusionOk="0">
                      <a:moveTo>
                        <a:pt x="195" y="1"/>
                      </a:moveTo>
                      <a:cubicBezTo>
                        <a:pt x="172" y="1"/>
                        <a:pt x="148" y="6"/>
                        <a:pt x="126" y="16"/>
                      </a:cubicBezTo>
                      <a:cubicBezTo>
                        <a:pt x="0" y="75"/>
                        <a:pt x="8" y="259"/>
                        <a:pt x="143" y="306"/>
                      </a:cubicBezTo>
                      <a:cubicBezTo>
                        <a:pt x="161" y="312"/>
                        <a:pt x="178" y="315"/>
                        <a:pt x="196" y="315"/>
                      </a:cubicBezTo>
                      <a:cubicBezTo>
                        <a:pt x="303" y="315"/>
                        <a:pt x="386" y="200"/>
                        <a:pt x="336" y="92"/>
                      </a:cubicBezTo>
                      <a:cubicBezTo>
                        <a:pt x="312" y="34"/>
                        <a:pt x="255" y="1"/>
                        <a:pt x="195" y="1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4" name="Google Shape;2754;p41"/>
                <p:cNvSpPr/>
                <p:nvPr/>
              </p:nvSpPr>
              <p:spPr>
                <a:xfrm rot="-2115209">
                  <a:off x="3627377" y="2940550"/>
                  <a:ext cx="132720" cy="1290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12" h="3415" extrusionOk="0">
                      <a:moveTo>
                        <a:pt x="1006" y="0"/>
                      </a:moveTo>
                      <a:cubicBezTo>
                        <a:pt x="972" y="0"/>
                        <a:pt x="935" y="15"/>
                        <a:pt x="896" y="48"/>
                      </a:cubicBezTo>
                      <a:cubicBezTo>
                        <a:pt x="838" y="107"/>
                        <a:pt x="838" y="203"/>
                        <a:pt x="896" y="266"/>
                      </a:cubicBezTo>
                      <a:cubicBezTo>
                        <a:pt x="955" y="363"/>
                        <a:pt x="968" y="480"/>
                        <a:pt x="993" y="589"/>
                      </a:cubicBezTo>
                      <a:cubicBezTo>
                        <a:pt x="1098" y="1521"/>
                        <a:pt x="716" y="2512"/>
                        <a:pt x="57" y="3179"/>
                      </a:cubicBezTo>
                      <a:cubicBezTo>
                        <a:pt x="0" y="3289"/>
                        <a:pt x="83" y="3415"/>
                        <a:pt x="195" y="3415"/>
                      </a:cubicBezTo>
                      <a:cubicBezTo>
                        <a:pt x="207" y="3415"/>
                        <a:pt x="220" y="3413"/>
                        <a:pt x="233" y="3410"/>
                      </a:cubicBezTo>
                      <a:cubicBezTo>
                        <a:pt x="930" y="3154"/>
                        <a:pt x="1690" y="3129"/>
                        <a:pt x="2386" y="2869"/>
                      </a:cubicBezTo>
                      <a:cubicBezTo>
                        <a:pt x="2642" y="2738"/>
                        <a:pt x="3511" y="2524"/>
                        <a:pt x="3255" y="2130"/>
                      </a:cubicBezTo>
                      <a:cubicBezTo>
                        <a:pt x="2638" y="1504"/>
                        <a:pt x="2156" y="472"/>
                        <a:pt x="1241" y="283"/>
                      </a:cubicBezTo>
                      <a:cubicBezTo>
                        <a:pt x="1218" y="163"/>
                        <a:pt x="1125" y="0"/>
                        <a:pt x="1006" y="0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5" name="Google Shape;2755;p41"/>
                <p:cNvSpPr/>
                <p:nvPr/>
              </p:nvSpPr>
              <p:spPr>
                <a:xfrm rot="-2115209">
                  <a:off x="3276850" y="2020316"/>
                  <a:ext cx="96328" cy="2255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49" h="5969" extrusionOk="0">
                      <a:moveTo>
                        <a:pt x="2548" y="0"/>
                      </a:moveTo>
                      <a:cubicBezTo>
                        <a:pt x="2317" y="538"/>
                        <a:pt x="2086" y="1075"/>
                        <a:pt x="1856" y="1612"/>
                      </a:cubicBezTo>
                      <a:cubicBezTo>
                        <a:pt x="1360" y="2779"/>
                        <a:pt x="861" y="3942"/>
                        <a:pt x="365" y="5104"/>
                      </a:cubicBezTo>
                      <a:cubicBezTo>
                        <a:pt x="244" y="5390"/>
                        <a:pt x="118" y="5679"/>
                        <a:pt x="0" y="5969"/>
                      </a:cubicBezTo>
                      <a:cubicBezTo>
                        <a:pt x="227" y="5818"/>
                        <a:pt x="458" y="5675"/>
                        <a:pt x="693" y="5532"/>
                      </a:cubicBezTo>
                      <a:cubicBezTo>
                        <a:pt x="1100" y="5281"/>
                        <a:pt x="1520" y="5050"/>
                        <a:pt x="1948" y="4831"/>
                      </a:cubicBezTo>
                      <a:cubicBezTo>
                        <a:pt x="1956" y="4827"/>
                        <a:pt x="1965" y="4823"/>
                        <a:pt x="1977" y="4819"/>
                      </a:cubicBezTo>
                      <a:cubicBezTo>
                        <a:pt x="2036" y="4567"/>
                        <a:pt x="2099" y="4319"/>
                        <a:pt x="2170" y="4072"/>
                      </a:cubicBezTo>
                      <a:cubicBezTo>
                        <a:pt x="2410" y="2737"/>
                        <a:pt x="2502" y="1360"/>
                        <a:pt x="2548" y="0"/>
                      </a:cubicBezTo>
                      <a:close/>
                    </a:path>
                  </a:pathLst>
                </a:custGeom>
                <a:solidFill>
                  <a:schemeClr val="dk2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6" name="Google Shape;2756;p41"/>
                <p:cNvSpPr/>
                <p:nvPr/>
              </p:nvSpPr>
              <p:spPr>
                <a:xfrm rot="-2115209">
                  <a:off x="3290230" y="2967550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1" y="1"/>
                      </a:moveTo>
                      <a:cubicBezTo>
                        <a:pt x="86" y="1"/>
                        <a:pt x="1" y="110"/>
                        <a:pt x="43" y="219"/>
                      </a:cubicBezTo>
                      <a:cubicBezTo>
                        <a:pt x="69" y="281"/>
                        <a:pt x="130" y="317"/>
                        <a:pt x="193" y="317"/>
                      </a:cubicBezTo>
                      <a:cubicBezTo>
                        <a:pt x="211" y="317"/>
                        <a:pt x="230" y="314"/>
                        <a:pt x="249" y="307"/>
                      </a:cubicBezTo>
                      <a:cubicBezTo>
                        <a:pt x="379" y="253"/>
                        <a:pt x="383" y="68"/>
                        <a:pt x="253" y="14"/>
                      </a:cubicBezTo>
                      <a:cubicBezTo>
                        <a:pt x="232" y="5"/>
                        <a:pt x="211" y="1"/>
                        <a:pt x="1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7" name="Google Shape;2757;p41"/>
                <p:cNvSpPr/>
                <p:nvPr/>
              </p:nvSpPr>
              <p:spPr>
                <a:xfrm rot="-2115209">
                  <a:off x="3305524" y="2960031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0" y="1"/>
                      </a:moveTo>
                      <a:cubicBezTo>
                        <a:pt x="87" y="1"/>
                        <a:pt x="0" y="107"/>
                        <a:pt x="46" y="220"/>
                      </a:cubicBezTo>
                      <a:cubicBezTo>
                        <a:pt x="71" y="280"/>
                        <a:pt x="127" y="316"/>
                        <a:pt x="188" y="316"/>
                      </a:cubicBezTo>
                      <a:cubicBezTo>
                        <a:pt x="207" y="316"/>
                        <a:pt x="228" y="312"/>
                        <a:pt x="248" y="304"/>
                      </a:cubicBezTo>
                      <a:cubicBezTo>
                        <a:pt x="382" y="253"/>
                        <a:pt x="382" y="68"/>
                        <a:pt x="252" y="14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8" name="Google Shape;2758;p41"/>
                <p:cNvSpPr/>
                <p:nvPr/>
              </p:nvSpPr>
              <p:spPr>
                <a:xfrm rot="-2115209">
                  <a:off x="3289922" y="2950877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2" y="1"/>
                      </a:moveTo>
                      <a:cubicBezTo>
                        <a:pt x="88" y="1"/>
                        <a:pt x="1" y="110"/>
                        <a:pt x="47" y="219"/>
                      </a:cubicBezTo>
                      <a:cubicBezTo>
                        <a:pt x="73" y="281"/>
                        <a:pt x="131" y="317"/>
                        <a:pt x="195" y="317"/>
                      </a:cubicBezTo>
                      <a:cubicBezTo>
                        <a:pt x="214" y="317"/>
                        <a:pt x="233" y="314"/>
                        <a:pt x="252" y="307"/>
                      </a:cubicBezTo>
                      <a:cubicBezTo>
                        <a:pt x="383" y="253"/>
                        <a:pt x="383" y="72"/>
                        <a:pt x="252" y="13"/>
                      </a:cubicBezTo>
                      <a:cubicBezTo>
                        <a:pt x="232" y="5"/>
                        <a:pt x="212" y="1"/>
                        <a:pt x="192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59" name="Google Shape;2759;p41"/>
                <p:cNvSpPr/>
                <p:nvPr/>
              </p:nvSpPr>
              <p:spPr>
                <a:xfrm rot="-2115209">
                  <a:off x="3202156" y="2972887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0" y="1"/>
                      </a:moveTo>
                      <a:cubicBezTo>
                        <a:pt x="87" y="1"/>
                        <a:pt x="0" y="106"/>
                        <a:pt x="46" y="215"/>
                      </a:cubicBezTo>
                      <a:cubicBezTo>
                        <a:pt x="71" y="276"/>
                        <a:pt x="129" y="315"/>
                        <a:pt x="190" y="315"/>
                      </a:cubicBezTo>
                      <a:cubicBezTo>
                        <a:pt x="209" y="315"/>
                        <a:pt x="228" y="311"/>
                        <a:pt x="247" y="303"/>
                      </a:cubicBezTo>
                      <a:cubicBezTo>
                        <a:pt x="382" y="253"/>
                        <a:pt x="382" y="68"/>
                        <a:pt x="251" y="14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0" name="Google Shape;2760;p41"/>
                <p:cNvSpPr/>
                <p:nvPr/>
              </p:nvSpPr>
              <p:spPr>
                <a:xfrm rot="-2115209">
                  <a:off x="3569662" y="3095559"/>
                  <a:ext cx="14436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5" extrusionOk="0">
                      <a:moveTo>
                        <a:pt x="187" y="0"/>
                      </a:moveTo>
                      <a:cubicBezTo>
                        <a:pt x="168" y="0"/>
                        <a:pt x="149" y="3"/>
                        <a:pt x="131" y="10"/>
                      </a:cubicBezTo>
                      <a:cubicBezTo>
                        <a:pt x="1" y="60"/>
                        <a:pt x="1" y="245"/>
                        <a:pt x="127" y="300"/>
                      </a:cubicBezTo>
                      <a:cubicBezTo>
                        <a:pt x="149" y="310"/>
                        <a:pt x="171" y="314"/>
                        <a:pt x="193" y="314"/>
                      </a:cubicBezTo>
                      <a:cubicBezTo>
                        <a:pt x="297" y="314"/>
                        <a:pt x="382" y="206"/>
                        <a:pt x="337" y="98"/>
                      </a:cubicBezTo>
                      <a:cubicBezTo>
                        <a:pt x="311" y="37"/>
                        <a:pt x="250" y="0"/>
                        <a:pt x="187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1" name="Google Shape;2761;p41"/>
                <p:cNvSpPr/>
                <p:nvPr/>
              </p:nvSpPr>
              <p:spPr>
                <a:xfrm rot="-2115209">
                  <a:off x="3570128" y="3110805"/>
                  <a:ext cx="13982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6" extrusionOk="0">
                      <a:moveTo>
                        <a:pt x="179" y="0"/>
                      </a:moveTo>
                      <a:cubicBezTo>
                        <a:pt x="159" y="0"/>
                        <a:pt x="138" y="4"/>
                        <a:pt x="118" y="13"/>
                      </a:cubicBezTo>
                      <a:cubicBezTo>
                        <a:pt x="38" y="46"/>
                        <a:pt x="0" y="134"/>
                        <a:pt x="30" y="214"/>
                      </a:cubicBezTo>
                      <a:cubicBezTo>
                        <a:pt x="57" y="282"/>
                        <a:pt x="117" y="315"/>
                        <a:pt x="177" y="315"/>
                      </a:cubicBezTo>
                      <a:cubicBezTo>
                        <a:pt x="235" y="315"/>
                        <a:pt x="294" y="283"/>
                        <a:pt x="324" y="218"/>
                      </a:cubicBezTo>
                      <a:cubicBezTo>
                        <a:pt x="370" y="112"/>
                        <a:pt x="284" y="0"/>
                        <a:pt x="179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2" name="Google Shape;2762;p41"/>
                <p:cNvSpPr/>
                <p:nvPr/>
              </p:nvSpPr>
              <p:spPr>
                <a:xfrm rot="-2115209">
                  <a:off x="3340930" y="2570644"/>
                  <a:ext cx="228595" cy="265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49" h="7013" extrusionOk="0">
                      <a:moveTo>
                        <a:pt x="2702" y="0"/>
                      </a:moveTo>
                      <a:cubicBezTo>
                        <a:pt x="1980" y="0"/>
                        <a:pt x="1256" y="166"/>
                        <a:pt x="604" y="507"/>
                      </a:cubicBezTo>
                      <a:cubicBezTo>
                        <a:pt x="458" y="536"/>
                        <a:pt x="357" y="721"/>
                        <a:pt x="504" y="818"/>
                      </a:cubicBezTo>
                      <a:cubicBezTo>
                        <a:pt x="13" y="2463"/>
                        <a:pt x="0" y="4180"/>
                        <a:pt x="269" y="5867"/>
                      </a:cubicBezTo>
                      <a:cubicBezTo>
                        <a:pt x="235" y="6224"/>
                        <a:pt x="319" y="6585"/>
                        <a:pt x="374" y="6933"/>
                      </a:cubicBezTo>
                      <a:cubicBezTo>
                        <a:pt x="395" y="6975"/>
                        <a:pt x="441" y="7004"/>
                        <a:pt x="491" y="7013"/>
                      </a:cubicBezTo>
                      <a:cubicBezTo>
                        <a:pt x="1142" y="6698"/>
                        <a:pt x="1633" y="6056"/>
                        <a:pt x="2246" y="5649"/>
                      </a:cubicBezTo>
                      <a:cubicBezTo>
                        <a:pt x="2628" y="5351"/>
                        <a:pt x="3014" y="5057"/>
                        <a:pt x="3417" y="4788"/>
                      </a:cubicBezTo>
                      <a:cubicBezTo>
                        <a:pt x="3673" y="4625"/>
                        <a:pt x="3971" y="4465"/>
                        <a:pt x="4126" y="4180"/>
                      </a:cubicBezTo>
                      <a:cubicBezTo>
                        <a:pt x="4659" y="3470"/>
                        <a:pt x="5163" y="2736"/>
                        <a:pt x="5624" y="1972"/>
                      </a:cubicBezTo>
                      <a:cubicBezTo>
                        <a:pt x="5729" y="1770"/>
                        <a:pt x="6048" y="1464"/>
                        <a:pt x="5864" y="1221"/>
                      </a:cubicBezTo>
                      <a:cubicBezTo>
                        <a:pt x="5005" y="421"/>
                        <a:pt x="3854" y="0"/>
                        <a:pt x="2702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63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3" name="Google Shape;2763;p41"/>
                <p:cNvSpPr/>
                <p:nvPr/>
              </p:nvSpPr>
              <p:spPr>
                <a:xfrm rot="-2115209">
                  <a:off x="3478252" y="2594902"/>
                  <a:ext cx="250665" cy="2090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33" h="5531" extrusionOk="0">
                      <a:moveTo>
                        <a:pt x="5491" y="1"/>
                      </a:moveTo>
                      <a:cubicBezTo>
                        <a:pt x="5435" y="1"/>
                        <a:pt x="5384" y="40"/>
                        <a:pt x="5344" y="137"/>
                      </a:cubicBezTo>
                      <a:cubicBezTo>
                        <a:pt x="4504" y="146"/>
                        <a:pt x="3682" y="196"/>
                        <a:pt x="2842" y="246"/>
                      </a:cubicBezTo>
                      <a:cubicBezTo>
                        <a:pt x="2351" y="351"/>
                        <a:pt x="1940" y="712"/>
                        <a:pt x="1566" y="1031"/>
                      </a:cubicBezTo>
                      <a:cubicBezTo>
                        <a:pt x="1109" y="1468"/>
                        <a:pt x="618" y="1866"/>
                        <a:pt x="156" y="2303"/>
                      </a:cubicBezTo>
                      <a:cubicBezTo>
                        <a:pt x="89" y="2370"/>
                        <a:pt x="1" y="2450"/>
                        <a:pt x="30" y="2555"/>
                      </a:cubicBezTo>
                      <a:cubicBezTo>
                        <a:pt x="744" y="3352"/>
                        <a:pt x="1713" y="3919"/>
                        <a:pt x="2616" y="4490"/>
                      </a:cubicBezTo>
                      <a:cubicBezTo>
                        <a:pt x="3170" y="4842"/>
                        <a:pt x="3757" y="5157"/>
                        <a:pt x="4324" y="5489"/>
                      </a:cubicBezTo>
                      <a:cubicBezTo>
                        <a:pt x="4354" y="5516"/>
                        <a:pt x="4395" y="5531"/>
                        <a:pt x="4436" y="5531"/>
                      </a:cubicBezTo>
                      <a:cubicBezTo>
                        <a:pt x="4458" y="5531"/>
                        <a:pt x="4480" y="5527"/>
                        <a:pt x="4500" y="5518"/>
                      </a:cubicBezTo>
                      <a:cubicBezTo>
                        <a:pt x="5969" y="4406"/>
                        <a:pt x="6632" y="2307"/>
                        <a:pt x="5961" y="574"/>
                      </a:cubicBezTo>
                      <a:cubicBezTo>
                        <a:pt x="5913" y="426"/>
                        <a:pt x="5676" y="1"/>
                        <a:pt x="54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63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4" name="Google Shape;2764;p41"/>
                <p:cNvSpPr/>
                <p:nvPr/>
              </p:nvSpPr>
              <p:spPr>
                <a:xfrm rot="-2115209">
                  <a:off x="3313693" y="2592161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91" y="1"/>
                      </a:moveTo>
                      <a:cubicBezTo>
                        <a:pt x="133" y="1"/>
                        <a:pt x="74" y="33"/>
                        <a:pt x="46" y="98"/>
                      </a:cubicBezTo>
                      <a:cubicBezTo>
                        <a:pt x="1" y="207"/>
                        <a:pt x="85" y="316"/>
                        <a:pt x="190" y="316"/>
                      </a:cubicBezTo>
                      <a:cubicBezTo>
                        <a:pt x="210" y="316"/>
                        <a:pt x="231" y="312"/>
                        <a:pt x="252" y="304"/>
                      </a:cubicBezTo>
                      <a:cubicBezTo>
                        <a:pt x="332" y="270"/>
                        <a:pt x="370" y="182"/>
                        <a:pt x="336" y="102"/>
                      </a:cubicBezTo>
                      <a:cubicBezTo>
                        <a:pt x="311" y="34"/>
                        <a:pt x="251" y="1"/>
                        <a:pt x="1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5" name="Google Shape;2765;p41"/>
                <p:cNvSpPr/>
                <p:nvPr/>
              </p:nvSpPr>
              <p:spPr>
                <a:xfrm rot="-2115209">
                  <a:off x="3326719" y="2582593"/>
                  <a:ext cx="14776" cy="116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09" extrusionOk="0">
                      <a:moveTo>
                        <a:pt x="211" y="1"/>
                      </a:moveTo>
                      <a:cubicBezTo>
                        <a:pt x="193" y="1"/>
                        <a:pt x="174" y="4"/>
                        <a:pt x="156" y="11"/>
                      </a:cubicBezTo>
                      <a:cubicBezTo>
                        <a:pt x="1" y="90"/>
                        <a:pt x="70" y="309"/>
                        <a:pt x="221" y="309"/>
                      </a:cubicBezTo>
                      <a:cubicBezTo>
                        <a:pt x="237" y="309"/>
                        <a:pt x="255" y="306"/>
                        <a:pt x="273" y="300"/>
                      </a:cubicBezTo>
                      <a:cubicBezTo>
                        <a:pt x="353" y="267"/>
                        <a:pt x="391" y="179"/>
                        <a:pt x="357" y="99"/>
                      </a:cubicBezTo>
                      <a:cubicBezTo>
                        <a:pt x="331" y="37"/>
                        <a:pt x="273" y="1"/>
                        <a:pt x="21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6" name="Google Shape;2766;p41"/>
                <p:cNvSpPr/>
                <p:nvPr/>
              </p:nvSpPr>
              <p:spPr>
                <a:xfrm rot="-2115209">
                  <a:off x="3433850" y="2444163"/>
                  <a:ext cx="14474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1" y="13"/>
                      </a:cubicBezTo>
                      <a:cubicBezTo>
                        <a:pt x="1" y="63"/>
                        <a:pt x="1" y="248"/>
                        <a:pt x="131" y="303"/>
                      </a:cubicBezTo>
                      <a:cubicBezTo>
                        <a:pt x="152" y="311"/>
                        <a:pt x="172" y="315"/>
                        <a:pt x="193" y="315"/>
                      </a:cubicBezTo>
                      <a:cubicBezTo>
                        <a:pt x="298" y="315"/>
                        <a:pt x="382" y="206"/>
                        <a:pt x="336" y="97"/>
                      </a:cubicBezTo>
                      <a:cubicBezTo>
                        <a:pt x="311" y="37"/>
                        <a:pt x="253" y="1"/>
                        <a:pt x="1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7" name="Google Shape;2767;p41"/>
                <p:cNvSpPr/>
                <p:nvPr/>
              </p:nvSpPr>
              <p:spPr>
                <a:xfrm rot="-2115209">
                  <a:off x="3429857" y="2428097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93" y="0"/>
                      </a:moveTo>
                      <a:cubicBezTo>
                        <a:pt x="133" y="0"/>
                        <a:pt x="73" y="33"/>
                        <a:pt x="46" y="98"/>
                      </a:cubicBezTo>
                      <a:cubicBezTo>
                        <a:pt x="0" y="207"/>
                        <a:pt x="85" y="316"/>
                        <a:pt x="190" y="316"/>
                      </a:cubicBezTo>
                      <a:cubicBezTo>
                        <a:pt x="210" y="316"/>
                        <a:pt x="231" y="312"/>
                        <a:pt x="252" y="303"/>
                      </a:cubicBezTo>
                      <a:cubicBezTo>
                        <a:pt x="332" y="270"/>
                        <a:pt x="369" y="177"/>
                        <a:pt x="340" y="98"/>
                      </a:cubicBezTo>
                      <a:cubicBezTo>
                        <a:pt x="313" y="33"/>
                        <a:pt x="253" y="0"/>
                        <a:pt x="193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8" name="Google Shape;2768;p41"/>
                <p:cNvSpPr/>
                <p:nvPr/>
              </p:nvSpPr>
              <p:spPr>
                <a:xfrm rot="-2115209">
                  <a:off x="3416285" y="2439085"/>
                  <a:ext cx="14474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6" extrusionOk="0">
                      <a:moveTo>
                        <a:pt x="190" y="1"/>
                      </a:moveTo>
                      <a:cubicBezTo>
                        <a:pt x="85" y="1"/>
                        <a:pt x="1" y="110"/>
                        <a:pt x="46" y="219"/>
                      </a:cubicBezTo>
                      <a:cubicBezTo>
                        <a:pt x="72" y="279"/>
                        <a:pt x="130" y="315"/>
                        <a:pt x="192" y="315"/>
                      </a:cubicBezTo>
                      <a:cubicBezTo>
                        <a:pt x="212" y="315"/>
                        <a:pt x="232" y="311"/>
                        <a:pt x="252" y="303"/>
                      </a:cubicBezTo>
                      <a:cubicBezTo>
                        <a:pt x="382" y="248"/>
                        <a:pt x="382" y="68"/>
                        <a:pt x="252" y="13"/>
                      </a:cubicBezTo>
                      <a:cubicBezTo>
                        <a:pt x="231" y="5"/>
                        <a:pt x="210" y="1"/>
                        <a:pt x="190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69" name="Google Shape;2769;p41"/>
                <p:cNvSpPr/>
                <p:nvPr/>
              </p:nvSpPr>
              <p:spPr>
                <a:xfrm rot="-2115209">
                  <a:off x="3674293" y="2567162"/>
                  <a:ext cx="13378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5" extrusionOk="0">
                      <a:moveTo>
                        <a:pt x="175" y="1"/>
                      </a:moveTo>
                      <a:cubicBezTo>
                        <a:pt x="156" y="1"/>
                        <a:pt x="137" y="4"/>
                        <a:pt x="118" y="12"/>
                      </a:cubicBezTo>
                      <a:cubicBezTo>
                        <a:pt x="38" y="46"/>
                        <a:pt x="1" y="138"/>
                        <a:pt x="30" y="218"/>
                      </a:cubicBezTo>
                      <a:cubicBezTo>
                        <a:pt x="55" y="278"/>
                        <a:pt x="114" y="314"/>
                        <a:pt x="175" y="314"/>
                      </a:cubicBezTo>
                      <a:cubicBezTo>
                        <a:pt x="195" y="314"/>
                        <a:pt x="216" y="310"/>
                        <a:pt x="236" y="302"/>
                      </a:cubicBezTo>
                      <a:cubicBezTo>
                        <a:pt x="315" y="268"/>
                        <a:pt x="353" y="180"/>
                        <a:pt x="320" y="100"/>
                      </a:cubicBezTo>
                      <a:cubicBezTo>
                        <a:pt x="294" y="39"/>
                        <a:pt x="236" y="1"/>
                        <a:pt x="175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0" name="Google Shape;2770;p41"/>
                <p:cNvSpPr/>
                <p:nvPr/>
              </p:nvSpPr>
              <p:spPr>
                <a:xfrm rot="-2115209">
                  <a:off x="3688310" y="2559569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0" y="13"/>
                      </a:cubicBezTo>
                      <a:cubicBezTo>
                        <a:pt x="0" y="63"/>
                        <a:pt x="0" y="248"/>
                        <a:pt x="130" y="303"/>
                      </a:cubicBezTo>
                      <a:cubicBezTo>
                        <a:pt x="151" y="311"/>
                        <a:pt x="172" y="315"/>
                        <a:pt x="192" y="315"/>
                      </a:cubicBezTo>
                      <a:cubicBezTo>
                        <a:pt x="297" y="315"/>
                        <a:pt x="382" y="206"/>
                        <a:pt x="336" y="97"/>
                      </a:cubicBezTo>
                      <a:cubicBezTo>
                        <a:pt x="311" y="37"/>
                        <a:pt x="252" y="1"/>
                        <a:pt x="1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1" name="Google Shape;2771;p41"/>
                <p:cNvSpPr/>
                <p:nvPr/>
              </p:nvSpPr>
              <p:spPr>
                <a:xfrm rot="-2115209">
                  <a:off x="3741639" y="2703817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83" y="1"/>
                      </a:moveTo>
                      <a:cubicBezTo>
                        <a:pt x="163" y="1"/>
                        <a:pt x="143" y="5"/>
                        <a:pt x="123" y="14"/>
                      </a:cubicBezTo>
                      <a:cubicBezTo>
                        <a:pt x="39" y="47"/>
                        <a:pt x="1" y="139"/>
                        <a:pt x="34" y="219"/>
                      </a:cubicBezTo>
                      <a:cubicBezTo>
                        <a:pt x="62" y="284"/>
                        <a:pt x="121" y="317"/>
                        <a:pt x="181" y="317"/>
                      </a:cubicBezTo>
                      <a:cubicBezTo>
                        <a:pt x="240" y="317"/>
                        <a:pt x="299" y="284"/>
                        <a:pt x="324" y="219"/>
                      </a:cubicBezTo>
                      <a:cubicBezTo>
                        <a:pt x="370" y="110"/>
                        <a:pt x="285" y="1"/>
                        <a:pt x="183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2" name="Google Shape;2772;p41"/>
                <p:cNvSpPr/>
                <p:nvPr/>
              </p:nvSpPr>
              <p:spPr>
                <a:xfrm rot="-2115209">
                  <a:off x="3879168" y="2595199"/>
                  <a:ext cx="1443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2" h="316" extrusionOk="0">
                      <a:moveTo>
                        <a:pt x="191" y="1"/>
                      </a:moveTo>
                      <a:cubicBezTo>
                        <a:pt x="171" y="1"/>
                        <a:pt x="150" y="5"/>
                        <a:pt x="130" y="13"/>
                      </a:cubicBezTo>
                      <a:cubicBezTo>
                        <a:pt x="0" y="68"/>
                        <a:pt x="0" y="248"/>
                        <a:pt x="130" y="303"/>
                      </a:cubicBezTo>
                      <a:cubicBezTo>
                        <a:pt x="151" y="312"/>
                        <a:pt x="172" y="316"/>
                        <a:pt x="192" y="316"/>
                      </a:cubicBezTo>
                      <a:cubicBezTo>
                        <a:pt x="298" y="316"/>
                        <a:pt x="382" y="206"/>
                        <a:pt x="336" y="97"/>
                      </a:cubicBezTo>
                      <a:cubicBezTo>
                        <a:pt x="311" y="37"/>
                        <a:pt x="252" y="1"/>
                        <a:pt x="1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3" name="Google Shape;2773;p41"/>
                <p:cNvSpPr/>
                <p:nvPr/>
              </p:nvSpPr>
              <p:spPr>
                <a:xfrm rot="-2115209">
                  <a:off x="3892903" y="2603383"/>
                  <a:ext cx="14474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5" extrusionOk="0">
                      <a:moveTo>
                        <a:pt x="195" y="0"/>
                      </a:moveTo>
                      <a:cubicBezTo>
                        <a:pt x="175" y="0"/>
                        <a:pt x="155" y="4"/>
                        <a:pt x="135" y="12"/>
                      </a:cubicBezTo>
                      <a:cubicBezTo>
                        <a:pt x="0" y="63"/>
                        <a:pt x="0" y="247"/>
                        <a:pt x="131" y="302"/>
                      </a:cubicBezTo>
                      <a:cubicBezTo>
                        <a:pt x="151" y="311"/>
                        <a:pt x="172" y="315"/>
                        <a:pt x="193" y="315"/>
                      </a:cubicBezTo>
                      <a:cubicBezTo>
                        <a:pt x="298" y="315"/>
                        <a:pt x="382" y="205"/>
                        <a:pt x="336" y="96"/>
                      </a:cubicBezTo>
                      <a:cubicBezTo>
                        <a:pt x="311" y="36"/>
                        <a:pt x="255" y="0"/>
                        <a:pt x="195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4" name="Google Shape;2774;p41"/>
                <p:cNvSpPr/>
                <p:nvPr/>
              </p:nvSpPr>
              <p:spPr>
                <a:xfrm rot="-2115209">
                  <a:off x="3892054" y="2584962"/>
                  <a:ext cx="16288" cy="122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1" h="324" extrusionOk="0">
                      <a:moveTo>
                        <a:pt x="201" y="1"/>
                      </a:moveTo>
                      <a:cubicBezTo>
                        <a:pt x="175" y="1"/>
                        <a:pt x="147" y="8"/>
                        <a:pt x="118" y="24"/>
                      </a:cubicBezTo>
                      <a:cubicBezTo>
                        <a:pt x="38" y="54"/>
                        <a:pt x="0" y="146"/>
                        <a:pt x="34" y="226"/>
                      </a:cubicBezTo>
                      <a:cubicBezTo>
                        <a:pt x="60" y="287"/>
                        <a:pt x="121" y="324"/>
                        <a:pt x="184" y="324"/>
                      </a:cubicBezTo>
                      <a:cubicBezTo>
                        <a:pt x="203" y="324"/>
                        <a:pt x="222" y="320"/>
                        <a:pt x="240" y="314"/>
                      </a:cubicBezTo>
                      <a:cubicBezTo>
                        <a:pt x="431" y="256"/>
                        <a:pt x="356" y="1"/>
                        <a:pt x="20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5" name="Google Shape;2775;p41"/>
                <p:cNvSpPr/>
                <p:nvPr/>
              </p:nvSpPr>
              <p:spPr>
                <a:xfrm rot="-2115209">
                  <a:off x="3298443" y="2357451"/>
                  <a:ext cx="13529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315" extrusionOk="0">
                      <a:moveTo>
                        <a:pt x="179" y="1"/>
                      </a:moveTo>
                      <a:cubicBezTo>
                        <a:pt x="160" y="1"/>
                        <a:pt x="141" y="5"/>
                        <a:pt x="122" y="12"/>
                      </a:cubicBezTo>
                      <a:cubicBezTo>
                        <a:pt x="42" y="46"/>
                        <a:pt x="0" y="138"/>
                        <a:pt x="34" y="218"/>
                      </a:cubicBezTo>
                      <a:cubicBezTo>
                        <a:pt x="59" y="278"/>
                        <a:pt x="118" y="314"/>
                        <a:pt x="179" y="314"/>
                      </a:cubicBezTo>
                      <a:cubicBezTo>
                        <a:pt x="199" y="314"/>
                        <a:pt x="220" y="310"/>
                        <a:pt x="240" y="302"/>
                      </a:cubicBezTo>
                      <a:cubicBezTo>
                        <a:pt x="319" y="269"/>
                        <a:pt x="357" y="180"/>
                        <a:pt x="324" y="101"/>
                      </a:cubicBezTo>
                      <a:cubicBezTo>
                        <a:pt x="298" y="40"/>
                        <a:pt x="240" y="1"/>
                        <a:pt x="179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6" name="Google Shape;2776;p41"/>
                <p:cNvSpPr/>
                <p:nvPr/>
              </p:nvSpPr>
              <p:spPr>
                <a:xfrm rot="-2115209">
                  <a:off x="3498423" y="2029836"/>
                  <a:ext cx="14474" cy="120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8" extrusionOk="0">
                      <a:moveTo>
                        <a:pt x="190" y="1"/>
                      </a:moveTo>
                      <a:cubicBezTo>
                        <a:pt x="85" y="1"/>
                        <a:pt x="1" y="110"/>
                        <a:pt x="47" y="219"/>
                      </a:cubicBezTo>
                      <a:cubicBezTo>
                        <a:pt x="73" y="281"/>
                        <a:pt x="131" y="317"/>
                        <a:pt x="193" y="317"/>
                      </a:cubicBezTo>
                      <a:cubicBezTo>
                        <a:pt x="211" y="317"/>
                        <a:pt x="230" y="314"/>
                        <a:pt x="248" y="307"/>
                      </a:cubicBezTo>
                      <a:cubicBezTo>
                        <a:pt x="378" y="253"/>
                        <a:pt x="382" y="68"/>
                        <a:pt x="252" y="14"/>
                      </a:cubicBezTo>
                      <a:cubicBezTo>
                        <a:pt x="231" y="5"/>
                        <a:pt x="211" y="1"/>
                        <a:pt x="190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7" name="Google Shape;2777;p41"/>
                <p:cNvSpPr/>
                <p:nvPr/>
              </p:nvSpPr>
              <p:spPr>
                <a:xfrm rot="-2115209">
                  <a:off x="3513413" y="2036739"/>
                  <a:ext cx="13378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5" extrusionOk="0">
                      <a:moveTo>
                        <a:pt x="179" y="1"/>
                      </a:moveTo>
                      <a:cubicBezTo>
                        <a:pt x="159" y="1"/>
                        <a:pt x="138" y="5"/>
                        <a:pt x="118" y="13"/>
                      </a:cubicBezTo>
                      <a:cubicBezTo>
                        <a:pt x="39" y="47"/>
                        <a:pt x="1" y="139"/>
                        <a:pt x="35" y="219"/>
                      </a:cubicBezTo>
                      <a:cubicBezTo>
                        <a:pt x="60" y="279"/>
                        <a:pt x="116" y="315"/>
                        <a:pt x="176" y="315"/>
                      </a:cubicBezTo>
                      <a:cubicBezTo>
                        <a:pt x="196" y="315"/>
                        <a:pt x="216" y="311"/>
                        <a:pt x="236" y="303"/>
                      </a:cubicBezTo>
                      <a:cubicBezTo>
                        <a:pt x="316" y="269"/>
                        <a:pt x="354" y="177"/>
                        <a:pt x="324" y="97"/>
                      </a:cubicBezTo>
                      <a:cubicBezTo>
                        <a:pt x="299" y="37"/>
                        <a:pt x="240" y="1"/>
                        <a:pt x="179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8" name="Google Shape;2778;p41"/>
                <p:cNvSpPr/>
                <p:nvPr/>
              </p:nvSpPr>
              <p:spPr>
                <a:xfrm rot="-2115209">
                  <a:off x="3592701" y="1983015"/>
                  <a:ext cx="14889" cy="1258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4" h="333" extrusionOk="0">
                      <a:moveTo>
                        <a:pt x="217" y="0"/>
                      </a:moveTo>
                      <a:cubicBezTo>
                        <a:pt x="111" y="0"/>
                        <a:pt x="1" y="104"/>
                        <a:pt x="70" y="234"/>
                      </a:cubicBezTo>
                      <a:cubicBezTo>
                        <a:pt x="96" y="296"/>
                        <a:pt x="157" y="332"/>
                        <a:pt x="220" y="332"/>
                      </a:cubicBezTo>
                      <a:cubicBezTo>
                        <a:pt x="238" y="332"/>
                        <a:pt x="257" y="329"/>
                        <a:pt x="276" y="322"/>
                      </a:cubicBezTo>
                      <a:cubicBezTo>
                        <a:pt x="355" y="289"/>
                        <a:pt x="393" y="196"/>
                        <a:pt x="359" y="117"/>
                      </a:cubicBezTo>
                      <a:cubicBezTo>
                        <a:pt x="337" y="34"/>
                        <a:pt x="277" y="0"/>
                        <a:pt x="217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79" name="Google Shape;2779;p41"/>
                <p:cNvSpPr/>
                <p:nvPr/>
              </p:nvSpPr>
              <p:spPr>
                <a:xfrm rot="-2115209">
                  <a:off x="3602579" y="1969807"/>
                  <a:ext cx="13982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0" h="317" extrusionOk="0">
                      <a:moveTo>
                        <a:pt x="179" y="1"/>
                      </a:moveTo>
                      <a:cubicBezTo>
                        <a:pt x="159" y="1"/>
                        <a:pt x="138" y="5"/>
                        <a:pt x="118" y="13"/>
                      </a:cubicBezTo>
                      <a:cubicBezTo>
                        <a:pt x="38" y="47"/>
                        <a:pt x="0" y="139"/>
                        <a:pt x="34" y="219"/>
                      </a:cubicBezTo>
                      <a:cubicBezTo>
                        <a:pt x="59" y="284"/>
                        <a:pt x="118" y="317"/>
                        <a:pt x="177" y="317"/>
                      </a:cubicBezTo>
                      <a:cubicBezTo>
                        <a:pt x="237" y="317"/>
                        <a:pt x="296" y="284"/>
                        <a:pt x="324" y="219"/>
                      </a:cubicBezTo>
                      <a:cubicBezTo>
                        <a:pt x="370" y="113"/>
                        <a:pt x="284" y="1"/>
                        <a:pt x="179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0" name="Google Shape;2780;p41"/>
                <p:cNvSpPr/>
                <p:nvPr/>
              </p:nvSpPr>
              <p:spPr>
                <a:xfrm rot="-2115209">
                  <a:off x="3609803" y="1983782"/>
                  <a:ext cx="13378" cy="118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4" h="314" extrusionOk="0">
                      <a:moveTo>
                        <a:pt x="179" y="0"/>
                      </a:moveTo>
                      <a:cubicBezTo>
                        <a:pt x="159" y="0"/>
                        <a:pt x="138" y="4"/>
                        <a:pt x="118" y="12"/>
                      </a:cubicBezTo>
                      <a:cubicBezTo>
                        <a:pt x="39" y="46"/>
                        <a:pt x="1" y="134"/>
                        <a:pt x="34" y="218"/>
                      </a:cubicBezTo>
                      <a:cubicBezTo>
                        <a:pt x="60" y="276"/>
                        <a:pt x="117" y="314"/>
                        <a:pt x="178" y="314"/>
                      </a:cubicBezTo>
                      <a:cubicBezTo>
                        <a:pt x="197" y="314"/>
                        <a:pt x="217" y="310"/>
                        <a:pt x="236" y="302"/>
                      </a:cubicBezTo>
                      <a:cubicBezTo>
                        <a:pt x="316" y="268"/>
                        <a:pt x="353" y="176"/>
                        <a:pt x="324" y="96"/>
                      </a:cubicBezTo>
                      <a:cubicBezTo>
                        <a:pt x="299" y="36"/>
                        <a:pt x="240" y="0"/>
                        <a:pt x="179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1" name="Google Shape;2781;p41"/>
                <p:cNvSpPr/>
                <p:nvPr/>
              </p:nvSpPr>
              <p:spPr>
                <a:xfrm rot="-2115209">
                  <a:off x="3482208" y="1929432"/>
                  <a:ext cx="14474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" h="315" extrusionOk="0">
                      <a:moveTo>
                        <a:pt x="191" y="0"/>
                      </a:moveTo>
                      <a:cubicBezTo>
                        <a:pt x="88" y="0"/>
                        <a:pt x="1" y="110"/>
                        <a:pt x="46" y="219"/>
                      </a:cubicBezTo>
                      <a:cubicBezTo>
                        <a:pt x="72" y="279"/>
                        <a:pt x="130" y="315"/>
                        <a:pt x="191" y="315"/>
                      </a:cubicBezTo>
                      <a:cubicBezTo>
                        <a:pt x="212" y="315"/>
                        <a:pt x="232" y="311"/>
                        <a:pt x="252" y="303"/>
                      </a:cubicBezTo>
                      <a:cubicBezTo>
                        <a:pt x="382" y="252"/>
                        <a:pt x="382" y="68"/>
                        <a:pt x="252" y="13"/>
                      </a:cubicBezTo>
                      <a:cubicBezTo>
                        <a:pt x="232" y="4"/>
                        <a:pt x="211" y="0"/>
                        <a:pt x="191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2" name="Google Shape;2782;p41"/>
                <p:cNvSpPr/>
                <p:nvPr/>
              </p:nvSpPr>
              <p:spPr>
                <a:xfrm rot="-2115209">
                  <a:off x="3532326" y="2058889"/>
                  <a:ext cx="202444" cy="2259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57" h="5979" extrusionOk="0">
                      <a:moveTo>
                        <a:pt x="2991" y="1"/>
                      </a:moveTo>
                      <a:cubicBezTo>
                        <a:pt x="1979" y="1"/>
                        <a:pt x="949" y="396"/>
                        <a:pt x="295" y="1129"/>
                      </a:cubicBezTo>
                      <a:cubicBezTo>
                        <a:pt x="192" y="1231"/>
                        <a:pt x="271" y="1400"/>
                        <a:pt x="405" y="1400"/>
                      </a:cubicBezTo>
                      <a:cubicBezTo>
                        <a:pt x="414" y="1400"/>
                        <a:pt x="424" y="1399"/>
                        <a:pt x="433" y="1398"/>
                      </a:cubicBezTo>
                      <a:lnTo>
                        <a:pt x="433" y="1398"/>
                      </a:lnTo>
                      <a:cubicBezTo>
                        <a:pt x="290" y="2573"/>
                        <a:pt x="240" y="3761"/>
                        <a:pt x="194" y="4944"/>
                      </a:cubicBezTo>
                      <a:cubicBezTo>
                        <a:pt x="186" y="5200"/>
                        <a:pt x="1" y="5486"/>
                        <a:pt x="89" y="5729"/>
                      </a:cubicBezTo>
                      <a:cubicBezTo>
                        <a:pt x="60" y="5775"/>
                        <a:pt x="55" y="5834"/>
                        <a:pt x="76" y="5885"/>
                      </a:cubicBezTo>
                      <a:cubicBezTo>
                        <a:pt x="102" y="5943"/>
                        <a:pt x="160" y="5978"/>
                        <a:pt x="222" y="5978"/>
                      </a:cubicBezTo>
                      <a:cubicBezTo>
                        <a:pt x="241" y="5978"/>
                        <a:pt x="260" y="5975"/>
                        <a:pt x="278" y="5968"/>
                      </a:cubicBezTo>
                      <a:cubicBezTo>
                        <a:pt x="635" y="5780"/>
                        <a:pt x="937" y="5507"/>
                        <a:pt x="1268" y="5289"/>
                      </a:cubicBezTo>
                      <a:cubicBezTo>
                        <a:pt x="1365" y="5221"/>
                        <a:pt x="1508" y="5129"/>
                        <a:pt x="1441" y="4995"/>
                      </a:cubicBezTo>
                      <a:cubicBezTo>
                        <a:pt x="2612" y="4285"/>
                        <a:pt x="3321" y="3106"/>
                        <a:pt x="4274" y="2153"/>
                      </a:cubicBezTo>
                      <a:cubicBezTo>
                        <a:pt x="4555" y="1843"/>
                        <a:pt x="4836" y="1532"/>
                        <a:pt x="5134" y="1238"/>
                      </a:cubicBezTo>
                      <a:cubicBezTo>
                        <a:pt x="5214" y="1150"/>
                        <a:pt x="5357" y="1037"/>
                        <a:pt x="5302" y="902"/>
                      </a:cubicBezTo>
                      <a:cubicBezTo>
                        <a:pt x="4708" y="289"/>
                        <a:pt x="3856" y="1"/>
                        <a:pt x="2991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63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3" name="Google Shape;2783;p41"/>
                <p:cNvSpPr/>
                <p:nvPr/>
              </p:nvSpPr>
              <p:spPr>
                <a:xfrm rot="-2115209">
                  <a:off x="3870436" y="2171040"/>
                  <a:ext cx="14020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1" h="315" extrusionOk="0">
                      <a:moveTo>
                        <a:pt x="190" y="0"/>
                      </a:moveTo>
                      <a:cubicBezTo>
                        <a:pt x="127" y="0"/>
                        <a:pt x="65" y="36"/>
                        <a:pt x="39" y="106"/>
                      </a:cubicBezTo>
                      <a:cubicBezTo>
                        <a:pt x="1" y="213"/>
                        <a:pt x="85" y="315"/>
                        <a:pt x="188" y="315"/>
                      </a:cubicBezTo>
                      <a:cubicBezTo>
                        <a:pt x="211" y="315"/>
                        <a:pt x="234" y="310"/>
                        <a:pt x="257" y="299"/>
                      </a:cubicBezTo>
                      <a:cubicBezTo>
                        <a:pt x="333" y="262"/>
                        <a:pt x="370" y="169"/>
                        <a:pt x="333" y="90"/>
                      </a:cubicBezTo>
                      <a:cubicBezTo>
                        <a:pt x="303" y="30"/>
                        <a:pt x="246" y="0"/>
                        <a:pt x="190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4" name="Google Shape;2784;p41"/>
                <p:cNvSpPr/>
                <p:nvPr/>
              </p:nvSpPr>
              <p:spPr>
                <a:xfrm rot="-2115209">
                  <a:off x="3871790" y="2187595"/>
                  <a:ext cx="14776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17" extrusionOk="0">
                      <a:moveTo>
                        <a:pt x="195" y="1"/>
                      </a:moveTo>
                      <a:cubicBezTo>
                        <a:pt x="172" y="1"/>
                        <a:pt x="149" y="6"/>
                        <a:pt x="126" y="16"/>
                      </a:cubicBezTo>
                      <a:cubicBezTo>
                        <a:pt x="0" y="75"/>
                        <a:pt x="9" y="260"/>
                        <a:pt x="143" y="306"/>
                      </a:cubicBezTo>
                      <a:cubicBezTo>
                        <a:pt x="162" y="313"/>
                        <a:pt x="181" y="316"/>
                        <a:pt x="199" y="316"/>
                      </a:cubicBezTo>
                      <a:cubicBezTo>
                        <a:pt x="306" y="316"/>
                        <a:pt x="390" y="199"/>
                        <a:pt x="336" y="92"/>
                      </a:cubicBezTo>
                      <a:cubicBezTo>
                        <a:pt x="312" y="34"/>
                        <a:pt x="255" y="1"/>
                        <a:pt x="195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5" name="Google Shape;2785;p41"/>
                <p:cNvSpPr/>
                <p:nvPr/>
              </p:nvSpPr>
              <p:spPr>
                <a:xfrm rot="-2115209">
                  <a:off x="3884089" y="2175661"/>
                  <a:ext cx="14625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5" extrusionOk="0">
                      <a:moveTo>
                        <a:pt x="195" y="0"/>
                      </a:moveTo>
                      <a:cubicBezTo>
                        <a:pt x="172" y="0"/>
                        <a:pt x="149" y="5"/>
                        <a:pt x="126" y="16"/>
                      </a:cubicBezTo>
                      <a:cubicBezTo>
                        <a:pt x="1" y="75"/>
                        <a:pt x="9" y="259"/>
                        <a:pt x="139" y="305"/>
                      </a:cubicBezTo>
                      <a:cubicBezTo>
                        <a:pt x="157" y="312"/>
                        <a:pt x="175" y="315"/>
                        <a:pt x="192" y="315"/>
                      </a:cubicBezTo>
                      <a:cubicBezTo>
                        <a:pt x="300" y="315"/>
                        <a:pt x="387" y="200"/>
                        <a:pt x="336" y="91"/>
                      </a:cubicBezTo>
                      <a:cubicBezTo>
                        <a:pt x="309" y="34"/>
                        <a:pt x="253" y="0"/>
                        <a:pt x="195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6" name="Google Shape;2786;p41"/>
                <p:cNvSpPr/>
                <p:nvPr/>
              </p:nvSpPr>
              <p:spPr>
                <a:xfrm rot="-2115209">
                  <a:off x="3960209" y="2184387"/>
                  <a:ext cx="14625" cy="119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7" extrusionOk="0">
                      <a:moveTo>
                        <a:pt x="195" y="1"/>
                      </a:moveTo>
                      <a:cubicBezTo>
                        <a:pt x="172" y="1"/>
                        <a:pt x="149" y="6"/>
                        <a:pt x="126" y="16"/>
                      </a:cubicBezTo>
                      <a:cubicBezTo>
                        <a:pt x="1" y="75"/>
                        <a:pt x="9" y="260"/>
                        <a:pt x="139" y="306"/>
                      </a:cubicBezTo>
                      <a:cubicBezTo>
                        <a:pt x="158" y="313"/>
                        <a:pt x="178" y="317"/>
                        <a:pt x="196" y="317"/>
                      </a:cubicBezTo>
                      <a:cubicBezTo>
                        <a:pt x="305" y="317"/>
                        <a:pt x="387" y="200"/>
                        <a:pt x="336" y="92"/>
                      </a:cubicBezTo>
                      <a:cubicBezTo>
                        <a:pt x="309" y="34"/>
                        <a:pt x="253" y="1"/>
                        <a:pt x="195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7" name="Google Shape;2787;p41"/>
                <p:cNvSpPr/>
                <p:nvPr/>
              </p:nvSpPr>
              <p:spPr>
                <a:xfrm rot="-2115209">
                  <a:off x="3917935" y="2048166"/>
                  <a:ext cx="14776" cy="119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91" h="316" extrusionOk="0">
                      <a:moveTo>
                        <a:pt x="195" y="0"/>
                      </a:moveTo>
                      <a:cubicBezTo>
                        <a:pt x="172" y="0"/>
                        <a:pt x="149" y="5"/>
                        <a:pt x="126" y="16"/>
                      </a:cubicBezTo>
                      <a:cubicBezTo>
                        <a:pt x="0" y="74"/>
                        <a:pt x="9" y="259"/>
                        <a:pt x="143" y="305"/>
                      </a:cubicBezTo>
                      <a:cubicBezTo>
                        <a:pt x="162" y="313"/>
                        <a:pt x="181" y="316"/>
                        <a:pt x="199" y="316"/>
                      </a:cubicBezTo>
                      <a:cubicBezTo>
                        <a:pt x="306" y="316"/>
                        <a:pt x="390" y="199"/>
                        <a:pt x="336" y="91"/>
                      </a:cubicBezTo>
                      <a:cubicBezTo>
                        <a:pt x="312" y="34"/>
                        <a:pt x="255" y="0"/>
                        <a:pt x="195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8" name="Google Shape;2788;p41"/>
                <p:cNvSpPr/>
                <p:nvPr/>
              </p:nvSpPr>
              <p:spPr>
                <a:xfrm rot="-2115209">
                  <a:off x="3913225" y="2065705"/>
                  <a:ext cx="14625" cy="119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7" h="315" extrusionOk="0">
                      <a:moveTo>
                        <a:pt x="195" y="1"/>
                      </a:moveTo>
                      <a:cubicBezTo>
                        <a:pt x="172" y="1"/>
                        <a:pt x="148" y="6"/>
                        <a:pt x="126" y="16"/>
                      </a:cubicBezTo>
                      <a:cubicBezTo>
                        <a:pt x="0" y="75"/>
                        <a:pt x="8" y="259"/>
                        <a:pt x="143" y="306"/>
                      </a:cubicBezTo>
                      <a:cubicBezTo>
                        <a:pt x="161" y="312"/>
                        <a:pt x="178" y="315"/>
                        <a:pt x="196" y="315"/>
                      </a:cubicBezTo>
                      <a:cubicBezTo>
                        <a:pt x="303" y="315"/>
                        <a:pt x="386" y="200"/>
                        <a:pt x="336" y="92"/>
                      </a:cubicBezTo>
                      <a:cubicBezTo>
                        <a:pt x="312" y="34"/>
                        <a:pt x="255" y="1"/>
                        <a:pt x="195" y="1"/>
                      </a:cubicBezTo>
                      <a:close/>
                    </a:path>
                  </a:pathLst>
                </a:custGeom>
                <a:solidFill>
                  <a:srgbClr val="191919">
                    <a:alpha val="138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89" name="Google Shape;2789;p41"/>
                <p:cNvSpPr/>
                <p:nvPr/>
              </p:nvSpPr>
              <p:spPr>
                <a:xfrm rot="-2115209">
                  <a:off x="3623567" y="2127007"/>
                  <a:ext cx="260490" cy="172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893" h="4570" extrusionOk="0">
                      <a:moveTo>
                        <a:pt x="6063" y="0"/>
                      </a:moveTo>
                      <a:cubicBezTo>
                        <a:pt x="5960" y="0"/>
                        <a:pt x="5854" y="97"/>
                        <a:pt x="5910" y="222"/>
                      </a:cubicBezTo>
                      <a:cubicBezTo>
                        <a:pt x="5566" y="194"/>
                        <a:pt x="5220" y="185"/>
                        <a:pt x="4873" y="185"/>
                      </a:cubicBezTo>
                      <a:cubicBezTo>
                        <a:pt x="4343" y="185"/>
                        <a:pt x="3812" y="206"/>
                        <a:pt x="3287" y="214"/>
                      </a:cubicBezTo>
                      <a:cubicBezTo>
                        <a:pt x="2963" y="247"/>
                        <a:pt x="2632" y="230"/>
                        <a:pt x="2313" y="298"/>
                      </a:cubicBezTo>
                      <a:cubicBezTo>
                        <a:pt x="2044" y="411"/>
                        <a:pt x="1805" y="596"/>
                        <a:pt x="1587" y="784"/>
                      </a:cubicBezTo>
                      <a:cubicBezTo>
                        <a:pt x="1305" y="1087"/>
                        <a:pt x="0" y="1624"/>
                        <a:pt x="147" y="2060"/>
                      </a:cubicBezTo>
                      <a:cubicBezTo>
                        <a:pt x="298" y="2216"/>
                        <a:pt x="537" y="2211"/>
                        <a:pt x="726" y="2316"/>
                      </a:cubicBezTo>
                      <a:cubicBezTo>
                        <a:pt x="1545" y="2707"/>
                        <a:pt x="2258" y="3311"/>
                        <a:pt x="2989" y="3848"/>
                      </a:cubicBezTo>
                      <a:cubicBezTo>
                        <a:pt x="3303" y="4075"/>
                        <a:pt x="3597" y="4331"/>
                        <a:pt x="3933" y="4537"/>
                      </a:cubicBezTo>
                      <a:cubicBezTo>
                        <a:pt x="3971" y="4560"/>
                        <a:pt x="4009" y="4569"/>
                        <a:pt x="4047" y="4569"/>
                      </a:cubicBezTo>
                      <a:cubicBezTo>
                        <a:pt x="4162" y="4569"/>
                        <a:pt x="4277" y="4487"/>
                        <a:pt x="4390" y="4453"/>
                      </a:cubicBezTo>
                      <a:cubicBezTo>
                        <a:pt x="6036" y="3769"/>
                        <a:pt x="6892" y="1767"/>
                        <a:pt x="6204" y="109"/>
                      </a:cubicBezTo>
                      <a:cubicBezTo>
                        <a:pt x="6179" y="32"/>
                        <a:pt x="6122" y="0"/>
                        <a:pt x="6063" y="0"/>
                      </a:cubicBezTo>
                      <a:close/>
                    </a:path>
                  </a:pathLst>
                </a:custGeom>
                <a:solidFill>
                  <a:srgbClr val="191919">
                    <a:alpha val="1635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0" name="Google Shape;2790;p41"/>
                <p:cNvSpPr/>
                <p:nvPr/>
              </p:nvSpPr>
              <p:spPr>
                <a:xfrm rot="-2115209">
                  <a:off x="3869993" y="2412257"/>
                  <a:ext cx="234150" cy="1852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96" h="4903" extrusionOk="0">
                      <a:moveTo>
                        <a:pt x="1204" y="0"/>
                      </a:moveTo>
                      <a:cubicBezTo>
                        <a:pt x="1090" y="0"/>
                        <a:pt x="984" y="139"/>
                        <a:pt x="1070" y="251"/>
                      </a:cubicBezTo>
                      <a:cubicBezTo>
                        <a:pt x="1528" y="1561"/>
                        <a:pt x="1276" y="3072"/>
                        <a:pt x="483" y="4209"/>
                      </a:cubicBezTo>
                      <a:cubicBezTo>
                        <a:pt x="403" y="4411"/>
                        <a:pt x="0" y="4625"/>
                        <a:pt x="197" y="4839"/>
                      </a:cubicBezTo>
                      <a:cubicBezTo>
                        <a:pt x="223" y="4855"/>
                        <a:pt x="248" y="4868"/>
                        <a:pt x="277" y="4872"/>
                      </a:cubicBezTo>
                      <a:cubicBezTo>
                        <a:pt x="294" y="4885"/>
                        <a:pt x="306" y="4893"/>
                        <a:pt x="323" y="4902"/>
                      </a:cubicBezTo>
                      <a:cubicBezTo>
                        <a:pt x="335" y="4902"/>
                        <a:pt x="347" y="4902"/>
                        <a:pt x="359" y="4902"/>
                      </a:cubicBezTo>
                      <a:cubicBezTo>
                        <a:pt x="662" y="4902"/>
                        <a:pt x="961" y="4753"/>
                        <a:pt x="1263" y="4713"/>
                      </a:cubicBezTo>
                      <a:cubicBezTo>
                        <a:pt x="2863" y="4650"/>
                        <a:pt x="4432" y="4335"/>
                        <a:pt x="6023" y="4163"/>
                      </a:cubicBezTo>
                      <a:cubicBezTo>
                        <a:pt x="6195" y="4121"/>
                        <a:pt x="6174" y="3903"/>
                        <a:pt x="6036" y="3835"/>
                      </a:cubicBezTo>
                      <a:cubicBezTo>
                        <a:pt x="5037" y="2937"/>
                        <a:pt x="4176" y="1884"/>
                        <a:pt x="3047" y="1137"/>
                      </a:cubicBezTo>
                      <a:cubicBezTo>
                        <a:pt x="2628" y="843"/>
                        <a:pt x="2103" y="734"/>
                        <a:pt x="1717" y="381"/>
                      </a:cubicBezTo>
                      <a:cubicBezTo>
                        <a:pt x="1689" y="362"/>
                        <a:pt x="1656" y="352"/>
                        <a:pt x="1624" y="352"/>
                      </a:cubicBezTo>
                      <a:cubicBezTo>
                        <a:pt x="1607" y="352"/>
                        <a:pt x="1590" y="354"/>
                        <a:pt x="1574" y="360"/>
                      </a:cubicBezTo>
                      <a:cubicBezTo>
                        <a:pt x="1540" y="268"/>
                        <a:pt x="1461" y="201"/>
                        <a:pt x="1364" y="188"/>
                      </a:cubicBezTo>
                      <a:cubicBezTo>
                        <a:pt x="1347" y="138"/>
                        <a:pt x="1326" y="92"/>
                        <a:pt x="1305" y="45"/>
                      </a:cubicBezTo>
                      <a:cubicBezTo>
                        <a:pt x="1275" y="14"/>
                        <a:pt x="1239" y="0"/>
                        <a:pt x="1204" y="0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1" name="Google Shape;2791;p41"/>
                <p:cNvSpPr/>
                <p:nvPr/>
              </p:nvSpPr>
              <p:spPr>
                <a:xfrm rot="-2115209">
                  <a:off x="4006439" y="1947233"/>
                  <a:ext cx="219865" cy="184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818" h="4874" extrusionOk="0">
                      <a:moveTo>
                        <a:pt x="1461" y="1"/>
                      </a:moveTo>
                      <a:cubicBezTo>
                        <a:pt x="1427" y="1"/>
                        <a:pt x="1392" y="13"/>
                        <a:pt x="1356" y="41"/>
                      </a:cubicBezTo>
                      <a:cubicBezTo>
                        <a:pt x="1289" y="95"/>
                        <a:pt x="1281" y="192"/>
                        <a:pt x="1339" y="259"/>
                      </a:cubicBezTo>
                      <a:cubicBezTo>
                        <a:pt x="1423" y="381"/>
                        <a:pt x="1436" y="549"/>
                        <a:pt x="1465" y="691"/>
                      </a:cubicBezTo>
                      <a:cubicBezTo>
                        <a:pt x="1633" y="2001"/>
                        <a:pt x="1155" y="3336"/>
                        <a:pt x="340" y="4368"/>
                      </a:cubicBezTo>
                      <a:cubicBezTo>
                        <a:pt x="269" y="4515"/>
                        <a:pt x="1" y="4624"/>
                        <a:pt x="97" y="4809"/>
                      </a:cubicBezTo>
                      <a:cubicBezTo>
                        <a:pt x="138" y="4856"/>
                        <a:pt x="184" y="4874"/>
                        <a:pt x="234" y="4874"/>
                      </a:cubicBezTo>
                      <a:cubicBezTo>
                        <a:pt x="364" y="4874"/>
                        <a:pt x="518" y="4753"/>
                        <a:pt x="657" y="4753"/>
                      </a:cubicBezTo>
                      <a:cubicBezTo>
                        <a:pt x="665" y="4753"/>
                        <a:pt x="673" y="4754"/>
                        <a:pt x="680" y="4754"/>
                      </a:cubicBezTo>
                      <a:cubicBezTo>
                        <a:pt x="1914" y="4628"/>
                        <a:pt x="3157" y="4440"/>
                        <a:pt x="4349" y="4083"/>
                      </a:cubicBezTo>
                      <a:cubicBezTo>
                        <a:pt x="4626" y="3940"/>
                        <a:pt x="5818" y="3692"/>
                        <a:pt x="5570" y="3269"/>
                      </a:cubicBezTo>
                      <a:cubicBezTo>
                        <a:pt x="4504" y="2001"/>
                        <a:pt x="3224" y="847"/>
                        <a:pt x="1671" y="221"/>
                      </a:cubicBezTo>
                      <a:cubicBezTo>
                        <a:pt x="1649" y="111"/>
                        <a:pt x="1563" y="1"/>
                        <a:pt x="1461" y="1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2" name="Google Shape;2792;p41"/>
                <p:cNvSpPr/>
                <p:nvPr/>
              </p:nvSpPr>
              <p:spPr>
                <a:xfrm rot="-2115209">
                  <a:off x="3379698" y="1646272"/>
                  <a:ext cx="177691" cy="2402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02" h="6357" extrusionOk="0">
                      <a:moveTo>
                        <a:pt x="4551" y="0"/>
                      </a:moveTo>
                      <a:cubicBezTo>
                        <a:pt x="4158" y="0"/>
                        <a:pt x="3189" y="1169"/>
                        <a:pt x="2977" y="1330"/>
                      </a:cubicBezTo>
                      <a:cubicBezTo>
                        <a:pt x="2028" y="2275"/>
                        <a:pt x="1021" y="3249"/>
                        <a:pt x="475" y="4491"/>
                      </a:cubicBezTo>
                      <a:cubicBezTo>
                        <a:pt x="299" y="4537"/>
                        <a:pt x="1" y="4667"/>
                        <a:pt x="240" y="4860"/>
                      </a:cubicBezTo>
                      <a:cubicBezTo>
                        <a:pt x="262" y="4873"/>
                        <a:pt x="286" y="4880"/>
                        <a:pt x="311" y="4880"/>
                      </a:cubicBezTo>
                      <a:cubicBezTo>
                        <a:pt x="333" y="4880"/>
                        <a:pt x="356" y="4874"/>
                        <a:pt x="379" y="4864"/>
                      </a:cubicBezTo>
                      <a:cubicBezTo>
                        <a:pt x="576" y="4768"/>
                        <a:pt x="794" y="4760"/>
                        <a:pt x="1012" y="4760"/>
                      </a:cubicBezTo>
                      <a:cubicBezTo>
                        <a:pt x="2301" y="4848"/>
                        <a:pt x="3489" y="5490"/>
                        <a:pt x="4446" y="6338"/>
                      </a:cubicBezTo>
                      <a:cubicBezTo>
                        <a:pt x="4475" y="6351"/>
                        <a:pt x="4502" y="6357"/>
                        <a:pt x="4526" y="6357"/>
                      </a:cubicBezTo>
                      <a:cubicBezTo>
                        <a:pt x="4660" y="6357"/>
                        <a:pt x="4701" y="6168"/>
                        <a:pt x="4677" y="6040"/>
                      </a:cubicBezTo>
                      <a:cubicBezTo>
                        <a:pt x="4605" y="4890"/>
                        <a:pt x="4689" y="3744"/>
                        <a:pt x="4656" y="2594"/>
                      </a:cubicBezTo>
                      <a:cubicBezTo>
                        <a:pt x="4618" y="1767"/>
                        <a:pt x="4630" y="936"/>
                        <a:pt x="4693" y="109"/>
                      </a:cubicBezTo>
                      <a:cubicBezTo>
                        <a:pt x="4666" y="33"/>
                        <a:pt x="4617" y="0"/>
                        <a:pt x="4551" y="0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3" name="Google Shape;2793;p41"/>
                <p:cNvSpPr/>
                <p:nvPr/>
              </p:nvSpPr>
              <p:spPr>
                <a:xfrm rot="-2115209">
                  <a:off x="3145237" y="2022548"/>
                  <a:ext cx="253801" cy="303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16" h="8037" extrusionOk="0">
                      <a:moveTo>
                        <a:pt x="6426" y="0"/>
                      </a:moveTo>
                      <a:cubicBezTo>
                        <a:pt x="6386" y="0"/>
                        <a:pt x="6339" y="15"/>
                        <a:pt x="6288" y="51"/>
                      </a:cubicBezTo>
                      <a:cubicBezTo>
                        <a:pt x="5305" y="819"/>
                        <a:pt x="4264" y="1529"/>
                        <a:pt x="3488" y="2523"/>
                      </a:cubicBezTo>
                      <a:cubicBezTo>
                        <a:pt x="3412" y="2624"/>
                        <a:pt x="3253" y="2716"/>
                        <a:pt x="3312" y="2863"/>
                      </a:cubicBezTo>
                      <a:cubicBezTo>
                        <a:pt x="2418" y="3707"/>
                        <a:pt x="1662" y="4689"/>
                        <a:pt x="873" y="5629"/>
                      </a:cubicBezTo>
                      <a:cubicBezTo>
                        <a:pt x="768" y="5801"/>
                        <a:pt x="319" y="6099"/>
                        <a:pt x="520" y="6292"/>
                      </a:cubicBezTo>
                      <a:cubicBezTo>
                        <a:pt x="395" y="6326"/>
                        <a:pt x="273" y="6368"/>
                        <a:pt x="155" y="6423"/>
                      </a:cubicBezTo>
                      <a:cubicBezTo>
                        <a:pt x="0" y="6498"/>
                        <a:pt x="87" y="6719"/>
                        <a:pt x="228" y="6719"/>
                      </a:cubicBezTo>
                      <a:cubicBezTo>
                        <a:pt x="252" y="6719"/>
                        <a:pt x="277" y="6713"/>
                        <a:pt x="302" y="6700"/>
                      </a:cubicBezTo>
                      <a:cubicBezTo>
                        <a:pt x="685" y="6552"/>
                        <a:pt x="1073" y="6488"/>
                        <a:pt x="1462" y="6488"/>
                      </a:cubicBezTo>
                      <a:cubicBezTo>
                        <a:pt x="2814" y="6488"/>
                        <a:pt x="4164" y="7267"/>
                        <a:pt x="5263" y="8001"/>
                      </a:cubicBezTo>
                      <a:cubicBezTo>
                        <a:pt x="5293" y="8025"/>
                        <a:pt x="5328" y="8037"/>
                        <a:pt x="5363" y="8037"/>
                      </a:cubicBezTo>
                      <a:cubicBezTo>
                        <a:pt x="5407" y="8037"/>
                        <a:pt x="5451" y="8017"/>
                        <a:pt x="5482" y="7980"/>
                      </a:cubicBezTo>
                      <a:cubicBezTo>
                        <a:pt x="5528" y="7929"/>
                        <a:pt x="5511" y="7858"/>
                        <a:pt x="5444" y="7774"/>
                      </a:cubicBezTo>
                      <a:cubicBezTo>
                        <a:pt x="5532" y="7665"/>
                        <a:pt x="5570" y="7476"/>
                        <a:pt x="5624" y="7371"/>
                      </a:cubicBezTo>
                      <a:cubicBezTo>
                        <a:pt x="5977" y="6460"/>
                        <a:pt x="6103" y="5503"/>
                        <a:pt x="6233" y="4546"/>
                      </a:cubicBezTo>
                      <a:cubicBezTo>
                        <a:pt x="6405" y="3707"/>
                        <a:pt x="6594" y="2868"/>
                        <a:pt x="6598" y="2003"/>
                      </a:cubicBezTo>
                      <a:cubicBezTo>
                        <a:pt x="6619" y="1466"/>
                        <a:pt x="6716" y="844"/>
                        <a:pt x="6430" y="362"/>
                      </a:cubicBezTo>
                      <a:cubicBezTo>
                        <a:pt x="6636" y="247"/>
                        <a:pt x="6587" y="0"/>
                        <a:pt x="6426" y="0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2794" name="Google Shape;2794;p41"/>
                <p:cNvSpPr/>
                <p:nvPr/>
              </p:nvSpPr>
              <p:spPr>
                <a:xfrm rot="-2115209">
                  <a:off x="3093115" y="2756695"/>
                  <a:ext cx="158985" cy="173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07" h="4578" extrusionOk="0">
                      <a:moveTo>
                        <a:pt x="2048" y="0"/>
                      </a:moveTo>
                      <a:cubicBezTo>
                        <a:pt x="1997" y="0"/>
                        <a:pt x="1945" y="26"/>
                        <a:pt x="1894" y="85"/>
                      </a:cubicBezTo>
                      <a:cubicBezTo>
                        <a:pt x="1470" y="777"/>
                        <a:pt x="1101" y="1508"/>
                        <a:pt x="790" y="2263"/>
                      </a:cubicBezTo>
                      <a:cubicBezTo>
                        <a:pt x="547" y="2876"/>
                        <a:pt x="228" y="3522"/>
                        <a:pt x="311" y="4194"/>
                      </a:cubicBezTo>
                      <a:cubicBezTo>
                        <a:pt x="181" y="4257"/>
                        <a:pt x="1" y="4383"/>
                        <a:pt x="131" y="4530"/>
                      </a:cubicBezTo>
                      <a:cubicBezTo>
                        <a:pt x="161" y="4562"/>
                        <a:pt x="202" y="4577"/>
                        <a:pt x="243" y="4577"/>
                      </a:cubicBezTo>
                      <a:cubicBezTo>
                        <a:pt x="282" y="4577"/>
                        <a:pt x="322" y="4563"/>
                        <a:pt x="353" y="4534"/>
                      </a:cubicBezTo>
                      <a:cubicBezTo>
                        <a:pt x="580" y="4395"/>
                        <a:pt x="819" y="4286"/>
                        <a:pt x="1075" y="4206"/>
                      </a:cubicBezTo>
                      <a:cubicBezTo>
                        <a:pt x="1434" y="4086"/>
                        <a:pt x="1800" y="4039"/>
                        <a:pt x="2168" y="4039"/>
                      </a:cubicBezTo>
                      <a:cubicBezTo>
                        <a:pt x="2762" y="4039"/>
                        <a:pt x="3360" y="4162"/>
                        <a:pt x="3938" y="4299"/>
                      </a:cubicBezTo>
                      <a:cubicBezTo>
                        <a:pt x="4207" y="4299"/>
                        <a:pt x="4177" y="4013"/>
                        <a:pt x="4081" y="3850"/>
                      </a:cubicBezTo>
                      <a:cubicBezTo>
                        <a:pt x="3590" y="2847"/>
                        <a:pt x="3233" y="1780"/>
                        <a:pt x="2687" y="798"/>
                      </a:cubicBezTo>
                      <a:cubicBezTo>
                        <a:pt x="2547" y="637"/>
                        <a:pt x="2305" y="0"/>
                        <a:pt x="2048" y="0"/>
                      </a:cubicBezTo>
                      <a:close/>
                    </a:path>
                  </a:pathLst>
                </a:custGeom>
                <a:solidFill>
                  <a:srgbClr val="F7F5F6">
                    <a:alpha val="2264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2795" name="Google Shape;2795;p41"/>
              <p:cNvSpPr/>
              <p:nvPr/>
            </p:nvSpPr>
            <p:spPr>
              <a:xfrm rot="-2115209">
                <a:off x="2844874" y="1658046"/>
                <a:ext cx="1462343" cy="1361253"/>
              </a:xfrm>
              <a:custGeom>
                <a:avLst/>
                <a:gdLst/>
                <a:ahLst/>
                <a:cxnLst/>
                <a:rect l="l" t="t" r="r" b="b"/>
                <a:pathLst>
                  <a:path w="38696" h="36021" extrusionOk="0">
                    <a:moveTo>
                      <a:pt x="27992" y="1407"/>
                    </a:moveTo>
                    <a:cubicBezTo>
                      <a:pt x="27803" y="2884"/>
                      <a:pt x="27971" y="4383"/>
                      <a:pt x="27967" y="5873"/>
                    </a:cubicBezTo>
                    <a:cubicBezTo>
                      <a:pt x="27493" y="6108"/>
                      <a:pt x="27010" y="6313"/>
                      <a:pt x="26552" y="6569"/>
                    </a:cubicBezTo>
                    <a:cubicBezTo>
                      <a:pt x="26124" y="6800"/>
                      <a:pt x="25675" y="7019"/>
                      <a:pt x="25239" y="7254"/>
                    </a:cubicBezTo>
                    <a:cubicBezTo>
                      <a:pt x="25331" y="7019"/>
                      <a:pt x="25423" y="6784"/>
                      <a:pt x="25520" y="6553"/>
                    </a:cubicBezTo>
                    <a:cubicBezTo>
                      <a:pt x="26393" y="4861"/>
                      <a:pt x="27215" y="3144"/>
                      <a:pt x="27988" y="1407"/>
                    </a:cubicBezTo>
                    <a:close/>
                    <a:moveTo>
                      <a:pt x="27958" y="6221"/>
                    </a:moveTo>
                    <a:lnTo>
                      <a:pt x="27958" y="6221"/>
                    </a:lnTo>
                    <a:cubicBezTo>
                      <a:pt x="27954" y="6477"/>
                      <a:pt x="27937" y="6733"/>
                      <a:pt x="27916" y="6985"/>
                    </a:cubicBezTo>
                    <a:lnTo>
                      <a:pt x="27921" y="6985"/>
                    </a:lnTo>
                    <a:cubicBezTo>
                      <a:pt x="27912" y="6985"/>
                      <a:pt x="27904" y="6989"/>
                      <a:pt x="27900" y="6993"/>
                    </a:cubicBezTo>
                    <a:cubicBezTo>
                      <a:pt x="26800" y="7501"/>
                      <a:pt x="25734" y="8072"/>
                      <a:pt x="24701" y="8702"/>
                    </a:cubicBezTo>
                    <a:cubicBezTo>
                      <a:pt x="24823" y="8366"/>
                      <a:pt x="24945" y="8034"/>
                      <a:pt x="25066" y="7699"/>
                    </a:cubicBezTo>
                    <a:cubicBezTo>
                      <a:pt x="25096" y="7694"/>
                      <a:pt x="25125" y="7682"/>
                      <a:pt x="25146" y="7661"/>
                    </a:cubicBezTo>
                    <a:cubicBezTo>
                      <a:pt x="25738" y="7321"/>
                      <a:pt x="26359" y="7035"/>
                      <a:pt x="26951" y="6708"/>
                    </a:cubicBezTo>
                    <a:cubicBezTo>
                      <a:pt x="27283" y="6536"/>
                      <a:pt x="27623" y="6385"/>
                      <a:pt x="27958" y="6221"/>
                    </a:cubicBezTo>
                    <a:close/>
                    <a:moveTo>
                      <a:pt x="27879" y="7346"/>
                    </a:moveTo>
                    <a:lnTo>
                      <a:pt x="27879" y="7346"/>
                    </a:lnTo>
                    <a:cubicBezTo>
                      <a:pt x="27853" y="7535"/>
                      <a:pt x="27828" y="7724"/>
                      <a:pt x="27795" y="7913"/>
                    </a:cubicBezTo>
                    <a:cubicBezTo>
                      <a:pt x="27786" y="7988"/>
                      <a:pt x="27770" y="8064"/>
                      <a:pt x="27761" y="8143"/>
                    </a:cubicBezTo>
                    <a:cubicBezTo>
                      <a:pt x="27182" y="8437"/>
                      <a:pt x="26603" y="8731"/>
                      <a:pt x="26028" y="9037"/>
                    </a:cubicBezTo>
                    <a:cubicBezTo>
                      <a:pt x="25436" y="9356"/>
                      <a:pt x="24823" y="9638"/>
                      <a:pt x="24240" y="9978"/>
                    </a:cubicBezTo>
                    <a:cubicBezTo>
                      <a:pt x="24345" y="9696"/>
                      <a:pt x="24445" y="9415"/>
                      <a:pt x="24546" y="9130"/>
                    </a:cubicBezTo>
                    <a:cubicBezTo>
                      <a:pt x="24571" y="9130"/>
                      <a:pt x="24592" y="9126"/>
                      <a:pt x="24613" y="9117"/>
                    </a:cubicBezTo>
                    <a:cubicBezTo>
                      <a:pt x="25671" y="8467"/>
                      <a:pt x="26758" y="7875"/>
                      <a:pt x="27879" y="7346"/>
                    </a:cubicBezTo>
                    <a:close/>
                    <a:moveTo>
                      <a:pt x="18355" y="6716"/>
                    </a:moveTo>
                    <a:cubicBezTo>
                      <a:pt x="18309" y="8076"/>
                      <a:pt x="18221" y="9453"/>
                      <a:pt x="17973" y="10788"/>
                    </a:cubicBezTo>
                    <a:cubicBezTo>
                      <a:pt x="17906" y="11035"/>
                      <a:pt x="17843" y="11287"/>
                      <a:pt x="17784" y="11539"/>
                    </a:cubicBezTo>
                    <a:cubicBezTo>
                      <a:pt x="17772" y="11539"/>
                      <a:pt x="17763" y="11543"/>
                      <a:pt x="17751" y="11547"/>
                    </a:cubicBezTo>
                    <a:cubicBezTo>
                      <a:pt x="17327" y="11766"/>
                      <a:pt x="16903" y="11997"/>
                      <a:pt x="16496" y="12248"/>
                    </a:cubicBezTo>
                    <a:cubicBezTo>
                      <a:pt x="16265" y="12391"/>
                      <a:pt x="16030" y="12538"/>
                      <a:pt x="15803" y="12685"/>
                    </a:cubicBezTo>
                    <a:cubicBezTo>
                      <a:pt x="15925" y="12399"/>
                      <a:pt x="16047" y="12110"/>
                      <a:pt x="16172" y="11820"/>
                    </a:cubicBezTo>
                    <a:cubicBezTo>
                      <a:pt x="16668" y="10658"/>
                      <a:pt x="17167" y="9491"/>
                      <a:pt x="17663" y="8328"/>
                    </a:cubicBezTo>
                    <a:lnTo>
                      <a:pt x="18355" y="6716"/>
                    </a:lnTo>
                    <a:close/>
                    <a:moveTo>
                      <a:pt x="27866" y="933"/>
                    </a:moveTo>
                    <a:lnTo>
                      <a:pt x="27866" y="933"/>
                    </a:lnTo>
                    <a:cubicBezTo>
                      <a:pt x="27085" y="2649"/>
                      <a:pt x="26326" y="4378"/>
                      <a:pt x="25419" y="6036"/>
                    </a:cubicBezTo>
                    <a:cubicBezTo>
                      <a:pt x="24789" y="7384"/>
                      <a:pt x="24353" y="8811"/>
                      <a:pt x="23828" y="10200"/>
                    </a:cubicBezTo>
                    <a:cubicBezTo>
                      <a:pt x="23476" y="11082"/>
                      <a:pt x="23169" y="11971"/>
                      <a:pt x="22876" y="12870"/>
                    </a:cubicBezTo>
                    <a:cubicBezTo>
                      <a:pt x="22489" y="12026"/>
                      <a:pt x="22095" y="11186"/>
                      <a:pt x="21717" y="10343"/>
                    </a:cubicBezTo>
                    <a:cubicBezTo>
                      <a:pt x="21709" y="10330"/>
                      <a:pt x="21704" y="10318"/>
                      <a:pt x="21696" y="10309"/>
                    </a:cubicBezTo>
                    <a:cubicBezTo>
                      <a:pt x="22175" y="8697"/>
                      <a:pt x="22863" y="7149"/>
                      <a:pt x="23791" y="5726"/>
                    </a:cubicBezTo>
                    <a:lnTo>
                      <a:pt x="23795" y="5722"/>
                    </a:lnTo>
                    <a:cubicBezTo>
                      <a:pt x="24739" y="3808"/>
                      <a:pt x="26363" y="2406"/>
                      <a:pt x="27866" y="933"/>
                    </a:cubicBezTo>
                    <a:close/>
                    <a:moveTo>
                      <a:pt x="27698" y="8534"/>
                    </a:moveTo>
                    <a:cubicBezTo>
                      <a:pt x="27337" y="10590"/>
                      <a:pt x="26292" y="12479"/>
                      <a:pt x="24945" y="14062"/>
                    </a:cubicBezTo>
                    <a:cubicBezTo>
                      <a:pt x="24026" y="15144"/>
                      <a:pt x="23052" y="16202"/>
                      <a:pt x="21977" y="17130"/>
                    </a:cubicBezTo>
                    <a:cubicBezTo>
                      <a:pt x="22103" y="16664"/>
                      <a:pt x="22233" y="16202"/>
                      <a:pt x="22351" y="15732"/>
                    </a:cubicBezTo>
                    <a:cubicBezTo>
                      <a:pt x="22787" y="13910"/>
                      <a:pt x="23421" y="12143"/>
                      <a:pt x="24089" y="10393"/>
                    </a:cubicBezTo>
                    <a:cubicBezTo>
                      <a:pt x="25192" y="9852"/>
                      <a:pt x="26292" y="9226"/>
                      <a:pt x="27404" y="8676"/>
                    </a:cubicBezTo>
                    <a:cubicBezTo>
                      <a:pt x="27497" y="8618"/>
                      <a:pt x="27593" y="8567"/>
                      <a:pt x="27698" y="8534"/>
                    </a:cubicBezTo>
                    <a:close/>
                    <a:moveTo>
                      <a:pt x="26317" y="15937"/>
                    </a:moveTo>
                    <a:cubicBezTo>
                      <a:pt x="27324" y="15937"/>
                      <a:pt x="28330" y="16021"/>
                      <a:pt x="29327" y="16190"/>
                    </a:cubicBezTo>
                    <a:cubicBezTo>
                      <a:pt x="28664" y="16567"/>
                      <a:pt x="28009" y="16962"/>
                      <a:pt x="27379" y="17394"/>
                    </a:cubicBezTo>
                    <a:cubicBezTo>
                      <a:pt x="27316" y="17419"/>
                      <a:pt x="27270" y="17466"/>
                      <a:pt x="27241" y="17524"/>
                    </a:cubicBezTo>
                    <a:cubicBezTo>
                      <a:pt x="25843" y="17180"/>
                      <a:pt x="24424" y="16899"/>
                      <a:pt x="22985" y="16832"/>
                    </a:cubicBezTo>
                    <a:lnTo>
                      <a:pt x="23925" y="16101"/>
                    </a:lnTo>
                    <a:cubicBezTo>
                      <a:pt x="24047" y="16085"/>
                      <a:pt x="24168" y="16068"/>
                      <a:pt x="24290" y="16051"/>
                    </a:cubicBezTo>
                    <a:cubicBezTo>
                      <a:pt x="24965" y="15975"/>
                      <a:pt x="25641" y="15937"/>
                      <a:pt x="26317" y="15937"/>
                    </a:cubicBezTo>
                    <a:close/>
                    <a:moveTo>
                      <a:pt x="29805" y="16274"/>
                    </a:moveTo>
                    <a:cubicBezTo>
                      <a:pt x="30116" y="16332"/>
                      <a:pt x="30426" y="16399"/>
                      <a:pt x="30737" y="16475"/>
                    </a:cubicBezTo>
                    <a:cubicBezTo>
                      <a:pt x="30053" y="16878"/>
                      <a:pt x="29369" y="17289"/>
                      <a:pt x="28693" y="17705"/>
                    </a:cubicBezTo>
                    <a:cubicBezTo>
                      <a:pt x="28617" y="17738"/>
                      <a:pt x="28546" y="17789"/>
                      <a:pt x="28487" y="17848"/>
                    </a:cubicBezTo>
                    <a:cubicBezTo>
                      <a:pt x="28193" y="17768"/>
                      <a:pt x="27900" y="17692"/>
                      <a:pt x="27602" y="17617"/>
                    </a:cubicBezTo>
                    <a:cubicBezTo>
                      <a:pt x="28013" y="17344"/>
                      <a:pt x="28433" y="17088"/>
                      <a:pt x="28852" y="16832"/>
                    </a:cubicBezTo>
                    <a:cubicBezTo>
                      <a:pt x="29167" y="16643"/>
                      <a:pt x="29482" y="16450"/>
                      <a:pt x="29805" y="16274"/>
                    </a:cubicBezTo>
                    <a:close/>
                    <a:moveTo>
                      <a:pt x="21562" y="10771"/>
                    </a:moveTo>
                    <a:cubicBezTo>
                      <a:pt x="21746" y="11174"/>
                      <a:pt x="21944" y="11568"/>
                      <a:pt x="22120" y="11980"/>
                    </a:cubicBezTo>
                    <a:cubicBezTo>
                      <a:pt x="22305" y="12412"/>
                      <a:pt x="22540" y="12823"/>
                      <a:pt x="22695" y="13264"/>
                    </a:cubicBezTo>
                    <a:cubicBezTo>
                      <a:pt x="22703" y="13285"/>
                      <a:pt x="22712" y="13306"/>
                      <a:pt x="22729" y="13323"/>
                    </a:cubicBezTo>
                    <a:cubicBezTo>
                      <a:pt x="22330" y="14599"/>
                      <a:pt x="21969" y="15887"/>
                      <a:pt x="21637" y="17184"/>
                    </a:cubicBezTo>
                    <a:cubicBezTo>
                      <a:pt x="21633" y="17276"/>
                      <a:pt x="21571" y="17385"/>
                      <a:pt x="21545" y="17490"/>
                    </a:cubicBezTo>
                    <a:lnTo>
                      <a:pt x="21545" y="17490"/>
                    </a:lnTo>
                    <a:cubicBezTo>
                      <a:pt x="21303" y="17686"/>
                      <a:pt x="21057" y="17878"/>
                      <a:pt x="20806" y="18062"/>
                    </a:cubicBezTo>
                    <a:cubicBezTo>
                      <a:pt x="20798" y="17877"/>
                      <a:pt x="20798" y="17696"/>
                      <a:pt x="20794" y="17516"/>
                    </a:cubicBezTo>
                    <a:cubicBezTo>
                      <a:pt x="20739" y="15254"/>
                      <a:pt x="20966" y="12958"/>
                      <a:pt x="21562" y="10771"/>
                    </a:cubicBezTo>
                    <a:close/>
                    <a:moveTo>
                      <a:pt x="18347" y="5940"/>
                    </a:moveTo>
                    <a:lnTo>
                      <a:pt x="18347" y="5940"/>
                    </a:lnTo>
                    <a:cubicBezTo>
                      <a:pt x="18200" y="6280"/>
                      <a:pt x="18053" y="6624"/>
                      <a:pt x="17906" y="6964"/>
                    </a:cubicBezTo>
                    <a:cubicBezTo>
                      <a:pt x="17427" y="8093"/>
                      <a:pt x="16941" y="9222"/>
                      <a:pt x="16458" y="10351"/>
                    </a:cubicBezTo>
                    <a:cubicBezTo>
                      <a:pt x="15954" y="11539"/>
                      <a:pt x="15446" y="12727"/>
                      <a:pt x="14938" y="13910"/>
                    </a:cubicBezTo>
                    <a:cubicBezTo>
                      <a:pt x="14435" y="15090"/>
                      <a:pt x="13931" y="16265"/>
                      <a:pt x="13427" y="17445"/>
                    </a:cubicBezTo>
                    <a:cubicBezTo>
                      <a:pt x="13239" y="17885"/>
                      <a:pt x="13050" y="18322"/>
                      <a:pt x="12865" y="18758"/>
                    </a:cubicBezTo>
                    <a:cubicBezTo>
                      <a:pt x="12861" y="18742"/>
                      <a:pt x="12857" y="18721"/>
                      <a:pt x="12857" y="18704"/>
                    </a:cubicBezTo>
                    <a:cubicBezTo>
                      <a:pt x="12496" y="16815"/>
                      <a:pt x="12076" y="14939"/>
                      <a:pt x="11845" y="13029"/>
                    </a:cubicBezTo>
                    <a:cubicBezTo>
                      <a:pt x="11904" y="12933"/>
                      <a:pt x="11963" y="12836"/>
                      <a:pt x="12021" y="12744"/>
                    </a:cubicBezTo>
                    <a:cubicBezTo>
                      <a:pt x="13213" y="10914"/>
                      <a:pt x="14611" y="9184"/>
                      <a:pt x="16202" y="7682"/>
                    </a:cubicBezTo>
                    <a:cubicBezTo>
                      <a:pt x="16894" y="7069"/>
                      <a:pt x="17616" y="6498"/>
                      <a:pt x="18347" y="5940"/>
                    </a:cubicBezTo>
                    <a:close/>
                    <a:moveTo>
                      <a:pt x="31165" y="16580"/>
                    </a:moveTo>
                    <a:cubicBezTo>
                      <a:pt x="32429" y="16912"/>
                      <a:pt x="33662" y="17361"/>
                      <a:pt x="34842" y="17923"/>
                    </a:cubicBezTo>
                    <a:cubicBezTo>
                      <a:pt x="36059" y="18565"/>
                      <a:pt x="37230" y="19417"/>
                      <a:pt x="38044" y="20546"/>
                    </a:cubicBezTo>
                    <a:cubicBezTo>
                      <a:pt x="37688" y="20450"/>
                      <a:pt x="37230" y="20391"/>
                      <a:pt x="37100" y="20336"/>
                    </a:cubicBezTo>
                    <a:cubicBezTo>
                      <a:pt x="36135" y="20064"/>
                      <a:pt x="35165" y="19803"/>
                      <a:pt x="34212" y="19489"/>
                    </a:cubicBezTo>
                    <a:cubicBezTo>
                      <a:pt x="32601" y="18943"/>
                      <a:pt x="30938" y="18532"/>
                      <a:pt x="29302" y="18070"/>
                    </a:cubicBezTo>
                    <a:lnTo>
                      <a:pt x="28878" y="17952"/>
                    </a:lnTo>
                    <a:cubicBezTo>
                      <a:pt x="29247" y="17730"/>
                      <a:pt x="29612" y="17508"/>
                      <a:pt x="29998" y="17285"/>
                    </a:cubicBezTo>
                    <a:cubicBezTo>
                      <a:pt x="30384" y="17058"/>
                      <a:pt x="30750" y="16807"/>
                      <a:pt x="31144" y="16601"/>
                    </a:cubicBezTo>
                    <a:cubicBezTo>
                      <a:pt x="31153" y="16597"/>
                      <a:pt x="31157" y="16588"/>
                      <a:pt x="31165" y="16580"/>
                    </a:cubicBezTo>
                    <a:close/>
                    <a:moveTo>
                      <a:pt x="11589" y="13449"/>
                    </a:moveTo>
                    <a:cubicBezTo>
                      <a:pt x="11711" y="14292"/>
                      <a:pt x="11820" y="15140"/>
                      <a:pt x="11996" y="15976"/>
                    </a:cubicBezTo>
                    <a:cubicBezTo>
                      <a:pt x="12227" y="17016"/>
                      <a:pt x="12403" y="18070"/>
                      <a:pt x="12630" y="19119"/>
                    </a:cubicBezTo>
                    <a:cubicBezTo>
                      <a:pt x="12638" y="19149"/>
                      <a:pt x="12655" y="19178"/>
                      <a:pt x="12680" y="19195"/>
                    </a:cubicBezTo>
                    <a:cubicBezTo>
                      <a:pt x="12454" y="19724"/>
                      <a:pt x="12227" y="20257"/>
                      <a:pt x="11996" y="20786"/>
                    </a:cubicBezTo>
                    <a:cubicBezTo>
                      <a:pt x="11803" y="19774"/>
                      <a:pt x="11614" y="18763"/>
                      <a:pt x="11421" y="17751"/>
                    </a:cubicBezTo>
                    <a:cubicBezTo>
                      <a:pt x="11308" y="17163"/>
                      <a:pt x="11195" y="16576"/>
                      <a:pt x="11085" y="15988"/>
                    </a:cubicBezTo>
                    <a:cubicBezTo>
                      <a:pt x="11018" y="15627"/>
                      <a:pt x="10947" y="15262"/>
                      <a:pt x="10880" y="14901"/>
                    </a:cubicBezTo>
                    <a:cubicBezTo>
                      <a:pt x="10871" y="14876"/>
                      <a:pt x="10859" y="14851"/>
                      <a:pt x="10842" y="14830"/>
                    </a:cubicBezTo>
                    <a:cubicBezTo>
                      <a:pt x="11077" y="14360"/>
                      <a:pt x="11325" y="13902"/>
                      <a:pt x="11589" y="13449"/>
                    </a:cubicBezTo>
                    <a:close/>
                    <a:moveTo>
                      <a:pt x="22603" y="17130"/>
                    </a:moveTo>
                    <a:cubicBezTo>
                      <a:pt x="24794" y="17176"/>
                      <a:pt x="26934" y="17751"/>
                      <a:pt x="29041" y="18322"/>
                    </a:cubicBezTo>
                    <a:cubicBezTo>
                      <a:pt x="29709" y="18486"/>
                      <a:pt x="30368" y="18670"/>
                      <a:pt x="31027" y="18863"/>
                    </a:cubicBezTo>
                    <a:cubicBezTo>
                      <a:pt x="31014" y="18905"/>
                      <a:pt x="31027" y="18951"/>
                      <a:pt x="31052" y="18989"/>
                    </a:cubicBezTo>
                    <a:cubicBezTo>
                      <a:pt x="31715" y="19900"/>
                      <a:pt x="32202" y="20937"/>
                      <a:pt x="32857" y="21848"/>
                    </a:cubicBezTo>
                    <a:cubicBezTo>
                      <a:pt x="30342" y="21810"/>
                      <a:pt x="27816" y="21134"/>
                      <a:pt x="25574" y="20022"/>
                    </a:cubicBezTo>
                    <a:lnTo>
                      <a:pt x="25579" y="20022"/>
                    </a:lnTo>
                    <a:cubicBezTo>
                      <a:pt x="24303" y="19430"/>
                      <a:pt x="23295" y="18406"/>
                      <a:pt x="22057" y="17759"/>
                    </a:cubicBezTo>
                    <a:cubicBezTo>
                      <a:pt x="22011" y="17743"/>
                      <a:pt x="21952" y="17713"/>
                      <a:pt x="21885" y="17684"/>
                    </a:cubicBezTo>
                    <a:lnTo>
                      <a:pt x="22603" y="17130"/>
                    </a:lnTo>
                    <a:close/>
                    <a:moveTo>
                      <a:pt x="31425" y="18972"/>
                    </a:moveTo>
                    <a:cubicBezTo>
                      <a:pt x="33654" y="19627"/>
                      <a:pt x="35862" y="20362"/>
                      <a:pt x="38124" y="20895"/>
                    </a:cubicBezTo>
                    <a:cubicBezTo>
                      <a:pt x="37969" y="20958"/>
                      <a:pt x="37818" y="21029"/>
                      <a:pt x="37658" y="21075"/>
                    </a:cubicBezTo>
                    <a:lnTo>
                      <a:pt x="37658" y="21071"/>
                    </a:lnTo>
                    <a:cubicBezTo>
                      <a:pt x="36235" y="21591"/>
                      <a:pt x="34745" y="21831"/>
                      <a:pt x="33243" y="21848"/>
                    </a:cubicBezTo>
                    <a:cubicBezTo>
                      <a:pt x="32571" y="20937"/>
                      <a:pt x="32072" y="19908"/>
                      <a:pt x="31425" y="18972"/>
                    </a:cubicBezTo>
                    <a:close/>
                    <a:moveTo>
                      <a:pt x="2666" y="20857"/>
                    </a:moveTo>
                    <a:cubicBezTo>
                      <a:pt x="2666" y="21730"/>
                      <a:pt x="2678" y="22611"/>
                      <a:pt x="2691" y="23484"/>
                    </a:cubicBezTo>
                    <a:cubicBezTo>
                      <a:pt x="2687" y="24311"/>
                      <a:pt x="2682" y="25138"/>
                      <a:pt x="2674" y="25969"/>
                    </a:cubicBezTo>
                    <a:cubicBezTo>
                      <a:pt x="2292" y="25239"/>
                      <a:pt x="1864" y="24530"/>
                      <a:pt x="1469" y="23808"/>
                    </a:cubicBezTo>
                    <a:cubicBezTo>
                      <a:pt x="1767" y="22838"/>
                      <a:pt x="2179" y="21864"/>
                      <a:pt x="2666" y="20857"/>
                    </a:cubicBezTo>
                    <a:close/>
                    <a:moveTo>
                      <a:pt x="17683" y="11938"/>
                    </a:moveTo>
                    <a:lnTo>
                      <a:pt x="17683" y="11938"/>
                    </a:lnTo>
                    <a:cubicBezTo>
                      <a:pt x="17469" y="12844"/>
                      <a:pt x="17268" y="13755"/>
                      <a:pt x="16991" y="14645"/>
                    </a:cubicBezTo>
                    <a:cubicBezTo>
                      <a:pt x="16315" y="16651"/>
                      <a:pt x="15467" y="18599"/>
                      <a:pt x="14561" y="20517"/>
                    </a:cubicBezTo>
                    <a:cubicBezTo>
                      <a:pt x="13851" y="21994"/>
                      <a:pt x="13092" y="23459"/>
                      <a:pt x="12114" y="24781"/>
                    </a:cubicBezTo>
                    <a:cubicBezTo>
                      <a:pt x="12072" y="24836"/>
                      <a:pt x="12034" y="24891"/>
                      <a:pt x="12000" y="24945"/>
                    </a:cubicBezTo>
                    <a:lnTo>
                      <a:pt x="9847" y="26616"/>
                    </a:lnTo>
                    <a:cubicBezTo>
                      <a:pt x="9990" y="26276"/>
                      <a:pt x="10137" y="25931"/>
                      <a:pt x="10284" y="25591"/>
                    </a:cubicBezTo>
                    <a:cubicBezTo>
                      <a:pt x="10745" y="24513"/>
                      <a:pt x="11207" y="23430"/>
                      <a:pt x="11669" y="22351"/>
                    </a:cubicBezTo>
                    <a:cubicBezTo>
                      <a:pt x="12156" y="21214"/>
                      <a:pt x="12643" y="20076"/>
                      <a:pt x="13125" y="18939"/>
                    </a:cubicBezTo>
                    <a:cubicBezTo>
                      <a:pt x="13637" y="17747"/>
                      <a:pt x="14145" y="16555"/>
                      <a:pt x="14657" y="15363"/>
                    </a:cubicBezTo>
                    <a:cubicBezTo>
                      <a:pt x="14968" y="14641"/>
                      <a:pt x="15278" y="13915"/>
                      <a:pt x="15585" y="13193"/>
                    </a:cubicBezTo>
                    <a:cubicBezTo>
                      <a:pt x="15593" y="13189"/>
                      <a:pt x="15602" y="13189"/>
                      <a:pt x="15610" y="13184"/>
                    </a:cubicBezTo>
                    <a:cubicBezTo>
                      <a:pt x="16282" y="12735"/>
                      <a:pt x="16974" y="12320"/>
                      <a:pt x="17683" y="11938"/>
                    </a:cubicBezTo>
                    <a:close/>
                    <a:moveTo>
                      <a:pt x="10628" y="15279"/>
                    </a:moveTo>
                    <a:cubicBezTo>
                      <a:pt x="10645" y="15346"/>
                      <a:pt x="10657" y="15417"/>
                      <a:pt x="10670" y="15489"/>
                    </a:cubicBezTo>
                    <a:cubicBezTo>
                      <a:pt x="10897" y="16668"/>
                      <a:pt x="11119" y="17852"/>
                      <a:pt x="11346" y="19035"/>
                    </a:cubicBezTo>
                    <a:cubicBezTo>
                      <a:pt x="11488" y="19774"/>
                      <a:pt x="11627" y="20517"/>
                      <a:pt x="11770" y="21260"/>
                    </a:cubicBezTo>
                    <a:cubicBezTo>
                      <a:pt x="11774" y="21268"/>
                      <a:pt x="11778" y="21281"/>
                      <a:pt x="11782" y="21289"/>
                    </a:cubicBezTo>
                    <a:cubicBezTo>
                      <a:pt x="11362" y="22267"/>
                      <a:pt x="10947" y="23249"/>
                      <a:pt x="10527" y="24227"/>
                    </a:cubicBezTo>
                    <a:cubicBezTo>
                      <a:pt x="10145" y="25117"/>
                      <a:pt x="9767" y="26011"/>
                      <a:pt x="9385" y="26901"/>
                    </a:cubicBezTo>
                    <a:lnTo>
                      <a:pt x="9381" y="26901"/>
                    </a:lnTo>
                    <a:cubicBezTo>
                      <a:pt x="9373" y="26926"/>
                      <a:pt x="9373" y="26951"/>
                      <a:pt x="9377" y="26977"/>
                    </a:cubicBezTo>
                    <a:lnTo>
                      <a:pt x="9167" y="27140"/>
                    </a:lnTo>
                    <a:lnTo>
                      <a:pt x="8643" y="27547"/>
                    </a:lnTo>
                    <a:cubicBezTo>
                      <a:pt x="8533" y="26880"/>
                      <a:pt x="8441" y="26208"/>
                      <a:pt x="8433" y="25533"/>
                    </a:cubicBezTo>
                    <a:cubicBezTo>
                      <a:pt x="8399" y="22028"/>
                      <a:pt x="9142" y="18469"/>
                      <a:pt x="10628" y="15279"/>
                    </a:cubicBezTo>
                    <a:close/>
                    <a:moveTo>
                      <a:pt x="16088" y="23677"/>
                    </a:moveTo>
                    <a:cubicBezTo>
                      <a:pt x="18151" y="23677"/>
                      <a:pt x="20228" y="24119"/>
                      <a:pt x="22137" y="24861"/>
                    </a:cubicBezTo>
                    <a:cubicBezTo>
                      <a:pt x="24542" y="25818"/>
                      <a:pt x="26573" y="27476"/>
                      <a:pt x="28408" y="29268"/>
                    </a:cubicBezTo>
                    <a:cubicBezTo>
                      <a:pt x="28097" y="29176"/>
                      <a:pt x="27795" y="29071"/>
                      <a:pt x="27484" y="28987"/>
                    </a:cubicBezTo>
                    <a:cubicBezTo>
                      <a:pt x="22540" y="27396"/>
                      <a:pt x="17579" y="25734"/>
                      <a:pt x="12412" y="25021"/>
                    </a:cubicBezTo>
                    <a:lnTo>
                      <a:pt x="13356" y="24286"/>
                    </a:lnTo>
                    <a:lnTo>
                      <a:pt x="13856" y="23900"/>
                    </a:lnTo>
                    <a:cubicBezTo>
                      <a:pt x="13874" y="23910"/>
                      <a:pt x="13895" y="23916"/>
                      <a:pt x="13916" y="23916"/>
                    </a:cubicBezTo>
                    <a:cubicBezTo>
                      <a:pt x="13937" y="23916"/>
                      <a:pt x="13958" y="23910"/>
                      <a:pt x="13977" y="23900"/>
                    </a:cubicBezTo>
                    <a:cubicBezTo>
                      <a:pt x="14082" y="23854"/>
                      <a:pt x="14196" y="23816"/>
                      <a:pt x="14309" y="23791"/>
                    </a:cubicBezTo>
                    <a:cubicBezTo>
                      <a:pt x="14898" y="23714"/>
                      <a:pt x="15492" y="23677"/>
                      <a:pt x="16088" y="23677"/>
                    </a:cubicBezTo>
                    <a:close/>
                    <a:moveTo>
                      <a:pt x="12114" y="25251"/>
                    </a:moveTo>
                    <a:cubicBezTo>
                      <a:pt x="12135" y="25272"/>
                      <a:pt x="12160" y="25289"/>
                      <a:pt x="12185" y="25298"/>
                    </a:cubicBezTo>
                    <a:cubicBezTo>
                      <a:pt x="13994" y="25562"/>
                      <a:pt x="15791" y="25923"/>
                      <a:pt x="17570" y="26351"/>
                    </a:cubicBezTo>
                    <a:cubicBezTo>
                      <a:pt x="17570" y="26364"/>
                      <a:pt x="17574" y="26372"/>
                      <a:pt x="17574" y="26381"/>
                    </a:cubicBezTo>
                    <a:cubicBezTo>
                      <a:pt x="17839" y="26876"/>
                      <a:pt x="18019" y="27380"/>
                      <a:pt x="18246" y="27908"/>
                    </a:cubicBezTo>
                    <a:cubicBezTo>
                      <a:pt x="18515" y="28517"/>
                      <a:pt x="18792" y="29117"/>
                      <a:pt x="19014" y="29738"/>
                    </a:cubicBezTo>
                    <a:cubicBezTo>
                      <a:pt x="16244" y="29205"/>
                      <a:pt x="13600" y="28017"/>
                      <a:pt x="11467" y="26154"/>
                    </a:cubicBezTo>
                    <a:cubicBezTo>
                      <a:pt x="11396" y="26099"/>
                      <a:pt x="11312" y="26003"/>
                      <a:pt x="11220" y="25944"/>
                    </a:cubicBezTo>
                    <a:lnTo>
                      <a:pt x="12114" y="25251"/>
                    </a:lnTo>
                    <a:close/>
                    <a:moveTo>
                      <a:pt x="17956" y="26452"/>
                    </a:moveTo>
                    <a:cubicBezTo>
                      <a:pt x="18330" y="26544"/>
                      <a:pt x="18699" y="26637"/>
                      <a:pt x="19069" y="26733"/>
                    </a:cubicBezTo>
                    <a:cubicBezTo>
                      <a:pt x="19069" y="26754"/>
                      <a:pt x="19073" y="26775"/>
                      <a:pt x="19081" y="26792"/>
                    </a:cubicBezTo>
                    <a:cubicBezTo>
                      <a:pt x="19589" y="27833"/>
                      <a:pt x="20026" y="28891"/>
                      <a:pt x="20483" y="29961"/>
                    </a:cubicBezTo>
                    <a:cubicBezTo>
                      <a:pt x="20110" y="29919"/>
                      <a:pt x="19740" y="29868"/>
                      <a:pt x="19375" y="29806"/>
                    </a:cubicBezTo>
                    <a:lnTo>
                      <a:pt x="19371" y="29806"/>
                    </a:lnTo>
                    <a:cubicBezTo>
                      <a:pt x="19236" y="29377"/>
                      <a:pt x="19048" y="28966"/>
                      <a:pt x="18880" y="28555"/>
                    </a:cubicBezTo>
                    <a:cubicBezTo>
                      <a:pt x="18544" y="27862"/>
                      <a:pt x="18292" y="27140"/>
                      <a:pt x="17956" y="26452"/>
                    </a:cubicBezTo>
                    <a:close/>
                    <a:moveTo>
                      <a:pt x="19451" y="26834"/>
                    </a:moveTo>
                    <a:lnTo>
                      <a:pt x="19451" y="26834"/>
                    </a:lnTo>
                    <a:cubicBezTo>
                      <a:pt x="19824" y="26935"/>
                      <a:pt x="20198" y="27040"/>
                      <a:pt x="20571" y="27144"/>
                    </a:cubicBezTo>
                    <a:cubicBezTo>
                      <a:pt x="21050" y="28106"/>
                      <a:pt x="21453" y="29096"/>
                      <a:pt x="21919" y="30066"/>
                    </a:cubicBezTo>
                    <a:cubicBezTo>
                      <a:pt x="21558" y="30053"/>
                      <a:pt x="21197" y="30036"/>
                      <a:pt x="20836" y="30003"/>
                    </a:cubicBezTo>
                    <a:cubicBezTo>
                      <a:pt x="20823" y="29952"/>
                      <a:pt x="20802" y="29906"/>
                      <a:pt x="20777" y="29864"/>
                    </a:cubicBezTo>
                    <a:cubicBezTo>
                      <a:pt x="20454" y="29096"/>
                      <a:pt x="20143" y="28307"/>
                      <a:pt x="19778" y="27547"/>
                    </a:cubicBezTo>
                    <a:cubicBezTo>
                      <a:pt x="19669" y="27312"/>
                      <a:pt x="19564" y="27069"/>
                      <a:pt x="19451" y="26834"/>
                    </a:cubicBezTo>
                    <a:close/>
                    <a:moveTo>
                      <a:pt x="20978" y="27258"/>
                    </a:moveTo>
                    <a:cubicBezTo>
                      <a:pt x="21486" y="27405"/>
                      <a:pt x="21994" y="27552"/>
                      <a:pt x="22502" y="27707"/>
                    </a:cubicBezTo>
                    <a:cubicBezTo>
                      <a:pt x="24403" y="28303"/>
                      <a:pt x="26292" y="29008"/>
                      <a:pt x="28219" y="29533"/>
                    </a:cubicBezTo>
                    <a:cubicBezTo>
                      <a:pt x="28189" y="29537"/>
                      <a:pt x="28160" y="29545"/>
                      <a:pt x="28126" y="29549"/>
                    </a:cubicBezTo>
                    <a:lnTo>
                      <a:pt x="28126" y="29545"/>
                    </a:lnTo>
                    <a:cubicBezTo>
                      <a:pt x="26842" y="29726"/>
                      <a:pt x="25545" y="29835"/>
                      <a:pt x="24256" y="29994"/>
                    </a:cubicBezTo>
                    <a:cubicBezTo>
                      <a:pt x="23704" y="30047"/>
                      <a:pt x="23148" y="30073"/>
                      <a:pt x="22592" y="30073"/>
                    </a:cubicBezTo>
                    <a:cubicBezTo>
                      <a:pt x="22481" y="30073"/>
                      <a:pt x="22370" y="30072"/>
                      <a:pt x="22259" y="30070"/>
                    </a:cubicBezTo>
                    <a:cubicBezTo>
                      <a:pt x="22250" y="30020"/>
                      <a:pt x="22233" y="29969"/>
                      <a:pt x="22204" y="29927"/>
                    </a:cubicBezTo>
                    <a:cubicBezTo>
                      <a:pt x="21898" y="29314"/>
                      <a:pt x="21650" y="28672"/>
                      <a:pt x="21348" y="28051"/>
                    </a:cubicBezTo>
                    <a:cubicBezTo>
                      <a:pt x="21226" y="27787"/>
                      <a:pt x="21104" y="27522"/>
                      <a:pt x="20978" y="27258"/>
                    </a:cubicBezTo>
                    <a:close/>
                    <a:moveTo>
                      <a:pt x="2972" y="20584"/>
                    </a:moveTo>
                    <a:lnTo>
                      <a:pt x="2972" y="20584"/>
                    </a:lnTo>
                    <a:cubicBezTo>
                      <a:pt x="4450" y="22867"/>
                      <a:pt x="5310" y="25684"/>
                      <a:pt x="4983" y="28404"/>
                    </a:cubicBezTo>
                    <a:cubicBezTo>
                      <a:pt x="4836" y="29298"/>
                      <a:pt x="4605" y="30187"/>
                      <a:pt x="4189" y="30998"/>
                    </a:cubicBezTo>
                    <a:lnTo>
                      <a:pt x="3048" y="31883"/>
                    </a:lnTo>
                    <a:cubicBezTo>
                      <a:pt x="3060" y="31233"/>
                      <a:pt x="2989" y="30565"/>
                      <a:pt x="2985" y="29906"/>
                    </a:cubicBezTo>
                    <a:cubicBezTo>
                      <a:pt x="2976" y="26800"/>
                      <a:pt x="3006" y="23694"/>
                      <a:pt x="2972" y="20584"/>
                    </a:cubicBezTo>
                    <a:close/>
                    <a:moveTo>
                      <a:pt x="1348" y="24219"/>
                    </a:moveTo>
                    <a:cubicBezTo>
                      <a:pt x="1784" y="24966"/>
                      <a:pt x="2246" y="25705"/>
                      <a:pt x="2670" y="26469"/>
                    </a:cubicBezTo>
                    <a:cubicBezTo>
                      <a:pt x="2666" y="26494"/>
                      <a:pt x="2666" y="26515"/>
                      <a:pt x="2674" y="26540"/>
                    </a:cubicBezTo>
                    <a:cubicBezTo>
                      <a:pt x="2670" y="28311"/>
                      <a:pt x="2682" y="30083"/>
                      <a:pt x="2783" y="31854"/>
                    </a:cubicBezTo>
                    <a:cubicBezTo>
                      <a:pt x="2787" y="31929"/>
                      <a:pt x="2762" y="32022"/>
                      <a:pt x="2783" y="32093"/>
                    </a:cubicBezTo>
                    <a:lnTo>
                      <a:pt x="2363" y="32416"/>
                    </a:lnTo>
                    <a:cubicBezTo>
                      <a:pt x="2254" y="32219"/>
                      <a:pt x="2154" y="32017"/>
                      <a:pt x="2065" y="31812"/>
                    </a:cubicBezTo>
                    <a:cubicBezTo>
                      <a:pt x="714" y="29033"/>
                      <a:pt x="672" y="26637"/>
                      <a:pt x="1348" y="24219"/>
                    </a:cubicBezTo>
                    <a:close/>
                    <a:moveTo>
                      <a:pt x="5953" y="31182"/>
                    </a:moveTo>
                    <a:cubicBezTo>
                      <a:pt x="7433" y="31182"/>
                      <a:pt x="8883" y="31583"/>
                      <a:pt x="10179" y="32282"/>
                    </a:cubicBezTo>
                    <a:cubicBezTo>
                      <a:pt x="10162" y="32290"/>
                      <a:pt x="10141" y="32299"/>
                      <a:pt x="10120" y="32307"/>
                    </a:cubicBezTo>
                    <a:cubicBezTo>
                      <a:pt x="9398" y="32618"/>
                      <a:pt x="8680" y="32932"/>
                      <a:pt x="7954" y="33218"/>
                    </a:cubicBezTo>
                    <a:cubicBezTo>
                      <a:pt x="7929" y="33230"/>
                      <a:pt x="7908" y="33243"/>
                      <a:pt x="7891" y="33264"/>
                    </a:cubicBezTo>
                    <a:cubicBezTo>
                      <a:pt x="6380" y="32823"/>
                      <a:pt x="4869" y="32387"/>
                      <a:pt x="3329" y="32059"/>
                    </a:cubicBezTo>
                    <a:lnTo>
                      <a:pt x="4219" y="31371"/>
                    </a:lnTo>
                    <a:cubicBezTo>
                      <a:pt x="4229" y="31374"/>
                      <a:pt x="4239" y="31375"/>
                      <a:pt x="4250" y="31375"/>
                    </a:cubicBezTo>
                    <a:cubicBezTo>
                      <a:pt x="4268" y="31375"/>
                      <a:pt x="4286" y="31371"/>
                      <a:pt x="4303" y="31363"/>
                    </a:cubicBezTo>
                    <a:cubicBezTo>
                      <a:pt x="4311" y="31359"/>
                      <a:pt x="4315" y="31350"/>
                      <a:pt x="4324" y="31346"/>
                    </a:cubicBezTo>
                    <a:cubicBezTo>
                      <a:pt x="4412" y="31333"/>
                      <a:pt x="4496" y="31321"/>
                      <a:pt x="4580" y="31300"/>
                    </a:cubicBezTo>
                    <a:cubicBezTo>
                      <a:pt x="5038" y="31221"/>
                      <a:pt x="5497" y="31182"/>
                      <a:pt x="5953" y="31182"/>
                    </a:cubicBezTo>
                    <a:close/>
                    <a:moveTo>
                      <a:pt x="10515" y="32467"/>
                    </a:moveTo>
                    <a:cubicBezTo>
                      <a:pt x="11480" y="33037"/>
                      <a:pt x="12340" y="33772"/>
                      <a:pt x="13058" y="34637"/>
                    </a:cubicBezTo>
                    <a:cubicBezTo>
                      <a:pt x="12403" y="34448"/>
                      <a:pt x="11740" y="34305"/>
                      <a:pt x="11073" y="34145"/>
                    </a:cubicBezTo>
                    <a:cubicBezTo>
                      <a:pt x="10611" y="34028"/>
                      <a:pt x="10154" y="33906"/>
                      <a:pt x="9692" y="33776"/>
                    </a:cubicBezTo>
                    <a:cubicBezTo>
                      <a:pt x="9667" y="33759"/>
                      <a:pt x="9637" y="33751"/>
                      <a:pt x="9604" y="33751"/>
                    </a:cubicBezTo>
                    <a:cubicBezTo>
                      <a:pt x="9184" y="33633"/>
                      <a:pt x="8764" y="33516"/>
                      <a:pt x="8345" y="33394"/>
                    </a:cubicBezTo>
                    <a:cubicBezTo>
                      <a:pt x="8974" y="33138"/>
                      <a:pt x="9604" y="32870"/>
                      <a:pt x="10229" y="32597"/>
                    </a:cubicBezTo>
                    <a:cubicBezTo>
                      <a:pt x="10305" y="32551"/>
                      <a:pt x="10422" y="32521"/>
                      <a:pt x="10515" y="32467"/>
                    </a:cubicBezTo>
                    <a:close/>
                    <a:moveTo>
                      <a:pt x="3018" y="32303"/>
                    </a:moveTo>
                    <a:cubicBezTo>
                      <a:pt x="3027" y="32303"/>
                      <a:pt x="3027" y="32307"/>
                      <a:pt x="3031" y="32311"/>
                    </a:cubicBezTo>
                    <a:cubicBezTo>
                      <a:pt x="3702" y="32462"/>
                      <a:pt x="4374" y="32630"/>
                      <a:pt x="5041" y="32802"/>
                    </a:cubicBezTo>
                    <a:cubicBezTo>
                      <a:pt x="5041" y="32802"/>
                      <a:pt x="5041" y="32807"/>
                      <a:pt x="5041" y="32807"/>
                    </a:cubicBezTo>
                    <a:cubicBezTo>
                      <a:pt x="5545" y="33596"/>
                      <a:pt x="5927" y="34460"/>
                      <a:pt x="6405" y="35266"/>
                    </a:cubicBezTo>
                    <a:cubicBezTo>
                      <a:pt x="5188" y="34842"/>
                      <a:pt x="4093" y="34095"/>
                      <a:pt x="3106" y="33268"/>
                    </a:cubicBezTo>
                    <a:cubicBezTo>
                      <a:pt x="2938" y="33109"/>
                      <a:pt x="2762" y="32962"/>
                      <a:pt x="2611" y="32773"/>
                    </a:cubicBezTo>
                    <a:cubicBezTo>
                      <a:pt x="2599" y="32735"/>
                      <a:pt x="2582" y="32697"/>
                      <a:pt x="2561" y="32660"/>
                    </a:cubicBezTo>
                    <a:lnTo>
                      <a:pt x="3018" y="32303"/>
                    </a:lnTo>
                    <a:close/>
                    <a:moveTo>
                      <a:pt x="9994" y="34162"/>
                    </a:moveTo>
                    <a:lnTo>
                      <a:pt x="9994" y="34162"/>
                    </a:lnTo>
                    <a:cubicBezTo>
                      <a:pt x="10997" y="34444"/>
                      <a:pt x="12005" y="34712"/>
                      <a:pt x="13012" y="34964"/>
                    </a:cubicBezTo>
                    <a:cubicBezTo>
                      <a:pt x="12941" y="34993"/>
                      <a:pt x="12869" y="35027"/>
                      <a:pt x="12798" y="35052"/>
                    </a:cubicBezTo>
                    <a:lnTo>
                      <a:pt x="12802" y="35052"/>
                    </a:lnTo>
                    <a:cubicBezTo>
                      <a:pt x="12206" y="35333"/>
                      <a:pt x="11576" y="35522"/>
                      <a:pt x="10926" y="35610"/>
                    </a:cubicBezTo>
                    <a:cubicBezTo>
                      <a:pt x="10758" y="35279"/>
                      <a:pt x="10519" y="34977"/>
                      <a:pt x="10334" y="34653"/>
                    </a:cubicBezTo>
                    <a:cubicBezTo>
                      <a:pt x="10229" y="34485"/>
                      <a:pt x="10112" y="34322"/>
                      <a:pt x="9994" y="34162"/>
                    </a:cubicBezTo>
                    <a:close/>
                    <a:moveTo>
                      <a:pt x="9012" y="33889"/>
                    </a:moveTo>
                    <a:lnTo>
                      <a:pt x="9503" y="34028"/>
                    </a:lnTo>
                    <a:cubicBezTo>
                      <a:pt x="9629" y="34192"/>
                      <a:pt x="9751" y="34360"/>
                      <a:pt x="9868" y="34527"/>
                    </a:cubicBezTo>
                    <a:cubicBezTo>
                      <a:pt x="10116" y="34888"/>
                      <a:pt x="10359" y="35275"/>
                      <a:pt x="10590" y="35652"/>
                    </a:cubicBezTo>
                    <a:cubicBezTo>
                      <a:pt x="10445" y="35669"/>
                      <a:pt x="10291" y="35677"/>
                      <a:pt x="10141" y="35686"/>
                    </a:cubicBezTo>
                    <a:lnTo>
                      <a:pt x="10141" y="35686"/>
                    </a:lnTo>
                    <a:cubicBezTo>
                      <a:pt x="10023" y="35505"/>
                      <a:pt x="9902" y="35325"/>
                      <a:pt x="9788" y="35140"/>
                    </a:cubicBezTo>
                    <a:cubicBezTo>
                      <a:pt x="9654" y="34993"/>
                      <a:pt x="9314" y="34326"/>
                      <a:pt x="9012" y="33889"/>
                    </a:cubicBezTo>
                    <a:close/>
                    <a:moveTo>
                      <a:pt x="5465" y="32916"/>
                    </a:moveTo>
                    <a:cubicBezTo>
                      <a:pt x="6481" y="33184"/>
                      <a:pt x="7493" y="33466"/>
                      <a:pt x="8504" y="33751"/>
                    </a:cubicBezTo>
                    <a:cubicBezTo>
                      <a:pt x="8974" y="34372"/>
                      <a:pt x="9352" y="35052"/>
                      <a:pt x="9772" y="35703"/>
                    </a:cubicBezTo>
                    <a:cubicBezTo>
                      <a:pt x="9739" y="35703"/>
                      <a:pt x="9706" y="35703"/>
                      <a:pt x="9673" y="35703"/>
                    </a:cubicBezTo>
                    <a:cubicBezTo>
                      <a:pt x="9047" y="35703"/>
                      <a:pt x="8421" y="35665"/>
                      <a:pt x="7799" y="35594"/>
                    </a:cubicBezTo>
                    <a:lnTo>
                      <a:pt x="7803" y="35594"/>
                    </a:lnTo>
                    <a:cubicBezTo>
                      <a:pt x="7467" y="35552"/>
                      <a:pt x="7140" y="35484"/>
                      <a:pt x="6817" y="35392"/>
                    </a:cubicBezTo>
                    <a:cubicBezTo>
                      <a:pt x="6817" y="35367"/>
                      <a:pt x="6808" y="35342"/>
                      <a:pt x="6796" y="35321"/>
                    </a:cubicBezTo>
                    <a:cubicBezTo>
                      <a:pt x="6649" y="35081"/>
                      <a:pt x="6506" y="34842"/>
                      <a:pt x="6376" y="34595"/>
                    </a:cubicBezTo>
                    <a:cubicBezTo>
                      <a:pt x="6091" y="34032"/>
                      <a:pt x="5793" y="33461"/>
                      <a:pt x="5465" y="32916"/>
                    </a:cubicBezTo>
                    <a:close/>
                    <a:moveTo>
                      <a:pt x="28567" y="1"/>
                    </a:moveTo>
                    <a:cubicBezTo>
                      <a:pt x="28521" y="30"/>
                      <a:pt x="28475" y="60"/>
                      <a:pt x="28433" y="89"/>
                    </a:cubicBezTo>
                    <a:cubicBezTo>
                      <a:pt x="28345" y="143"/>
                      <a:pt x="28261" y="202"/>
                      <a:pt x="28177" y="265"/>
                    </a:cubicBezTo>
                    <a:cubicBezTo>
                      <a:pt x="28089" y="328"/>
                      <a:pt x="28000" y="399"/>
                      <a:pt x="27912" y="467"/>
                    </a:cubicBezTo>
                    <a:lnTo>
                      <a:pt x="27791" y="567"/>
                    </a:lnTo>
                    <a:cubicBezTo>
                      <a:pt x="26754" y="1604"/>
                      <a:pt x="25654" y="2586"/>
                      <a:pt x="24710" y="3707"/>
                    </a:cubicBezTo>
                    <a:cubicBezTo>
                      <a:pt x="23606" y="5243"/>
                      <a:pt x="22682" y="6930"/>
                      <a:pt x="21902" y="8651"/>
                    </a:cubicBezTo>
                    <a:cubicBezTo>
                      <a:pt x="20995" y="11010"/>
                      <a:pt x="20588" y="13541"/>
                      <a:pt x="20479" y="16059"/>
                    </a:cubicBezTo>
                    <a:cubicBezTo>
                      <a:pt x="20429" y="16790"/>
                      <a:pt x="20483" y="17520"/>
                      <a:pt x="20496" y="18250"/>
                    </a:cubicBezTo>
                    <a:cubicBezTo>
                      <a:pt x="20496" y="18284"/>
                      <a:pt x="20500" y="18318"/>
                      <a:pt x="20512" y="18351"/>
                    </a:cubicBezTo>
                    <a:lnTo>
                      <a:pt x="20277" y="18536"/>
                    </a:lnTo>
                    <a:lnTo>
                      <a:pt x="16605" y="21377"/>
                    </a:lnTo>
                    <a:lnTo>
                      <a:pt x="12827" y="24307"/>
                    </a:lnTo>
                    <a:cubicBezTo>
                      <a:pt x="13793" y="22851"/>
                      <a:pt x="14561" y="21272"/>
                      <a:pt x="15295" y="19690"/>
                    </a:cubicBezTo>
                    <a:cubicBezTo>
                      <a:pt x="15979" y="18150"/>
                      <a:pt x="16647" y="16597"/>
                      <a:pt x="17201" y="15002"/>
                    </a:cubicBezTo>
                    <a:cubicBezTo>
                      <a:pt x="17663" y="13579"/>
                      <a:pt x="17935" y="12110"/>
                      <a:pt x="18321" y="10666"/>
                    </a:cubicBezTo>
                    <a:cubicBezTo>
                      <a:pt x="18561" y="9155"/>
                      <a:pt x="18632" y="7610"/>
                      <a:pt x="18687" y="6078"/>
                    </a:cubicBezTo>
                    <a:cubicBezTo>
                      <a:pt x="18682" y="6062"/>
                      <a:pt x="18678" y="6045"/>
                      <a:pt x="18682" y="6024"/>
                    </a:cubicBezTo>
                    <a:cubicBezTo>
                      <a:pt x="18682" y="5994"/>
                      <a:pt x="18682" y="5961"/>
                      <a:pt x="18687" y="5927"/>
                    </a:cubicBezTo>
                    <a:cubicBezTo>
                      <a:pt x="18687" y="5890"/>
                      <a:pt x="18691" y="5852"/>
                      <a:pt x="18691" y="5814"/>
                    </a:cubicBezTo>
                    <a:lnTo>
                      <a:pt x="18691" y="5801"/>
                    </a:lnTo>
                    <a:lnTo>
                      <a:pt x="18691" y="5654"/>
                    </a:lnTo>
                    <a:lnTo>
                      <a:pt x="18691" y="5415"/>
                    </a:lnTo>
                    <a:lnTo>
                      <a:pt x="18691" y="5323"/>
                    </a:lnTo>
                    <a:cubicBezTo>
                      <a:pt x="18682" y="5327"/>
                      <a:pt x="18674" y="5331"/>
                      <a:pt x="18666" y="5340"/>
                    </a:cubicBezTo>
                    <a:lnTo>
                      <a:pt x="18645" y="5352"/>
                    </a:lnTo>
                    <a:lnTo>
                      <a:pt x="18632" y="5361"/>
                    </a:lnTo>
                    <a:lnTo>
                      <a:pt x="18594" y="5382"/>
                    </a:lnTo>
                    <a:cubicBezTo>
                      <a:pt x="18552" y="5407"/>
                      <a:pt x="18506" y="5432"/>
                      <a:pt x="18464" y="5461"/>
                    </a:cubicBezTo>
                    <a:lnTo>
                      <a:pt x="18456" y="5470"/>
                    </a:lnTo>
                    <a:lnTo>
                      <a:pt x="18410" y="5499"/>
                    </a:lnTo>
                    <a:lnTo>
                      <a:pt x="18405" y="5503"/>
                    </a:lnTo>
                    <a:lnTo>
                      <a:pt x="18376" y="5524"/>
                    </a:lnTo>
                    <a:cubicBezTo>
                      <a:pt x="18296" y="5583"/>
                      <a:pt x="18221" y="5646"/>
                      <a:pt x="18137" y="5701"/>
                    </a:cubicBezTo>
                    <a:cubicBezTo>
                      <a:pt x="13197" y="9327"/>
                      <a:pt x="9595" y="14800"/>
                      <a:pt x="8538" y="20865"/>
                    </a:cubicBezTo>
                    <a:cubicBezTo>
                      <a:pt x="8164" y="22632"/>
                      <a:pt x="8034" y="24446"/>
                      <a:pt x="8152" y="26250"/>
                    </a:cubicBezTo>
                    <a:cubicBezTo>
                      <a:pt x="8152" y="26662"/>
                      <a:pt x="8265" y="27056"/>
                      <a:pt x="8307" y="27463"/>
                    </a:cubicBezTo>
                    <a:cubicBezTo>
                      <a:pt x="8328" y="27547"/>
                      <a:pt x="8324" y="27673"/>
                      <a:pt x="8349" y="27774"/>
                    </a:cubicBezTo>
                    <a:lnTo>
                      <a:pt x="5406" y="30053"/>
                    </a:lnTo>
                    <a:lnTo>
                      <a:pt x="4718" y="30586"/>
                    </a:lnTo>
                    <a:cubicBezTo>
                      <a:pt x="6086" y="27161"/>
                      <a:pt x="5125" y="23086"/>
                      <a:pt x="3039" y="20152"/>
                    </a:cubicBezTo>
                    <a:lnTo>
                      <a:pt x="3027" y="20135"/>
                    </a:lnTo>
                    <a:lnTo>
                      <a:pt x="3022" y="20131"/>
                    </a:lnTo>
                    <a:cubicBezTo>
                      <a:pt x="2959" y="20064"/>
                      <a:pt x="2897" y="19997"/>
                      <a:pt x="2838" y="19925"/>
                    </a:cubicBezTo>
                    <a:cubicBezTo>
                      <a:pt x="2821" y="19913"/>
                      <a:pt x="2808" y="19896"/>
                      <a:pt x="2792" y="19879"/>
                    </a:cubicBezTo>
                    <a:cubicBezTo>
                      <a:pt x="2557" y="20332"/>
                      <a:pt x="2326" y="20790"/>
                      <a:pt x="2162" y="21281"/>
                    </a:cubicBezTo>
                    <a:cubicBezTo>
                      <a:pt x="219" y="24932"/>
                      <a:pt x="0" y="28966"/>
                      <a:pt x="2154" y="32576"/>
                    </a:cubicBezTo>
                    <a:lnTo>
                      <a:pt x="1965" y="32723"/>
                    </a:lnTo>
                    <a:cubicBezTo>
                      <a:pt x="1848" y="32821"/>
                      <a:pt x="1931" y="33000"/>
                      <a:pt x="2066" y="33000"/>
                    </a:cubicBezTo>
                    <a:cubicBezTo>
                      <a:pt x="2086" y="33000"/>
                      <a:pt x="2107" y="32996"/>
                      <a:pt x="2128" y="32987"/>
                    </a:cubicBezTo>
                    <a:cubicBezTo>
                      <a:pt x="2137" y="32983"/>
                      <a:pt x="2149" y="32974"/>
                      <a:pt x="2158" y="32970"/>
                    </a:cubicBezTo>
                    <a:cubicBezTo>
                      <a:pt x="2208" y="32932"/>
                      <a:pt x="2254" y="32895"/>
                      <a:pt x="2305" y="32857"/>
                    </a:cubicBezTo>
                    <a:cubicBezTo>
                      <a:pt x="2313" y="32878"/>
                      <a:pt x="2326" y="32899"/>
                      <a:pt x="2338" y="32920"/>
                    </a:cubicBezTo>
                    <a:cubicBezTo>
                      <a:pt x="3602" y="34276"/>
                      <a:pt x="5289" y="35363"/>
                      <a:pt x="7106" y="35791"/>
                    </a:cubicBezTo>
                    <a:cubicBezTo>
                      <a:pt x="7910" y="35927"/>
                      <a:pt x="8743" y="36020"/>
                      <a:pt x="9572" y="36020"/>
                    </a:cubicBezTo>
                    <a:cubicBezTo>
                      <a:pt x="10713" y="36020"/>
                      <a:pt x="11846" y="35843"/>
                      <a:pt x="12882" y="35354"/>
                    </a:cubicBezTo>
                    <a:cubicBezTo>
                      <a:pt x="12936" y="35325"/>
                      <a:pt x="13050" y="35283"/>
                      <a:pt x="13180" y="35228"/>
                    </a:cubicBezTo>
                    <a:cubicBezTo>
                      <a:pt x="13285" y="35186"/>
                      <a:pt x="13411" y="35136"/>
                      <a:pt x="13524" y="35086"/>
                    </a:cubicBezTo>
                    <a:cubicBezTo>
                      <a:pt x="13600" y="35052"/>
                      <a:pt x="13671" y="35014"/>
                      <a:pt x="13734" y="34981"/>
                    </a:cubicBezTo>
                    <a:lnTo>
                      <a:pt x="13683" y="34909"/>
                    </a:lnTo>
                    <a:lnTo>
                      <a:pt x="13608" y="34821"/>
                    </a:lnTo>
                    <a:lnTo>
                      <a:pt x="13558" y="34762"/>
                    </a:lnTo>
                    <a:cubicBezTo>
                      <a:pt x="13453" y="34641"/>
                      <a:pt x="13352" y="34519"/>
                      <a:pt x="13255" y="34389"/>
                    </a:cubicBezTo>
                    <a:cubicBezTo>
                      <a:pt x="13247" y="34381"/>
                      <a:pt x="13243" y="34368"/>
                      <a:pt x="13239" y="34360"/>
                    </a:cubicBezTo>
                    <a:cubicBezTo>
                      <a:pt x="11439" y="32231"/>
                      <a:pt x="8750" y="30873"/>
                      <a:pt x="5975" y="30873"/>
                    </a:cubicBezTo>
                    <a:cubicBezTo>
                      <a:pt x="5565" y="30873"/>
                      <a:pt x="5154" y="30903"/>
                      <a:pt x="4743" y="30964"/>
                    </a:cubicBezTo>
                    <a:lnTo>
                      <a:pt x="5956" y="30024"/>
                    </a:lnTo>
                    <a:cubicBezTo>
                      <a:pt x="7211" y="29054"/>
                      <a:pt x="8462" y="28085"/>
                      <a:pt x="9713" y="27115"/>
                    </a:cubicBezTo>
                    <a:lnTo>
                      <a:pt x="10972" y="26141"/>
                    </a:lnTo>
                    <a:cubicBezTo>
                      <a:pt x="11031" y="26208"/>
                      <a:pt x="11132" y="26267"/>
                      <a:pt x="11199" y="26326"/>
                    </a:cubicBezTo>
                    <a:cubicBezTo>
                      <a:pt x="13856" y="28723"/>
                      <a:pt x="17402" y="29990"/>
                      <a:pt x="20928" y="30343"/>
                    </a:cubicBezTo>
                    <a:cubicBezTo>
                      <a:pt x="21366" y="30371"/>
                      <a:pt x="21804" y="30383"/>
                      <a:pt x="22242" y="30383"/>
                    </a:cubicBezTo>
                    <a:cubicBezTo>
                      <a:pt x="24576" y="30383"/>
                      <a:pt x="26900" y="30024"/>
                      <a:pt x="29201" y="29688"/>
                    </a:cubicBezTo>
                    <a:cubicBezTo>
                      <a:pt x="29150" y="29633"/>
                      <a:pt x="29096" y="29575"/>
                      <a:pt x="29050" y="29520"/>
                    </a:cubicBezTo>
                    <a:lnTo>
                      <a:pt x="29041" y="29512"/>
                    </a:lnTo>
                    <a:lnTo>
                      <a:pt x="29033" y="29503"/>
                    </a:lnTo>
                    <a:lnTo>
                      <a:pt x="29008" y="29474"/>
                    </a:lnTo>
                    <a:lnTo>
                      <a:pt x="28957" y="29415"/>
                    </a:lnTo>
                    <a:lnTo>
                      <a:pt x="28941" y="29398"/>
                    </a:lnTo>
                    <a:lnTo>
                      <a:pt x="28941" y="29394"/>
                    </a:lnTo>
                    <a:lnTo>
                      <a:pt x="28936" y="29394"/>
                    </a:lnTo>
                    <a:cubicBezTo>
                      <a:pt x="28861" y="29306"/>
                      <a:pt x="28785" y="29218"/>
                      <a:pt x="28706" y="29134"/>
                    </a:cubicBezTo>
                    <a:cubicBezTo>
                      <a:pt x="28668" y="29100"/>
                      <a:pt x="28634" y="29063"/>
                      <a:pt x="28601" y="29029"/>
                    </a:cubicBezTo>
                    <a:cubicBezTo>
                      <a:pt x="28563" y="28995"/>
                      <a:pt x="28538" y="28974"/>
                      <a:pt x="28508" y="28945"/>
                    </a:cubicBezTo>
                    <a:cubicBezTo>
                      <a:pt x="28449" y="28899"/>
                      <a:pt x="28395" y="28853"/>
                      <a:pt x="28345" y="28798"/>
                    </a:cubicBezTo>
                    <a:cubicBezTo>
                      <a:pt x="25688" y="26053"/>
                      <a:pt x="22187" y="23980"/>
                      <a:pt x="18338" y="23552"/>
                    </a:cubicBezTo>
                    <a:cubicBezTo>
                      <a:pt x="17502" y="23464"/>
                      <a:pt x="16631" y="23346"/>
                      <a:pt x="15773" y="23346"/>
                    </a:cubicBezTo>
                    <a:cubicBezTo>
                      <a:pt x="15317" y="23346"/>
                      <a:pt x="14865" y="23379"/>
                      <a:pt x="14422" y="23468"/>
                    </a:cubicBezTo>
                    <a:lnTo>
                      <a:pt x="17163" y="21348"/>
                    </a:lnTo>
                    <a:cubicBezTo>
                      <a:pt x="18372" y="20408"/>
                      <a:pt x="19585" y="19468"/>
                      <a:pt x="20798" y="18527"/>
                    </a:cubicBezTo>
                    <a:lnTo>
                      <a:pt x="21595" y="17910"/>
                    </a:lnTo>
                    <a:cubicBezTo>
                      <a:pt x="21721" y="17986"/>
                      <a:pt x="21902" y="18003"/>
                      <a:pt x="22019" y="18091"/>
                    </a:cubicBezTo>
                    <a:cubicBezTo>
                      <a:pt x="23144" y="18716"/>
                      <a:pt x="24089" y="19636"/>
                      <a:pt x="25255" y="20202"/>
                    </a:cubicBezTo>
                    <a:cubicBezTo>
                      <a:pt x="27649" y="21443"/>
                      <a:pt x="30368" y="22158"/>
                      <a:pt x="33073" y="22158"/>
                    </a:cubicBezTo>
                    <a:cubicBezTo>
                      <a:pt x="33105" y="22158"/>
                      <a:pt x="33136" y="22158"/>
                      <a:pt x="33167" y="22158"/>
                    </a:cubicBezTo>
                    <a:lnTo>
                      <a:pt x="33171" y="22158"/>
                    </a:lnTo>
                    <a:cubicBezTo>
                      <a:pt x="34934" y="22150"/>
                      <a:pt x="36689" y="21835"/>
                      <a:pt x="38338" y="21159"/>
                    </a:cubicBezTo>
                    <a:cubicBezTo>
                      <a:pt x="38368" y="21155"/>
                      <a:pt x="38393" y="21147"/>
                      <a:pt x="38414" y="21130"/>
                    </a:cubicBezTo>
                    <a:lnTo>
                      <a:pt x="38414" y="21134"/>
                    </a:lnTo>
                    <a:cubicBezTo>
                      <a:pt x="38481" y="21100"/>
                      <a:pt x="38544" y="21071"/>
                      <a:pt x="38607" y="21037"/>
                    </a:cubicBezTo>
                    <a:lnTo>
                      <a:pt x="38695" y="20991"/>
                    </a:lnTo>
                    <a:cubicBezTo>
                      <a:pt x="38460" y="20462"/>
                      <a:pt x="37675" y="19598"/>
                      <a:pt x="37507" y="19417"/>
                    </a:cubicBezTo>
                    <a:cubicBezTo>
                      <a:pt x="35560" y="17621"/>
                      <a:pt x="32718" y="16479"/>
                      <a:pt x="29830" y="15959"/>
                    </a:cubicBezTo>
                    <a:lnTo>
                      <a:pt x="29814" y="15959"/>
                    </a:lnTo>
                    <a:cubicBezTo>
                      <a:pt x="28603" y="15743"/>
                      <a:pt x="27387" y="15636"/>
                      <a:pt x="26224" y="15636"/>
                    </a:cubicBezTo>
                    <a:cubicBezTo>
                      <a:pt x="25600" y="15636"/>
                      <a:pt x="24992" y="15666"/>
                      <a:pt x="24408" y="15728"/>
                    </a:cubicBezTo>
                    <a:lnTo>
                      <a:pt x="24441" y="15703"/>
                    </a:lnTo>
                    <a:cubicBezTo>
                      <a:pt x="25658" y="14758"/>
                      <a:pt x="26876" y="13814"/>
                      <a:pt x="28097" y="12870"/>
                    </a:cubicBezTo>
                    <a:cubicBezTo>
                      <a:pt x="29129" y="12072"/>
                      <a:pt x="30162" y="11270"/>
                      <a:pt x="31195" y="10469"/>
                    </a:cubicBezTo>
                    <a:cubicBezTo>
                      <a:pt x="31199" y="10465"/>
                      <a:pt x="31203" y="10465"/>
                      <a:pt x="31207" y="10460"/>
                    </a:cubicBezTo>
                    <a:lnTo>
                      <a:pt x="31438" y="10280"/>
                    </a:lnTo>
                    <a:cubicBezTo>
                      <a:pt x="31597" y="10184"/>
                      <a:pt x="31492" y="9983"/>
                      <a:pt x="31358" y="9983"/>
                    </a:cubicBezTo>
                    <a:cubicBezTo>
                      <a:pt x="31322" y="9983"/>
                      <a:pt x="31285" y="9998"/>
                      <a:pt x="31249" y="10032"/>
                    </a:cubicBezTo>
                    <a:lnTo>
                      <a:pt x="31094" y="10154"/>
                    </a:lnTo>
                    <a:lnTo>
                      <a:pt x="31014" y="10213"/>
                    </a:lnTo>
                    <a:lnTo>
                      <a:pt x="31006" y="10221"/>
                    </a:lnTo>
                    <a:cubicBezTo>
                      <a:pt x="29839" y="11123"/>
                      <a:pt x="28676" y="12026"/>
                      <a:pt x="27513" y="12928"/>
                    </a:cubicBezTo>
                    <a:cubicBezTo>
                      <a:pt x="26326" y="13848"/>
                      <a:pt x="25138" y="14767"/>
                      <a:pt x="23950" y="15686"/>
                    </a:cubicBezTo>
                    <a:lnTo>
                      <a:pt x="23891" y="15736"/>
                    </a:lnTo>
                    <a:cubicBezTo>
                      <a:pt x="25793" y="13730"/>
                      <a:pt x="27509" y="11417"/>
                      <a:pt x="28013" y="8639"/>
                    </a:cubicBezTo>
                    <a:cubicBezTo>
                      <a:pt x="28177" y="7472"/>
                      <a:pt x="28328" y="6301"/>
                      <a:pt x="28282" y="5126"/>
                    </a:cubicBezTo>
                    <a:cubicBezTo>
                      <a:pt x="28156" y="3451"/>
                      <a:pt x="28147" y="1738"/>
                      <a:pt x="28538" y="114"/>
                    </a:cubicBezTo>
                    <a:cubicBezTo>
                      <a:pt x="28542" y="76"/>
                      <a:pt x="28554" y="39"/>
                      <a:pt x="2856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796" name="Google Shape;2796;p41"/>
            <p:cNvGrpSpPr/>
            <p:nvPr/>
          </p:nvGrpSpPr>
          <p:grpSpPr>
            <a:xfrm rot="-945409">
              <a:off x="999784" y="3314530"/>
              <a:ext cx="1178469" cy="1151099"/>
              <a:chOff x="4672900" y="1427450"/>
              <a:chExt cx="1426111" cy="1392989"/>
            </a:xfrm>
          </p:grpSpPr>
          <p:sp>
            <p:nvSpPr>
              <p:cNvPr id="2797" name="Google Shape;2797;p41"/>
              <p:cNvSpPr/>
              <p:nvPr/>
            </p:nvSpPr>
            <p:spPr>
              <a:xfrm>
                <a:off x="4685164" y="1880790"/>
                <a:ext cx="1394783" cy="922027"/>
              </a:xfrm>
              <a:custGeom>
                <a:avLst/>
                <a:gdLst/>
                <a:ahLst/>
                <a:cxnLst/>
                <a:rect l="l" t="t" r="r" b="b"/>
                <a:pathLst>
                  <a:path w="33436" h="22103" extrusionOk="0">
                    <a:moveTo>
                      <a:pt x="2997" y="1"/>
                    </a:moveTo>
                    <a:cubicBezTo>
                      <a:pt x="2464" y="1503"/>
                      <a:pt x="2031" y="3039"/>
                      <a:pt x="1713" y="4601"/>
                    </a:cubicBezTo>
                    <a:cubicBezTo>
                      <a:pt x="46" y="10464"/>
                      <a:pt x="0" y="16823"/>
                      <a:pt x="6367" y="19749"/>
                    </a:cubicBezTo>
                    <a:cubicBezTo>
                      <a:pt x="9722" y="21305"/>
                      <a:pt x="13368" y="22102"/>
                      <a:pt x="17048" y="22102"/>
                    </a:cubicBezTo>
                    <a:cubicBezTo>
                      <a:pt x="17695" y="22102"/>
                      <a:pt x="18344" y="22077"/>
                      <a:pt x="18993" y="22028"/>
                    </a:cubicBezTo>
                    <a:cubicBezTo>
                      <a:pt x="23542" y="21965"/>
                      <a:pt x="28550" y="20643"/>
                      <a:pt x="31408" y="16936"/>
                    </a:cubicBezTo>
                    <a:cubicBezTo>
                      <a:pt x="32298" y="15803"/>
                      <a:pt x="32999" y="14468"/>
                      <a:pt x="33205" y="13054"/>
                    </a:cubicBezTo>
                    <a:cubicBezTo>
                      <a:pt x="33435" y="10607"/>
                      <a:pt x="33238" y="8156"/>
                      <a:pt x="32961" y="5730"/>
                    </a:cubicBezTo>
                    <a:cubicBezTo>
                      <a:pt x="32764" y="4387"/>
                      <a:pt x="32609" y="3014"/>
                      <a:pt x="32420" y="1646"/>
                    </a:cubicBezTo>
                    <a:cubicBezTo>
                      <a:pt x="31941" y="2074"/>
                      <a:pt x="31433" y="2469"/>
                      <a:pt x="30909" y="2838"/>
                    </a:cubicBezTo>
                    <a:cubicBezTo>
                      <a:pt x="30246" y="3295"/>
                      <a:pt x="29553" y="3711"/>
                      <a:pt x="28831" y="4080"/>
                    </a:cubicBezTo>
                    <a:cubicBezTo>
                      <a:pt x="27421" y="4806"/>
                      <a:pt x="25906" y="5339"/>
                      <a:pt x="24361" y="5721"/>
                    </a:cubicBezTo>
                    <a:cubicBezTo>
                      <a:pt x="24227" y="5759"/>
                      <a:pt x="24088" y="5789"/>
                      <a:pt x="23950" y="5822"/>
                    </a:cubicBezTo>
                    <a:cubicBezTo>
                      <a:pt x="23307" y="5965"/>
                      <a:pt x="22661" y="6078"/>
                      <a:pt x="22010" y="6166"/>
                    </a:cubicBezTo>
                    <a:cubicBezTo>
                      <a:pt x="21221" y="6275"/>
                      <a:pt x="20428" y="6343"/>
                      <a:pt x="19631" y="6364"/>
                    </a:cubicBezTo>
                    <a:cubicBezTo>
                      <a:pt x="19358" y="6373"/>
                      <a:pt x="19085" y="6378"/>
                      <a:pt x="18813" y="6378"/>
                    </a:cubicBezTo>
                    <a:cubicBezTo>
                      <a:pt x="17498" y="6378"/>
                      <a:pt x="16184" y="6269"/>
                      <a:pt x="14884" y="6057"/>
                    </a:cubicBezTo>
                    <a:cubicBezTo>
                      <a:pt x="13519" y="5835"/>
                      <a:pt x="12176" y="5495"/>
                      <a:pt x="10875" y="5037"/>
                    </a:cubicBezTo>
                    <a:lnTo>
                      <a:pt x="10867" y="5037"/>
                    </a:lnTo>
                    <a:cubicBezTo>
                      <a:pt x="10816" y="5020"/>
                      <a:pt x="10770" y="5004"/>
                      <a:pt x="10724" y="4983"/>
                    </a:cubicBezTo>
                    <a:lnTo>
                      <a:pt x="10690" y="4970"/>
                    </a:lnTo>
                    <a:cubicBezTo>
                      <a:pt x="10648" y="4957"/>
                      <a:pt x="10607" y="4941"/>
                      <a:pt x="10565" y="4924"/>
                    </a:cubicBezTo>
                    <a:cubicBezTo>
                      <a:pt x="10464" y="4890"/>
                      <a:pt x="10363" y="4853"/>
                      <a:pt x="10262" y="4811"/>
                    </a:cubicBezTo>
                    <a:cubicBezTo>
                      <a:pt x="10082" y="4743"/>
                      <a:pt x="9901" y="4672"/>
                      <a:pt x="9725" y="4597"/>
                    </a:cubicBezTo>
                    <a:cubicBezTo>
                      <a:pt x="9024" y="4303"/>
                      <a:pt x="8340" y="3975"/>
                      <a:pt x="7673" y="3614"/>
                    </a:cubicBezTo>
                    <a:cubicBezTo>
                      <a:pt x="6413" y="2930"/>
                      <a:pt x="5238" y="2108"/>
                      <a:pt x="4164" y="1155"/>
                    </a:cubicBezTo>
                    <a:cubicBezTo>
                      <a:pt x="3757" y="790"/>
                      <a:pt x="3366" y="403"/>
                      <a:pt x="299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8" name="Google Shape;2798;p41"/>
              <p:cNvSpPr/>
              <p:nvPr/>
            </p:nvSpPr>
            <p:spPr>
              <a:xfrm>
                <a:off x="5310551" y="1644700"/>
                <a:ext cx="81469" cy="47430"/>
              </a:xfrm>
              <a:custGeom>
                <a:avLst/>
                <a:gdLst/>
                <a:ahLst/>
                <a:cxnLst/>
                <a:rect l="l" t="t" r="r" b="b"/>
                <a:pathLst>
                  <a:path w="1953" h="1137" extrusionOk="0">
                    <a:moveTo>
                      <a:pt x="1597" y="0"/>
                    </a:moveTo>
                    <a:cubicBezTo>
                      <a:pt x="1074" y="0"/>
                      <a:pt x="554" y="30"/>
                      <a:pt x="34" y="84"/>
                    </a:cubicBezTo>
                    <a:cubicBezTo>
                      <a:pt x="1" y="387"/>
                      <a:pt x="22" y="731"/>
                      <a:pt x="215" y="966"/>
                    </a:cubicBezTo>
                    <a:cubicBezTo>
                      <a:pt x="361" y="1085"/>
                      <a:pt x="517" y="1136"/>
                      <a:pt x="672" y="1136"/>
                    </a:cubicBezTo>
                    <a:cubicBezTo>
                      <a:pt x="1222" y="1136"/>
                      <a:pt x="1775" y="503"/>
                      <a:pt x="1948" y="26"/>
                    </a:cubicBezTo>
                    <a:cubicBezTo>
                      <a:pt x="1948" y="21"/>
                      <a:pt x="1952" y="9"/>
                      <a:pt x="1952" y="5"/>
                    </a:cubicBezTo>
                    <a:cubicBezTo>
                      <a:pt x="1834" y="2"/>
                      <a:pt x="1715" y="0"/>
                      <a:pt x="15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9" name="Google Shape;2799;p41"/>
              <p:cNvSpPr/>
              <p:nvPr/>
            </p:nvSpPr>
            <p:spPr>
              <a:xfrm>
                <a:off x="5240011" y="1704769"/>
                <a:ext cx="17896" cy="17353"/>
              </a:xfrm>
              <a:custGeom>
                <a:avLst/>
                <a:gdLst/>
                <a:ahLst/>
                <a:cxnLst/>
                <a:rect l="l" t="t" r="r" b="b"/>
                <a:pathLst>
                  <a:path w="429" h="416" extrusionOk="0">
                    <a:moveTo>
                      <a:pt x="197" y="0"/>
                    </a:moveTo>
                    <a:cubicBezTo>
                      <a:pt x="185" y="0"/>
                      <a:pt x="176" y="4"/>
                      <a:pt x="164" y="9"/>
                    </a:cubicBezTo>
                    <a:cubicBezTo>
                      <a:pt x="160" y="9"/>
                      <a:pt x="155" y="9"/>
                      <a:pt x="151" y="13"/>
                    </a:cubicBezTo>
                    <a:cubicBezTo>
                      <a:pt x="139" y="17"/>
                      <a:pt x="130" y="21"/>
                      <a:pt x="118" y="25"/>
                    </a:cubicBezTo>
                    <a:cubicBezTo>
                      <a:pt x="113" y="25"/>
                      <a:pt x="109" y="29"/>
                      <a:pt x="105" y="34"/>
                    </a:cubicBezTo>
                    <a:cubicBezTo>
                      <a:pt x="93" y="42"/>
                      <a:pt x="84" y="50"/>
                      <a:pt x="72" y="59"/>
                    </a:cubicBezTo>
                    <a:cubicBezTo>
                      <a:pt x="72" y="63"/>
                      <a:pt x="67" y="63"/>
                      <a:pt x="63" y="67"/>
                    </a:cubicBezTo>
                    <a:cubicBezTo>
                      <a:pt x="55" y="80"/>
                      <a:pt x="46" y="88"/>
                      <a:pt x="38" y="101"/>
                    </a:cubicBezTo>
                    <a:cubicBezTo>
                      <a:pt x="38" y="105"/>
                      <a:pt x="30" y="113"/>
                      <a:pt x="25" y="118"/>
                    </a:cubicBezTo>
                    <a:cubicBezTo>
                      <a:pt x="25" y="126"/>
                      <a:pt x="21" y="139"/>
                      <a:pt x="17" y="147"/>
                    </a:cubicBezTo>
                    <a:cubicBezTo>
                      <a:pt x="9" y="155"/>
                      <a:pt x="9" y="168"/>
                      <a:pt x="9" y="176"/>
                    </a:cubicBezTo>
                    <a:cubicBezTo>
                      <a:pt x="4" y="189"/>
                      <a:pt x="4" y="202"/>
                      <a:pt x="4" y="210"/>
                    </a:cubicBezTo>
                    <a:cubicBezTo>
                      <a:pt x="0" y="218"/>
                      <a:pt x="4" y="223"/>
                      <a:pt x="4" y="227"/>
                    </a:cubicBezTo>
                    <a:cubicBezTo>
                      <a:pt x="4" y="231"/>
                      <a:pt x="4" y="248"/>
                      <a:pt x="9" y="256"/>
                    </a:cubicBezTo>
                    <a:lnTo>
                      <a:pt x="9" y="269"/>
                    </a:lnTo>
                    <a:cubicBezTo>
                      <a:pt x="9" y="273"/>
                      <a:pt x="9" y="277"/>
                      <a:pt x="9" y="277"/>
                    </a:cubicBezTo>
                    <a:lnTo>
                      <a:pt x="21" y="302"/>
                    </a:lnTo>
                    <a:cubicBezTo>
                      <a:pt x="25" y="311"/>
                      <a:pt x="30" y="319"/>
                      <a:pt x="34" y="327"/>
                    </a:cubicBezTo>
                    <a:cubicBezTo>
                      <a:pt x="42" y="336"/>
                      <a:pt x="51" y="344"/>
                      <a:pt x="55" y="353"/>
                    </a:cubicBezTo>
                    <a:cubicBezTo>
                      <a:pt x="63" y="361"/>
                      <a:pt x="67" y="365"/>
                      <a:pt x="76" y="374"/>
                    </a:cubicBezTo>
                    <a:cubicBezTo>
                      <a:pt x="84" y="378"/>
                      <a:pt x="93" y="382"/>
                      <a:pt x="97" y="386"/>
                    </a:cubicBezTo>
                    <a:cubicBezTo>
                      <a:pt x="105" y="390"/>
                      <a:pt x="113" y="395"/>
                      <a:pt x="122" y="399"/>
                    </a:cubicBezTo>
                    <a:cubicBezTo>
                      <a:pt x="130" y="403"/>
                      <a:pt x="143" y="407"/>
                      <a:pt x="151" y="411"/>
                    </a:cubicBezTo>
                    <a:lnTo>
                      <a:pt x="181" y="416"/>
                    </a:lnTo>
                    <a:lnTo>
                      <a:pt x="231" y="416"/>
                    </a:lnTo>
                    <a:lnTo>
                      <a:pt x="260" y="411"/>
                    </a:lnTo>
                    <a:cubicBezTo>
                      <a:pt x="269" y="411"/>
                      <a:pt x="277" y="407"/>
                      <a:pt x="281" y="407"/>
                    </a:cubicBezTo>
                    <a:cubicBezTo>
                      <a:pt x="294" y="403"/>
                      <a:pt x="302" y="399"/>
                      <a:pt x="311" y="390"/>
                    </a:cubicBezTo>
                    <a:cubicBezTo>
                      <a:pt x="319" y="390"/>
                      <a:pt x="328" y="386"/>
                      <a:pt x="332" y="382"/>
                    </a:cubicBezTo>
                    <a:cubicBezTo>
                      <a:pt x="344" y="374"/>
                      <a:pt x="357" y="365"/>
                      <a:pt x="365" y="357"/>
                    </a:cubicBezTo>
                    <a:cubicBezTo>
                      <a:pt x="370" y="353"/>
                      <a:pt x="374" y="348"/>
                      <a:pt x="378" y="344"/>
                    </a:cubicBezTo>
                    <a:cubicBezTo>
                      <a:pt x="378" y="340"/>
                      <a:pt x="382" y="336"/>
                      <a:pt x="386" y="332"/>
                    </a:cubicBezTo>
                    <a:lnTo>
                      <a:pt x="395" y="319"/>
                    </a:lnTo>
                    <a:lnTo>
                      <a:pt x="399" y="315"/>
                    </a:lnTo>
                    <a:cubicBezTo>
                      <a:pt x="403" y="311"/>
                      <a:pt x="403" y="302"/>
                      <a:pt x="407" y="298"/>
                    </a:cubicBezTo>
                    <a:cubicBezTo>
                      <a:pt x="411" y="294"/>
                      <a:pt x="416" y="277"/>
                      <a:pt x="420" y="269"/>
                    </a:cubicBezTo>
                    <a:cubicBezTo>
                      <a:pt x="424" y="256"/>
                      <a:pt x="424" y="248"/>
                      <a:pt x="428" y="235"/>
                    </a:cubicBezTo>
                    <a:lnTo>
                      <a:pt x="428" y="223"/>
                    </a:lnTo>
                    <a:cubicBezTo>
                      <a:pt x="428" y="210"/>
                      <a:pt x="428" y="197"/>
                      <a:pt x="428" y="181"/>
                    </a:cubicBezTo>
                    <a:cubicBezTo>
                      <a:pt x="424" y="172"/>
                      <a:pt x="424" y="164"/>
                      <a:pt x="420" y="155"/>
                    </a:cubicBezTo>
                    <a:lnTo>
                      <a:pt x="420" y="143"/>
                    </a:lnTo>
                    <a:cubicBezTo>
                      <a:pt x="416" y="130"/>
                      <a:pt x="411" y="118"/>
                      <a:pt x="403" y="105"/>
                    </a:cubicBezTo>
                    <a:cubicBezTo>
                      <a:pt x="403" y="97"/>
                      <a:pt x="399" y="92"/>
                      <a:pt x="391" y="84"/>
                    </a:cubicBezTo>
                    <a:cubicBezTo>
                      <a:pt x="386" y="80"/>
                      <a:pt x="386" y="76"/>
                      <a:pt x="382" y="67"/>
                    </a:cubicBezTo>
                    <a:lnTo>
                      <a:pt x="353" y="42"/>
                    </a:lnTo>
                    <a:lnTo>
                      <a:pt x="336" y="34"/>
                    </a:lnTo>
                    <a:lnTo>
                      <a:pt x="319" y="21"/>
                    </a:lnTo>
                    <a:cubicBezTo>
                      <a:pt x="307" y="17"/>
                      <a:pt x="294" y="13"/>
                      <a:pt x="281" y="9"/>
                    </a:cubicBezTo>
                    <a:lnTo>
                      <a:pt x="265" y="4"/>
                    </a:lnTo>
                    <a:lnTo>
                      <a:pt x="256" y="4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0" name="Google Shape;2800;p41"/>
              <p:cNvSpPr/>
              <p:nvPr/>
            </p:nvSpPr>
            <p:spPr>
              <a:xfrm>
                <a:off x="5405994" y="1733176"/>
                <a:ext cx="21567" cy="20983"/>
              </a:xfrm>
              <a:custGeom>
                <a:avLst/>
                <a:gdLst/>
                <a:ahLst/>
                <a:cxnLst/>
                <a:rect l="l" t="t" r="r" b="b"/>
                <a:pathLst>
                  <a:path w="517" h="503" extrusionOk="0">
                    <a:moveTo>
                      <a:pt x="244" y="0"/>
                    </a:moveTo>
                    <a:cubicBezTo>
                      <a:pt x="235" y="0"/>
                      <a:pt x="227" y="1"/>
                      <a:pt x="218" y="3"/>
                    </a:cubicBezTo>
                    <a:lnTo>
                      <a:pt x="181" y="12"/>
                    </a:lnTo>
                    <a:cubicBezTo>
                      <a:pt x="172" y="12"/>
                      <a:pt x="164" y="16"/>
                      <a:pt x="160" y="20"/>
                    </a:cubicBezTo>
                    <a:lnTo>
                      <a:pt x="139" y="28"/>
                    </a:lnTo>
                    <a:lnTo>
                      <a:pt x="134" y="28"/>
                    </a:lnTo>
                    <a:cubicBezTo>
                      <a:pt x="126" y="33"/>
                      <a:pt x="118" y="41"/>
                      <a:pt x="109" y="45"/>
                    </a:cubicBezTo>
                    <a:cubicBezTo>
                      <a:pt x="97" y="54"/>
                      <a:pt x="88" y="62"/>
                      <a:pt x="76" y="70"/>
                    </a:cubicBezTo>
                    <a:cubicBezTo>
                      <a:pt x="72" y="79"/>
                      <a:pt x="67" y="83"/>
                      <a:pt x="59" y="91"/>
                    </a:cubicBezTo>
                    <a:cubicBezTo>
                      <a:pt x="51" y="100"/>
                      <a:pt x="42" y="112"/>
                      <a:pt x="34" y="125"/>
                    </a:cubicBezTo>
                    <a:cubicBezTo>
                      <a:pt x="30" y="133"/>
                      <a:pt x="25" y="142"/>
                      <a:pt x="21" y="154"/>
                    </a:cubicBezTo>
                    <a:lnTo>
                      <a:pt x="13" y="171"/>
                    </a:lnTo>
                    <a:cubicBezTo>
                      <a:pt x="9" y="188"/>
                      <a:pt x="4" y="205"/>
                      <a:pt x="0" y="217"/>
                    </a:cubicBezTo>
                    <a:cubicBezTo>
                      <a:pt x="0" y="226"/>
                      <a:pt x="0" y="234"/>
                      <a:pt x="0" y="243"/>
                    </a:cubicBezTo>
                    <a:cubicBezTo>
                      <a:pt x="0" y="251"/>
                      <a:pt x="0" y="263"/>
                      <a:pt x="0" y="276"/>
                    </a:cubicBezTo>
                    <a:cubicBezTo>
                      <a:pt x="4" y="289"/>
                      <a:pt x="4" y="305"/>
                      <a:pt x="9" y="318"/>
                    </a:cubicBezTo>
                    <a:cubicBezTo>
                      <a:pt x="13" y="331"/>
                      <a:pt x="17" y="339"/>
                      <a:pt x="21" y="352"/>
                    </a:cubicBezTo>
                    <a:lnTo>
                      <a:pt x="30" y="368"/>
                    </a:lnTo>
                    <a:cubicBezTo>
                      <a:pt x="38" y="381"/>
                      <a:pt x="46" y="394"/>
                      <a:pt x="51" y="402"/>
                    </a:cubicBezTo>
                    <a:cubicBezTo>
                      <a:pt x="59" y="410"/>
                      <a:pt x="63" y="415"/>
                      <a:pt x="67" y="423"/>
                    </a:cubicBezTo>
                    <a:cubicBezTo>
                      <a:pt x="76" y="427"/>
                      <a:pt x="84" y="436"/>
                      <a:pt x="93" y="444"/>
                    </a:cubicBezTo>
                    <a:cubicBezTo>
                      <a:pt x="101" y="452"/>
                      <a:pt x="118" y="461"/>
                      <a:pt x="130" y="469"/>
                    </a:cubicBezTo>
                    <a:lnTo>
                      <a:pt x="151" y="478"/>
                    </a:lnTo>
                    <a:cubicBezTo>
                      <a:pt x="160" y="482"/>
                      <a:pt x="168" y="486"/>
                      <a:pt x="176" y="490"/>
                    </a:cubicBezTo>
                    <a:cubicBezTo>
                      <a:pt x="193" y="490"/>
                      <a:pt x="206" y="494"/>
                      <a:pt x="218" y="499"/>
                    </a:cubicBezTo>
                    <a:cubicBezTo>
                      <a:pt x="235" y="499"/>
                      <a:pt x="248" y="499"/>
                      <a:pt x="260" y="503"/>
                    </a:cubicBezTo>
                    <a:lnTo>
                      <a:pt x="286" y="503"/>
                    </a:lnTo>
                    <a:cubicBezTo>
                      <a:pt x="302" y="499"/>
                      <a:pt x="315" y="494"/>
                      <a:pt x="332" y="490"/>
                    </a:cubicBezTo>
                    <a:lnTo>
                      <a:pt x="361" y="482"/>
                    </a:lnTo>
                    <a:lnTo>
                      <a:pt x="382" y="473"/>
                    </a:lnTo>
                    <a:cubicBezTo>
                      <a:pt x="395" y="465"/>
                      <a:pt x="407" y="457"/>
                      <a:pt x="416" y="448"/>
                    </a:cubicBezTo>
                    <a:cubicBezTo>
                      <a:pt x="424" y="444"/>
                      <a:pt x="432" y="436"/>
                      <a:pt x="437" y="431"/>
                    </a:cubicBezTo>
                    <a:cubicBezTo>
                      <a:pt x="445" y="423"/>
                      <a:pt x="449" y="419"/>
                      <a:pt x="458" y="410"/>
                    </a:cubicBezTo>
                    <a:cubicBezTo>
                      <a:pt x="462" y="406"/>
                      <a:pt x="470" y="389"/>
                      <a:pt x="479" y="381"/>
                    </a:cubicBezTo>
                    <a:cubicBezTo>
                      <a:pt x="487" y="368"/>
                      <a:pt x="491" y="360"/>
                      <a:pt x="495" y="347"/>
                    </a:cubicBezTo>
                    <a:lnTo>
                      <a:pt x="504" y="335"/>
                    </a:lnTo>
                    <a:cubicBezTo>
                      <a:pt x="504" y="331"/>
                      <a:pt x="504" y="322"/>
                      <a:pt x="508" y="318"/>
                    </a:cubicBezTo>
                    <a:cubicBezTo>
                      <a:pt x="508" y="310"/>
                      <a:pt x="512" y="301"/>
                      <a:pt x="512" y="289"/>
                    </a:cubicBezTo>
                    <a:cubicBezTo>
                      <a:pt x="516" y="276"/>
                      <a:pt x="516" y="263"/>
                      <a:pt x="516" y="247"/>
                    </a:cubicBezTo>
                    <a:lnTo>
                      <a:pt x="516" y="209"/>
                    </a:lnTo>
                    <a:cubicBezTo>
                      <a:pt x="516" y="196"/>
                      <a:pt x="512" y="196"/>
                      <a:pt x="512" y="192"/>
                    </a:cubicBezTo>
                    <a:cubicBezTo>
                      <a:pt x="512" y="180"/>
                      <a:pt x="508" y="167"/>
                      <a:pt x="504" y="159"/>
                    </a:cubicBezTo>
                    <a:cubicBezTo>
                      <a:pt x="495" y="146"/>
                      <a:pt x="491" y="133"/>
                      <a:pt x="483" y="125"/>
                    </a:cubicBezTo>
                    <a:cubicBezTo>
                      <a:pt x="474" y="117"/>
                      <a:pt x="470" y="108"/>
                      <a:pt x="466" y="100"/>
                    </a:cubicBezTo>
                    <a:cubicBezTo>
                      <a:pt x="458" y="91"/>
                      <a:pt x="449" y="83"/>
                      <a:pt x="445" y="75"/>
                    </a:cubicBezTo>
                    <a:cubicBezTo>
                      <a:pt x="432" y="66"/>
                      <a:pt x="424" y="58"/>
                      <a:pt x="412" y="49"/>
                    </a:cubicBezTo>
                    <a:cubicBezTo>
                      <a:pt x="403" y="41"/>
                      <a:pt x="395" y="37"/>
                      <a:pt x="386" y="33"/>
                    </a:cubicBezTo>
                    <a:cubicBezTo>
                      <a:pt x="378" y="28"/>
                      <a:pt x="370" y="24"/>
                      <a:pt x="365" y="20"/>
                    </a:cubicBezTo>
                    <a:cubicBezTo>
                      <a:pt x="361" y="20"/>
                      <a:pt x="357" y="16"/>
                      <a:pt x="353" y="16"/>
                    </a:cubicBezTo>
                    <a:lnTo>
                      <a:pt x="349" y="16"/>
                    </a:lnTo>
                    <a:lnTo>
                      <a:pt x="319" y="3"/>
                    </a:lnTo>
                    <a:lnTo>
                      <a:pt x="269" y="3"/>
                    </a:lnTo>
                    <a:cubicBezTo>
                      <a:pt x="260" y="1"/>
                      <a:pt x="252" y="0"/>
                      <a:pt x="2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1" name="Google Shape;2801;p41"/>
              <p:cNvSpPr/>
              <p:nvPr/>
            </p:nvSpPr>
            <p:spPr>
              <a:xfrm>
                <a:off x="5450962" y="1649789"/>
                <a:ext cx="92858" cy="51768"/>
              </a:xfrm>
              <a:custGeom>
                <a:avLst/>
                <a:gdLst/>
                <a:ahLst/>
                <a:cxnLst/>
                <a:rect l="l" t="t" r="r" b="b"/>
                <a:pathLst>
                  <a:path w="2226" h="1241" extrusionOk="0">
                    <a:moveTo>
                      <a:pt x="236" y="0"/>
                    </a:moveTo>
                    <a:cubicBezTo>
                      <a:pt x="215" y="42"/>
                      <a:pt x="186" y="84"/>
                      <a:pt x="152" y="122"/>
                    </a:cubicBezTo>
                    <a:cubicBezTo>
                      <a:pt x="55" y="273"/>
                      <a:pt x="1" y="487"/>
                      <a:pt x="51" y="655"/>
                    </a:cubicBezTo>
                    <a:cubicBezTo>
                      <a:pt x="213" y="1039"/>
                      <a:pt x="676" y="1240"/>
                      <a:pt x="1134" y="1240"/>
                    </a:cubicBezTo>
                    <a:cubicBezTo>
                      <a:pt x="1603" y="1240"/>
                      <a:pt x="2067" y="1029"/>
                      <a:pt x="2196" y="588"/>
                    </a:cubicBezTo>
                    <a:cubicBezTo>
                      <a:pt x="2217" y="525"/>
                      <a:pt x="2225" y="453"/>
                      <a:pt x="2217" y="386"/>
                    </a:cubicBezTo>
                    <a:cubicBezTo>
                      <a:pt x="1566" y="214"/>
                      <a:pt x="903" y="84"/>
                      <a:pt x="23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2" name="Google Shape;2802;p41"/>
              <p:cNvSpPr/>
              <p:nvPr/>
            </p:nvSpPr>
            <p:spPr>
              <a:xfrm>
                <a:off x="5598215" y="1736096"/>
                <a:ext cx="20190" cy="19815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75" extrusionOk="0">
                    <a:moveTo>
                      <a:pt x="236" y="0"/>
                    </a:moveTo>
                    <a:lnTo>
                      <a:pt x="198" y="5"/>
                    </a:lnTo>
                    <a:lnTo>
                      <a:pt x="169" y="17"/>
                    </a:lnTo>
                    <a:cubicBezTo>
                      <a:pt x="156" y="21"/>
                      <a:pt x="143" y="26"/>
                      <a:pt x="135" y="30"/>
                    </a:cubicBezTo>
                    <a:lnTo>
                      <a:pt x="114" y="42"/>
                    </a:lnTo>
                    <a:cubicBezTo>
                      <a:pt x="102" y="47"/>
                      <a:pt x="93" y="55"/>
                      <a:pt x="85" y="63"/>
                    </a:cubicBezTo>
                    <a:cubicBezTo>
                      <a:pt x="76" y="68"/>
                      <a:pt x="72" y="76"/>
                      <a:pt x="64" y="84"/>
                    </a:cubicBezTo>
                    <a:cubicBezTo>
                      <a:pt x="55" y="89"/>
                      <a:pt x="51" y="97"/>
                      <a:pt x="47" y="105"/>
                    </a:cubicBezTo>
                    <a:cubicBezTo>
                      <a:pt x="39" y="118"/>
                      <a:pt x="30" y="131"/>
                      <a:pt x="26" y="143"/>
                    </a:cubicBezTo>
                    <a:cubicBezTo>
                      <a:pt x="18" y="156"/>
                      <a:pt x="18" y="164"/>
                      <a:pt x="13" y="177"/>
                    </a:cubicBezTo>
                    <a:cubicBezTo>
                      <a:pt x="9" y="181"/>
                      <a:pt x="9" y="189"/>
                      <a:pt x="5" y="198"/>
                    </a:cubicBezTo>
                    <a:cubicBezTo>
                      <a:pt x="5" y="206"/>
                      <a:pt x="5" y="214"/>
                      <a:pt x="1" y="223"/>
                    </a:cubicBezTo>
                    <a:cubicBezTo>
                      <a:pt x="1" y="235"/>
                      <a:pt x="1" y="248"/>
                      <a:pt x="1" y="261"/>
                    </a:cubicBezTo>
                    <a:cubicBezTo>
                      <a:pt x="1" y="273"/>
                      <a:pt x="1" y="282"/>
                      <a:pt x="5" y="290"/>
                    </a:cubicBezTo>
                    <a:cubicBezTo>
                      <a:pt x="9" y="307"/>
                      <a:pt x="13" y="319"/>
                      <a:pt x="22" y="332"/>
                    </a:cubicBezTo>
                    <a:cubicBezTo>
                      <a:pt x="18" y="332"/>
                      <a:pt x="18" y="336"/>
                      <a:pt x="22" y="336"/>
                    </a:cubicBezTo>
                    <a:cubicBezTo>
                      <a:pt x="30" y="353"/>
                      <a:pt x="39" y="370"/>
                      <a:pt x="47" y="382"/>
                    </a:cubicBezTo>
                    <a:cubicBezTo>
                      <a:pt x="60" y="395"/>
                      <a:pt x="68" y="403"/>
                      <a:pt x="81" y="416"/>
                    </a:cubicBezTo>
                    <a:cubicBezTo>
                      <a:pt x="89" y="420"/>
                      <a:pt x="93" y="429"/>
                      <a:pt x="106" y="433"/>
                    </a:cubicBezTo>
                    <a:cubicBezTo>
                      <a:pt x="110" y="437"/>
                      <a:pt x="114" y="441"/>
                      <a:pt x="122" y="445"/>
                    </a:cubicBezTo>
                    <a:cubicBezTo>
                      <a:pt x="122" y="445"/>
                      <a:pt x="131" y="445"/>
                      <a:pt x="131" y="450"/>
                    </a:cubicBezTo>
                    <a:lnTo>
                      <a:pt x="160" y="462"/>
                    </a:lnTo>
                    <a:cubicBezTo>
                      <a:pt x="169" y="466"/>
                      <a:pt x="181" y="466"/>
                      <a:pt x="190" y="471"/>
                    </a:cubicBezTo>
                    <a:cubicBezTo>
                      <a:pt x="202" y="471"/>
                      <a:pt x="211" y="471"/>
                      <a:pt x="223" y="475"/>
                    </a:cubicBezTo>
                    <a:lnTo>
                      <a:pt x="253" y="475"/>
                    </a:lnTo>
                    <a:cubicBezTo>
                      <a:pt x="265" y="471"/>
                      <a:pt x="278" y="471"/>
                      <a:pt x="290" y="471"/>
                    </a:cubicBezTo>
                    <a:cubicBezTo>
                      <a:pt x="303" y="471"/>
                      <a:pt x="316" y="462"/>
                      <a:pt x="324" y="458"/>
                    </a:cubicBezTo>
                    <a:lnTo>
                      <a:pt x="349" y="450"/>
                    </a:lnTo>
                    <a:lnTo>
                      <a:pt x="387" y="429"/>
                    </a:lnTo>
                    <a:lnTo>
                      <a:pt x="408" y="408"/>
                    </a:lnTo>
                    <a:cubicBezTo>
                      <a:pt x="412" y="403"/>
                      <a:pt x="421" y="395"/>
                      <a:pt x="425" y="387"/>
                    </a:cubicBezTo>
                    <a:cubicBezTo>
                      <a:pt x="433" y="382"/>
                      <a:pt x="437" y="374"/>
                      <a:pt x="441" y="370"/>
                    </a:cubicBezTo>
                    <a:cubicBezTo>
                      <a:pt x="450" y="361"/>
                      <a:pt x="454" y="349"/>
                      <a:pt x="454" y="349"/>
                    </a:cubicBezTo>
                    <a:cubicBezTo>
                      <a:pt x="458" y="349"/>
                      <a:pt x="462" y="340"/>
                      <a:pt x="462" y="336"/>
                    </a:cubicBezTo>
                    <a:cubicBezTo>
                      <a:pt x="467" y="328"/>
                      <a:pt x="467" y="319"/>
                      <a:pt x="471" y="315"/>
                    </a:cubicBezTo>
                    <a:cubicBezTo>
                      <a:pt x="475" y="307"/>
                      <a:pt x="475" y="303"/>
                      <a:pt x="475" y="294"/>
                    </a:cubicBezTo>
                    <a:cubicBezTo>
                      <a:pt x="479" y="277"/>
                      <a:pt x="483" y="261"/>
                      <a:pt x="483" y="244"/>
                    </a:cubicBezTo>
                    <a:cubicBezTo>
                      <a:pt x="483" y="231"/>
                      <a:pt x="483" y="219"/>
                      <a:pt x="483" y="206"/>
                    </a:cubicBezTo>
                    <a:cubicBezTo>
                      <a:pt x="483" y="198"/>
                      <a:pt x="483" y="189"/>
                      <a:pt x="479" y="185"/>
                    </a:cubicBezTo>
                    <a:lnTo>
                      <a:pt x="479" y="173"/>
                    </a:lnTo>
                    <a:cubicBezTo>
                      <a:pt x="475" y="164"/>
                      <a:pt x="475" y="160"/>
                      <a:pt x="471" y="156"/>
                    </a:cubicBezTo>
                    <a:cubicBezTo>
                      <a:pt x="471" y="147"/>
                      <a:pt x="467" y="143"/>
                      <a:pt x="467" y="139"/>
                    </a:cubicBezTo>
                    <a:cubicBezTo>
                      <a:pt x="462" y="135"/>
                      <a:pt x="462" y="131"/>
                      <a:pt x="458" y="126"/>
                    </a:cubicBezTo>
                    <a:cubicBezTo>
                      <a:pt x="458" y="122"/>
                      <a:pt x="454" y="114"/>
                      <a:pt x="450" y="105"/>
                    </a:cubicBezTo>
                    <a:cubicBezTo>
                      <a:pt x="441" y="97"/>
                      <a:pt x="429" y="84"/>
                      <a:pt x="416" y="72"/>
                    </a:cubicBezTo>
                    <a:cubicBezTo>
                      <a:pt x="412" y="63"/>
                      <a:pt x="404" y="59"/>
                      <a:pt x="395" y="55"/>
                    </a:cubicBezTo>
                    <a:lnTo>
                      <a:pt x="374" y="38"/>
                    </a:lnTo>
                    <a:cubicBezTo>
                      <a:pt x="366" y="34"/>
                      <a:pt x="362" y="30"/>
                      <a:pt x="358" y="26"/>
                    </a:cubicBezTo>
                    <a:cubicBezTo>
                      <a:pt x="341" y="21"/>
                      <a:pt x="328" y="17"/>
                      <a:pt x="316" y="13"/>
                    </a:cubicBezTo>
                    <a:cubicBezTo>
                      <a:pt x="311" y="9"/>
                      <a:pt x="303" y="9"/>
                      <a:pt x="299" y="9"/>
                    </a:cubicBezTo>
                    <a:cubicBezTo>
                      <a:pt x="290" y="5"/>
                      <a:pt x="282" y="5"/>
                      <a:pt x="27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3" name="Google Shape;2803;p41"/>
              <p:cNvSpPr/>
              <p:nvPr/>
            </p:nvSpPr>
            <p:spPr>
              <a:xfrm>
                <a:off x="5300789" y="1641738"/>
                <a:ext cx="100617" cy="23319"/>
              </a:xfrm>
              <a:custGeom>
                <a:avLst/>
                <a:gdLst/>
                <a:ahLst/>
                <a:cxnLst/>
                <a:rect l="l" t="t" r="r" b="b"/>
                <a:pathLst>
                  <a:path w="2412" h="559" extrusionOk="0">
                    <a:moveTo>
                      <a:pt x="419" y="0"/>
                    </a:moveTo>
                    <a:cubicBezTo>
                      <a:pt x="264" y="0"/>
                      <a:pt x="58" y="63"/>
                      <a:pt x="100" y="252"/>
                    </a:cubicBezTo>
                    <a:cubicBezTo>
                      <a:pt x="1" y="372"/>
                      <a:pt x="86" y="558"/>
                      <a:pt x="242" y="558"/>
                    </a:cubicBezTo>
                    <a:cubicBezTo>
                      <a:pt x="244" y="558"/>
                      <a:pt x="246" y="558"/>
                      <a:pt x="247" y="558"/>
                    </a:cubicBezTo>
                    <a:cubicBezTo>
                      <a:pt x="831" y="508"/>
                      <a:pt x="1410" y="491"/>
                      <a:pt x="1993" y="470"/>
                    </a:cubicBezTo>
                    <a:cubicBezTo>
                      <a:pt x="2008" y="471"/>
                      <a:pt x="2022" y="472"/>
                      <a:pt x="2035" y="472"/>
                    </a:cubicBezTo>
                    <a:cubicBezTo>
                      <a:pt x="2386" y="472"/>
                      <a:pt x="2411" y="67"/>
                      <a:pt x="2031" y="55"/>
                    </a:cubicBezTo>
                    <a:cubicBezTo>
                      <a:pt x="1798" y="16"/>
                      <a:pt x="1562" y="8"/>
                      <a:pt x="1326" y="8"/>
                    </a:cubicBezTo>
                    <a:cubicBezTo>
                      <a:pt x="1158" y="8"/>
                      <a:pt x="989" y="12"/>
                      <a:pt x="821" y="12"/>
                    </a:cubicBezTo>
                    <a:cubicBezTo>
                      <a:pt x="687" y="12"/>
                      <a:pt x="553" y="10"/>
                      <a:pt x="41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4" name="Google Shape;2804;p41"/>
              <p:cNvSpPr/>
              <p:nvPr/>
            </p:nvSpPr>
            <p:spPr>
              <a:xfrm>
                <a:off x="5442453" y="1647161"/>
                <a:ext cx="111337" cy="36959"/>
              </a:xfrm>
              <a:custGeom>
                <a:avLst/>
                <a:gdLst/>
                <a:ahLst/>
                <a:cxnLst/>
                <a:rect l="l" t="t" r="r" b="b"/>
                <a:pathLst>
                  <a:path w="2669" h="886" extrusionOk="0">
                    <a:moveTo>
                      <a:pt x="566" y="1"/>
                    </a:moveTo>
                    <a:cubicBezTo>
                      <a:pt x="521" y="1"/>
                      <a:pt x="477" y="2"/>
                      <a:pt x="432" y="4"/>
                    </a:cubicBezTo>
                    <a:cubicBezTo>
                      <a:pt x="425" y="4"/>
                      <a:pt x="419" y="3"/>
                      <a:pt x="413" y="3"/>
                    </a:cubicBezTo>
                    <a:cubicBezTo>
                      <a:pt x="336" y="3"/>
                      <a:pt x="265" y="52"/>
                      <a:pt x="230" y="126"/>
                    </a:cubicBezTo>
                    <a:cubicBezTo>
                      <a:pt x="1" y="222"/>
                      <a:pt x="111" y="512"/>
                      <a:pt x="343" y="512"/>
                    </a:cubicBezTo>
                    <a:cubicBezTo>
                      <a:pt x="344" y="512"/>
                      <a:pt x="346" y="512"/>
                      <a:pt x="348" y="512"/>
                    </a:cubicBezTo>
                    <a:cubicBezTo>
                      <a:pt x="1032" y="575"/>
                      <a:pt x="1682" y="785"/>
                      <a:pt x="2362" y="886"/>
                    </a:cubicBezTo>
                    <a:cubicBezTo>
                      <a:pt x="2572" y="886"/>
                      <a:pt x="2669" y="542"/>
                      <a:pt x="2463" y="462"/>
                    </a:cubicBezTo>
                    <a:cubicBezTo>
                      <a:pt x="1842" y="281"/>
                      <a:pt x="1231" y="1"/>
                      <a:pt x="56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5" name="Google Shape;2805;p41"/>
              <p:cNvSpPr/>
              <p:nvPr/>
            </p:nvSpPr>
            <p:spPr>
              <a:xfrm>
                <a:off x="4685164" y="1882640"/>
                <a:ext cx="1394783" cy="922027"/>
              </a:xfrm>
              <a:custGeom>
                <a:avLst/>
                <a:gdLst/>
                <a:ahLst/>
                <a:cxnLst/>
                <a:rect l="l" t="t" r="r" b="b"/>
                <a:pathLst>
                  <a:path w="33436" h="22103" extrusionOk="0">
                    <a:moveTo>
                      <a:pt x="2997" y="1"/>
                    </a:moveTo>
                    <a:cubicBezTo>
                      <a:pt x="2464" y="1503"/>
                      <a:pt x="2031" y="3039"/>
                      <a:pt x="1713" y="4601"/>
                    </a:cubicBezTo>
                    <a:cubicBezTo>
                      <a:pt x="46" y="10464"/>
                      <a:pt x="0" y="16823"/>
                      <a:pt x="6367" y="19749"/>
                    </a:cubicBezTo>
                    <a:cubicBezTo>
                      <a:pt x="9722" y="21305"/>
                      <a:pt x="13368" y="22102"/>
                      <a:pt x="17048" y="22102"/>
                    </a:cubicBezTo>
                    <a:cubicBezTo>
                      <a:pt x="17695" y="22102"/>
                      <a:pt x="18344" y="22077"/>
                      <a:pt x="18993" y="22028"/>
                    </a:cubicBezTo>
                    <a:cubicBezTo>
                      <a:pt x="23542" y="21965"/>
                      <a:pt x="28550" y="20643"/>
                      <a:pt x="31408" y="16936"/>
                    </a:cubicBezTo>
                    <a:cubicBezTo>
                      <a:pt x="32298" y="15803"/>
                      <a:pt x="32999" y="14468"/>
                      <a:pt x="33205" y="13054"/>
                    </a:cubicBezTo>
                    <a:cubicBezTo>
                      <a:pt x="33435" y="10607"/>
                      <a:pt x="33238" y="8156"/>
                      <a:pt x="32961" y="5730"/>
                    </a:cubicBezTo>
                    <a:cubicBezTo>
                      <a:pt x="32764" y="4387"/>
                      <a:pt x="32609" y="3014"/>
                      <a:pt x="32420" y="1646"/>
                    </a:cubicBezTo>
                    <a:cubicBezTo>
                      <a:pt x="31941" y="2074"/>
                      <a:pt x="31433" y="2469"/>
                      <a:pt x="30909" y="2838"/>
                    </a:cubicBezTo>
                    <a:cubicBezTo>
                      <a:pt x="30246" y="3295"/>
                      <a:pt x="29553" y="3711"/>
                      <a:pt x="28831" y="4080"/>
                    </a:cubicBezTo>
                    <a:cubicBezTo>
                      <a:pt x="27421" y="4806"/>
                      <a:pt x="25906" y="5339"/>
                      <a:pt x="24361" y="5721"/>
                    </a:cubicBezTo>
                    <a:cubicBezTo>
                      <a:pt x="24227" y="5759"/>
                      <a:pt x="24088" y="5789"/>
                      <a:pt x="23950" y="5822"/>
                    </a:cubicBezTo>
                    <a:cubicBezTo>
                      <a:pt x="23307" y="5965"/>
                      <a:pt x="22661" y="6078"/>
                      <a:pt x="22010" y="6166"/>
                    </a:cubicBezTo>
                    <a:cubicBezTo>
                      <a:pt x="21221" y="6275"/>
                      <a:pt x="20428" y="6343"/>
                      <a:pt x="19631" y="6364"/>
                    </a:cubicBezTo>
                    <a:cubicBezTo>
                      <a:pt x="19358" y="6373"/>
                      <a:pt x="19085" y="6378"/>
                      <a:pt x="18813" y="6378"/>
                    </a:cubicBezTo>
                    <a:cubicBezTo>
                      <a:pt x="17498" y="6378"/>
                      <a:pt x="16184" y="6269"/>
                      <a:pt x="14884" y="6057"/>
                    </a:cubicBezTo>
                    <a:cubicBezTo>
                      <a:pt x="13519" y="5835"/>
                      <a:pt x="12176" y="5495"/>
                      <a:pt x="10875" y="5037"/>
                    </a:cubicBezTo>
                    <a:lnTo>
                      <a:pt x="10867" y="5037"/>
                    </a:lnTo>
                    <a:cubicBezTo>
                      <a:pt x="10816" y="5020"/>
                      <a:pt x="10770" y="5004"/>
                      <a:pt x="10724" y="4983"/>
                    </a:cubicBezTo>
                    <a:lnTo>
                      <a:pt x="10690" y="4970"/>
                    </a:lnTo>
                    <a:cubicBezTo>
                      <a:pt x="10648" y="4957"/>
                      <a:pt x="10607" y="4941"/>
                      <a:pt x="10565" y="4924"/>
                    </a:cubicBezTo>
                    <a:cubicBezTo>
                      <a:pt x="10464" y="4890"/>
                      <a:pt x="10363" y="4853"/>
                      <a:pt x="10262" y="4811"/>
                    </a:cubicBezTo>
                    <a:cubicBezTo>
                      <a:pt x="10082" y="4743"/>
                      <a:pt x="9901" y="4672"/>
                      <a:pt x="9725" y="4597"/>
                    </a:cubicBezTo>
                    <a:cubicBezTo>
                      <a:pt x="9024" y="4303"/>
                      <a:pt x="8340" y="3975"/>
                      <a:pt x="7673" y="3614"/>
                    </a:cubicBezTo>
                    <a:cubicBezTo>
                      <a:pt x="6413" y="2930"/>
                      <a:pt x="5238" y="2108"/>
                      <a:pt x="4164" y="1155"/>
                    </a:cubicBezTo>
                    <a:cubicBezTo>
                      <a:pt x="3757" y="790"/>
                      <a:pt x="3366" y="403"/>
                      <a:pt x="2997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6" name="Google Shape;2806;p41"/>
              <p:cNvSpPr/>
              <p:nvPr/>
            </p:nvSpPr>
            <p:spPr>
              <a:xfrm>
                <a:off x="5338583" y="2201798"/>
                <a:ext cx="162855" cy="62447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1497" extrusionOk="0">
                    <a:moveTo>
                      <a:pt x="1253" y="0"/>
                    </a:moveTo>
                    <a:cubicBezTo>
                      <a:pt x="644" y="0"/>
                      <a:pt x="110" y="109"/>
                      <a:pt x="46" y="492"/>
                    </a:cubicBezTo>
                    <a:cubicBezTo>
                      <a:pt x="0" y="820"/>
                      <a:pt x="298" y="1097"/>
                      <a:pt x="584" y="1210"/>
                    </a:cubicBezTo>
                    <a:cubicBezTo>
                      <a:pt x="1082" y="1379"/>
                      <a:pt x="1619" y="1497"/>
                      <a:pt x="2155" y="1497"/>
                    </a:cubicBezTo>
                    <a:cubicBezTo>
                      <a:pt x="2337" y="1497"/>
                      <a:pt x="2519" y="1483"/>
                      <a:pt x="2699" y="1453"/>
                    </a:cubicBezTo>
                    <a:cubicBezTo>
                      <a:pt x="3396" y="1357"/>
                      <a:pt x="3904" y="404"/>
                      <a:pt x="3014" y="177"/>
                    </a:cubicBezTo>
                    <a:cubicBezTo>
                      <a:pt x="2690" y="133"/>
                      <a:pt x="1926" y="0"/>
                      <a:pt x="125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7" name="Google Shape;2807;p41"/>
              <p:cNvSpPr/>
              <p:nvPr/>
            </p:nvSpPr>
            <p:spPr>
              <a:xfrm>
                <a:off x="4738726" y="2401819"/>
                <a:ext cx="1350481" cy="412937"/>
              </a:xfrm>
              <a:custGeom>
                <a:avLst/>
                <a:gdLst/>
                <a:ahLst/>
                <a:cxnLst/>
                <a:rect l="l" t="t" r="r" b="b"/>
                <a:pathLst>
                  <a:path w="32374" h="9899" extrusionOk="0">
                    <a:moveTo>
                      <a:pt x="32165" y="0"/>
                    </a:moveTo>
                    <a:cubicBezTo>
                      <a:pt x="31851" y="0"/>
                      <a:pt x="31653" y="1004"/>
                      <a:pt x="31434" y="1212"/>
                    </a:cubicBezTo>
                    <a:cubicBezTo>
                      <a:pt x="30586" y="2669"/>
                      <a:pt x="29427" y="3987"/>
                      <a:pt x="27870" y="4751"/>
                    </a:cubicBezTo>
                    <a:cubicBezTo>
                      <a:pt x="23855" y="6815"/>
                      <a:pt x="19278" y="7582"/>
                      <a:pt x="14790" y="7582"/>
                    </a:cubicBezTo>
                    <a:cubicBezTo>
                      <a:pt x="14633" y="7582"/>
                      <a:pt x="14477" y="7582"/>
                      <a:pt x="14321" y="7580"/>
                    </a:cubicBezTo>
                    <a:cubicBezTo>
                      <a:pt x="14203" y="7582"/>
                      <a:pt x="14084" y="7583"/>
                      <a:pt x="13966" y="7583"/>
                    </a:cubicBezTo>
                    <a:cubicBezTo>
                      <a:pt x="9310" y="7583"/>
                      <a:pt x="4717" y="5982"/>
                      <a:pt x="1054" y="3244"/>
                    </a:cubicBezTo>
                    <a:cubicBezTo>
                      <a:pt x="857" y="3149"/>
                      <a:pt x="463" y="2662"/>
                      <a:pt x="199" y="2662"/>
                    </a:cubicBezTo>
                    <a:cubicBezTo>
                      <a:pt x="148" y="2662"/>
                      <a:pt x="102" y="2681"/>
                      <a:pt x="63" y="2723"/>
                    </a:cubicBezTo>
                    <a:cubicBezTo>
                      <a:pt x="0" y="2807"/>
                      <a:pt x="13" y="2925"/>
                      <a:pt x="97" y="2992"/>
                    </a:cubicBezTo>
                    <a:cubicBezTo>
                      <a:pt x="181" y="3055"/>
                      <a:pt x="261" y="3118"/>
                      <a:pt x="345" y="3181"/>
                    </a:cubicBezTo>
                    <a:cubicBezTo>
                      <a:pt x="328" y="3345"/>
                      <a:pt x="517" y="3542"/>
                      <a:pt x="588" y="3685"/>
                    </a:cubicBezTo>
                    <a:cubicBezTo>
                      <a:pt x="2473" y="6593"/>
                      <a:pt x="5935" y="7999"/>
                      <a:pt x="9234" y="8868"/>
                    </a:cubicBezTo>
                    <a:cubicBezTo>
                      <a:pt x="11314" y="9595"/>
                      <a:pt x="13495" y="9899"/>
                      <a:pt x="15690" y="9899"/>
                    </a:cubicBezTo>
                    <a:cubicBezTo>
                      <a:pt x="17650" y="9899"/>
                      <a:pt x="19622" y="9657"/>
                      <a:pt x="21541" y="9259"/>
                    </a:cubicBezTo>
                    <a:cubicBezTo>
                      <a:pt x="21574" y="9280"/>
                      <a:pt x="21612" y="9292"/>
                      <a:pt x="21650" y="9292"/>
                    </a:cubicBezTo>
                    <a:cubicBezTo>
                      <a:pt x="21664" y="9293"/>
                      <a:pt x="21677" y="9293"/>
                      <a:pt x="21691" y="9293"/>
                    </a:cubicBezTo>
                    <a:cubicBezTo>
                      <a:pt x="21758" y="9293"/>
                      <a:pt x="21827" y="9285"/>
                      <a:pt x="21889" y="9271"/>
                    </a:cubicBezTo>
                    <a:cubicBezTo>
                      <a:pt x="22985" y="9053"/>
                      <a:pt x="24013" y="8621"/>
                      <a:pt x="25066" y="8264"/>
                    </a:cubicBezTo>
                    <a:cubicBezTo>
                      <a:pt x="25111" y="8308"/>
                      <a:pt x="25171" y="8336"/>
                      <a:pt x="25235" y="8336"/>
                    </a:cubicBezTo>
                    <a:cubicBezTo>
                      <a:pt x="25250" y="8336"/>
                      <a:pt x="25265" y="8334"/>
                      <a:pt x="25281" y="8331"/>
                    </a:cubicBezTo>
                    <a:cubicBezTo>
                      <a:pt x="26044" y="8142"/>
                      <a:pt x="26666" y="7613"/>
                      <a:pt x="27304" y="7185"/>
                    </a:cubicBezTo>
                    <a:cubicBezTo>
                      <a:pt x="29327" y="5804"/>
                      <a:pt x="30989" y="3920"/>
                      <a:pt x="31929" y="1678"/>
                    </a:cubicBezTo>
                    <a:cubicBezTo>
                      <a:pt x="32017" y="1561"/>
                      <a:pt x="31958" y="1393"/>
                      <a:pt x="31816" y="1355"/>
                    </a:cubicBezTo>
                    <a:cubicBezTo>
                      <a:pt x="32005" y="1011"/>
                      <a:pt x="32172" y="654"/>
                      <a:pt x="32315" y="289"/>
                    </a:cubicBezTo>
                    <a:cubicBezTo>
                      <a:pt x="32336" y="260"/>
                      <a:pt x="32374" y="130"/>
                      <a:pt x="32311" y="71"/>
                    </a:cubicBezTo>
                    <a:cubicBezTo>
                      <a:pt x="32259" y="22"/>
                      <a:pt x="32211" y="0"/>
                      <a:pt x="32165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8" name="Google Shape;2808;p41"/>
              <p:cNvSpPr/>
              <p:nvPr/>
            </p:nvSpPr>
            <p:spPr>
              <a:xfrm>
                <a:off x="6007436" y="2391057"/>
                <a:ext cx="18939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8" extrusionOk="0">
                    <a:moveTo>
                      <a:pt x="217" y="1"/>
                    </a:moveTo>
                    <a:cubicBezTo>
                      <a:pt x="103" y="1"/>
                      <a:pt x="0" y="111"/>
                      <a:pt x="33" y="236"/>
                    </a:cubicBezTo>
                    <a:cubicBezTo>
                      <a:pt x="58" y="320"/>
                      <a:pt x="132" y="378"/>
                      <a:pt x="216" y="378"/>
                    </a:cubicBezTo>
                    <a:cubicBezTo>
                      <a:pt x="233" y="378"/>
                      <a:pt x="251" y="376"/>
                      <a:pt x="268" y="371"/>
                    </a:cubicBezTo>
                    <a:cubicBezTo>
                      <a:pt x="428" y="329"/>
                      <a:pt x="453" y="111"/>
                      <a:pt x="310" y="27"/>
                    </a:cubicBezTo>
                    <a:cubicBezTo>
                      <a:pt x="280" y="9"/>
                      <a:pt x="248" y="1"/>
                      <a:pt x="21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9" name="Google Shape;2809;p41"/>
              <p:cNvSpPr/>
              <p:nvPr/>
            </p:nvSpPr>
            <p:spPr>
              <a:xfrm>
                <a:off x="6003056" y="2366195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14" y="0"/>
                    </a:moveTo>
                    <a:cubicBezTo>
                      <a:pt x="99" y="0"/>
                      <a:pt x="1" y="107"/>
                      <a:pt x="33" y="232"/>
                    </a:cubicBezTo>
                    <a:cubicBezTo>
                      <a:pt x="55" y="318"/>
                      <a:pt x="134" y="376"/>
                      <a:pt x="219" y="376"/>
                    </a:cubicBezTo>
                    <a:cubicBezTo>
                      <a:pt x="234" y="376"/>
                      <a:pt x="249" y="374"/>
                      <a:pt x="264" y="371"/>
                    </a:cubicBezTo>
                    <a:cubicBezTo>
                      <a:pt x="424" y="325"/>
                      <a:pt x="453" y="106"/>
                      <a:pt x="310" y="27"/>
                    </a:cubicBezTo>
                    <a:cubicBezTo>
                      <a:pt x="279" y="8"/>
                      <a:pt x="246" y="0"/>
                      <a:pt x="21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0" name="Google Shape;2810;p41"/>
              <p:cNvSpPr/>
              <p:nvPr/>
            </p:nvSpPr>
            <p:spPr>
              <a:xfrm>
                <a:off x="5987079" y="2381421"/>
                <a:ext cx="18980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7" extrusionOk="0">
                    <a:moveTo>
                      <a:pt x="215" y="0"/>
                    </a:moveTo>
                    <a:cubicBezTo>
                      <a:pt x="100" y="0"/>
                      <a:pt x="1" y="107"/>
                      <a:pt x="30" y="232"/>
                    </a:cubicBezTo>
                    <a:cubicBezTo>
                      <a:pt x="55" y="318"/>
                      <a:pt x="135" y="376"/>
                      <a:pt x="220" y="376"/>
                    </a:cubicBezTo>
                    <a:cubicBezTo>
                      <a:pt x="235" y="376"/>
                      <a:pt x="250" y="375"/>
                      <a:pt x="265" y="371"/>
                    </a:cubicBezTo>
                    <a:cubicBezTo>
                      <a:pt x="425" y="325"/>
                      <a:pt x="454" y="111"/>
                      <a:pt x="312" y="27"/>
                    </a:cubicBezTo>
                    <a:cubicBezTo>
                      <a:pt x="280" y="9"/>
                      <a:pt x="247" y="0"/>
                      <a:pt x="215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1" name="Google Shape;2811;p41"/>
              <p:cNvSpPr/>
              <p:nvPr/>
            </p:nvSpPr>
            <p:spPr>
              <a:xfrm>
                <a:off x="5896225" y="2180940"/>
                <a:ext cx="18772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77" extrusionOk="0">
                    <a:moveTo>
                      <a:pt x="213" y="1"/>
                    </a:moveTo>
                    <a:cubicBezTo>
                      <a:pt x="100" y="1"/>
                      <a:pt x="0" y="108"/>
                      <a:pt x="30" y="237"/>
                    </a:cubicBezTo>
                    <a:cubicBezTo>
                      <a:pt x="55" y="322"/>
                      <a:pt x="133" y="377"/>
                      <a:pt x="218" y="377"/>
                    </a:cubicBezTo>
                    <a:cubicBezTo>
                      <a:pt x="233" y="377"/>
                      <a:pt x="249" y="375"/>
                      <a:pt x="265" y="371"/>
                    </a:cubicBezTo>
                    <a:cubicBezTo>
                      <a:pt x="424" y="325"/>
                      <a:pt x="450" y="111"/>
                      <a:pt x="307" y="27"/>
                    </a:cubicBezTo>
                    <a:cubicBezTo>
                      <a:pt x="276" y="9"/>
                      <a:pt x="244" y="1"/>
                      <a:pt x="21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2" name="Google Shape;2812;p41"/>
              <p:cNvSpPr/>
              <p:nvPr/>
            </p:nvSpPr>
            <p:spPr>
              <a:xfrm>
                <a:off x="5719897" y="2550573"/>
                <a:ext cx="18980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8" extrusionOk="0">
                    <a:moveTo>
                      <a:pt x="215" y="0"/>
                    </a:moveTo>
                    <a:cubicBezTo>
                      <a:pt x="101" y="0"/>
                      <a:pt x="0" y="110"/>
                      <a:pt x="30" y="236"/>
                    </a:cubicBezTo>
                    <a:cubicBezTo>
                      <a:pt x="55" y="320"/>
                      <a:pt x="132" y="378"/>
                      <a:pt x="215" y="378"/>
                    </a:cubicBezTo>
                    <a:cubicBezTo>
                      <a:pt x="231" y="378"/>
                      <a:pt x="248" y="375"/>
                      <a:pt x="265" y="370"/>
                    </a:cubicBezTo>
                    <a:cubicBezTo>
                      <a:pt x="425" y="328"/>
                      <a:pt x="454" y="110"/>
                      <a:pt x="307" y="26"/>
                    </a:cubicBezTo>
                    <a:cubicBezTo>
                      <a:pt x="277" y="8"/>
                      <a:pt x="245" y="0"/>
                      <a:pt x="215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3" name="Google Shape;2813;p41"/>
              <p:cNvSpPr/>
              <p:nvPr/>
            </p:nvSpPr>
            <p:spPr>
              <a:xfrm>
                <a:off x="5696495" y="2552993"/>
                <a:ext cx="18897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77" extrusionOk="0">
                    <a:moveTo>
                      <a:pt x="215" y="1"/>
                    </a:moveTo>
                    <a:cubicBezTo>
                      <a:pt x="101" y="1"/>
                      <a:pt x="0" y="108"/>
                      <a:pt x="33" y="233"/>
                    </a:cubicBezTo>
                    <a:cubicBezTo>
                      <a:pt x="58" y="318"/>
                      <a:pt x="138" y="377"/>
                      <a:pt x="223" y="377"/>
                    </a:cubicBezTo>
                    <a:cubicBezTo>
                      <a:pt x="238" y="377"/>
                      <a:pt x="253" y="375"/>
                      <a:pt x="268" y="371"/>
                    </a:cubicBezTo>
                    <a:cubicBezTo>
                      <a:pt x="428" y="325"/>
                      <a:pt x="453" y="107"/>
                      <a:pt x="310" y="27"/>
                    </a:cubicBezTo>
                    <a:cubicBezTo>
                      <a:pt x="279" y="9"/>
                      <a:pt x="247" y="1"/>
                      <a:pt x="21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4" name="Google Shape;2814;p41"/>
              <p:cNvSpPr/>
              <p:nvPr/>
            </p:nvSpPr>
            <p:spPr>
              <a:xfrm>
                <a:off x="5598382" y="2347590"/>
                <a:ext cx="19272" cy="16352"/>
              </a:xfrm>
              <a:custGeom>
                <a:avLst/>
                <a:gdLst/>
                <a:ahLst/>
                <a:cxnLst/>
                <a:rect l="l" t="t" r="r" b="b"/>
                <a:pathLst>
                  <a:path w="462" h="392" extrusionOk="0">
                    <a:moveTo>
                      <a:pt x="217" y="1"/>
                    </a:moveTo>
                    <a:cubicBezTo>
                      <a:pt x="201" y="1"/>
                      <a:pt x="185" y="3"/>
                      <a:pt x="169" y="7"/>
                    </a:cubicBezTo>
                    <a:cubicBezTo>
                      <a:pt x="64" y="32"/>
                      <a:pt x="1" y="137"/>
                      <a:pt x="26" y="238"/>
                    </a:cubicBezTo>
                    <a:cubicBezTo>
                      <a:pt x="46" y="337"/>
                      <a:pt x="129" y="392"/>
                      <a:pt x="215" y="392"/>
                    </a:cubicBezTo>
                    <a:cubicBezTo>
                      <a:pt x="277" y="392"/>
                      <a:pt x="340" y="362"/>
                      <a:pt x="379" y="300"/>
                    </a:cubicBezTo>
                    <a:cubicBezTo>
                      <a:pt x="462" y="164"/>
                      <a:pt x="361" y="1"/>
                      <a:pt x="217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5" name="Google Shape;2815;p41"/>
              <p:cNvSpPr/>
              <p:nvPr/>
            </p:nvSpPr>
            <p:spPr>
              <a:xfrm>
                <a:off x="5577900" y="2353597"/>
                <a:ext cx="18980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8" extrusionOk="0">
                    <a:moveTo>
                      <a:pt x="213" y="0"/>
                    </a:moveTo>
                    <a:cubicBezTo>
                      <a:pt x="100" y="0"/>
                      <a:pt x="1" y="108"/>
                      <a:pt x="30" y="236"/>
                    </a:cubicBezTo>
                    <a:cubicBezTo>
                      <a:pt x="55" y="320"/>
                      <a:pt x="132" y="378"/>
                      <a:pt x="215" y="378"/>
                    </a:cubicBezTo>
                    <a:cubicBezTo>
                      <a:pt x="231" y="378"/>
                      <a:pt x="248" y="375"/>
                      <a:pt x="265" y="371"/>
                    </a:cubicBezTo>
                    <a:cubicBezTo>
                      <a:pt x="425" y="324"/>
                      <a:pt x="454" y="110"/>
                      <a:pt x="307" y="26"/>
                    </a:cubicBezTo>
                    <a:cubicBezTo>
                      <a:pt x="277" y="8"/>
                      <a:pt x="244" y="0"/>
                      <a:pt x="21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6" name="Google Shape;2816;p41"/>
              <p:cNvSpPr/>
              <p:nvPr/>
            </p:nvSpPr>
            <p:spPr>
              <a:xfrm>
                <a:off x="5584241" y="2329945"/>
                <a:ext cx="18939" cy="15810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9" extrusionOk="0">
                    <a:moveTo>
                      <a:pt x="218" y="1"/>
                    </a:moveTo>
                    <a:cubicBezTo>
                      <a:pt x="103" y="1"/>
                      <a:pt x="1" y="111"/>
                      <a:pt x="34" y="237"/>
                    </a:cubicBezTo>
                    <a:cubicBezTo>
                      <a:pt x="58" y="320"/>
                      <a:pt x="132" y="378"/>
                      <a:pt x="217" y="378"/>
                    </a:cubicBezTo>
                    <a:cubicBezTo>
                      <a:pt x="234" y="378"/>
                      <a:pt x="251" y="376"/>
                      <a:pt x="269" y="371"/>
                    </a:cubicBezTo>
                    <a:cubicBezTo>
                      <a:pt x="428" y="325"/>
                      <a:pt x="453" y="111"/>
                      <a:pt x="311" y="27"/>
                    </a:cubicBezTo>
                    <a:cubicBezTo>
                      <a:pt x="280" y="9"/>
                      <a:pt x="249" y="1"/>
                      <a:pt x="218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7" name="Google Shape;2817;p41"/>
              <p:cNvSpPr/>
              <p:nvPr/>
            </p:nvSpPr>
            <p:spPr>
              <a:xfrm>
                <a:off x="5371496" y="2627578"/>
                <a:ext cx="18772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78" extrusionOk="0">
                    <a:moveTo>
                      <a:pt x="213" y="1"/>
                    </a:moveTo>
                    <a:cubicBezTo>
                      <a:pt x="100" y="1"/>
                      <a:pt x="0" y="109"/>
                      <a:pt x="30" y="237"/>
                    </a:cubicBezTo>
                    <a:cubicBezTo>
                      <a:pt x="54" y="322"/>
                      <a:pt x="133" y="377"/>
                      <a:pt x="218" y="377"/>
                    </a:cubicBezTo>
                    <a:cubicBezTo>
                      <a:pt x="233" y="377"/>
                      <a:pt x="249" y="375"/>
                      <a:pt x="265" y="371"/>
                    </a:cubicBezTo>
                    <a:cubicBezTo>
                      <a:pt x="424" y="325"/>
                      <a:pt x="449" y="111"/>
                      <a:pt x="307" y="27"/>
                    </a:cubicBezTo>
                    <a:cubicBezTo>
                      <a:pt x="276" y="9"/>
                      <a:pt x="244" y="1"/>
                      <a:pt x="21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8" name="Google Shape;2818;p41"/>
              <p:cNvSpPr/>
              <p:nvPr/>
            </p:nvSpPr>
            <p:spPr>
              <a:xfrm>
                <a:off x="5233712" y="2359729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14" y="0"/>
                    </a:moveTo>
                    <a:cubicBezTo>
                      <a:pt x="99" y="0"/>
                      <a:pt x="1" y="108"/>
                      <a:pt x="34" y="236"/>
                    </a:cubicBezTo>
                    <a:cubicBezTo>
                      <a:pt x="55" y="321"/>
                      <a:pt x="133" y="376"/>
                      <a:pt x="220" y="376"/>
                    </a:cubicBezTo>
                    <a:cubicBezTo>
                      <a:pt x="236" y="376"/>
                      <a:pt x="252" y="374"/>
                      <a:pt x="269" y="370"/>
                    </a:cubicBezTo>
                    <a:cubicBezTo>
                      <a:pt x="428" y="324"/>
                      <a:pt x="453" y="110"/>
                      <a:pt x="311" y="26"/>
                    </a:cubicBezTo>
                    <a:cubicBezTo>
                      <a:pt x="279" y="8"/>
                      <a:pt x="246" y="0"/>
                      <a:pt x="214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9" name="Google Shape;2819;p41"/>
              <p:cNvSpPr/>
              <p:nvPr/>
            </p:nvSpPr>
            <p:spPr>
              <a:xfrm>
                <a:off x="5214649" y="2341667"/>
                <a:ext cx="18897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77" extrusionOk="0">
                    <a:moveTo>
                      <a:pt x="214" y="1"/>
                    </a:moveTo>
                    <a:cubicBezTo>
                      <a:pt x="99" y="1"/>
                      <a:pt x="0" y="108"/>
                      <a:pt x="33" y="233"/>
                    </a:cubicBezTo>
                    <a:cubicBezTo>
                      <a:pt x="55" y="318"/>
                      <a:pt x="134" y="377"/>
                      <a:pt x="219" y="377"/>
                    </a:cubicBezTo>
                    <a:cubicBezTo>
                      <a:pt x="234" y="377"/>
                      <a:pt x="249" y="375"/>
                      <a:pt x="264" y="371"/>
                    </a:cubicBezTo>
                    <a:cubicBezTo>
                      <a:pt x="423" y="325"/>
                      <a:pt x="453" y="107"/>
                      <a:pt x="310" y="27"/>
                    </a:cubicBezTo>
                    <a:cubicBezTo>
                      <a:pt x="278" y="9"/>
                      <a:pt x="245" y="1"/>
                      <a:pt x="214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0" name="Google Shape;2820;p41"/>
              <p:cNvSpPr/>
              <p:nvPr/>
            </p:nvSpPr>
            <p:spPr>
              <a:xfrm>
                <a:off x="5051753" y="2589243"/>
                <a:ext cx="18980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7" extrusionOk="0">
                    <a:moveTo>
                      <a:pt x="213" y="1"/>
                    </a:moveTo>
                    <a:cubicBezTo>
                      <a:pt x="100" y="1"/>
                      <a:pt x="1" y="108"/>
                      <a:pt x="30" y="233"/>
                    </a:cubicBezTo>
                    <a:cubicBezTo>
                      <a:pt x="55" y="318"/>
                      <a:pt x="135" y="377"/>
                      <a:pt x="220" y="377"/>
                    </a:cubicBezTo>
                    <a:cubicBezTo>
                      <a:pt x="235" y="377"/>
                      <a:pt x="250" y="375"/>
                      <a:pt x="266" y="371"/>
                    </a:cubicBezTo>
                    <a:cubicBezTo>
                      <a:pt x="425" y="325"/>
                      <a:pt x="454" y="107"/>
                      <a:pt x="308" y="27"/>
                    </a:cubicBezTo>
                    <a:cubicBezTo>
                      <a:pt x="277" y="9"/>
                      <a:pt x="244" y="1"/>
                      <a:pt x="213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1" name="Google Shape;2821;p41"/>
              <p:cNvSpPr/>
              <p:nvPr/>
            </p:nvSpPr>
            <p:spPr>
              <a:xfrm>
                <a:off x="5030228" y="2581025"/>
                <a:ext cx="18980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7" extrusionOk="0">
                    <a:moveTo>
                      <a:pt x="213" y="0"/>
                    </a:moveTo>
                    <a:cubicBezTo>
                      <a:pt x="100" y="0"/>
                      <a:pt x="1" y="108"/>
                      <a:pt x="30" y="236"/>
                    </a:cubicBezTo>
                    <a:cubicBezTo>
                      <a:pt x="55" y="321"/>
                      <a:pt x="134" y="377"/>
                      <a:pt x="218" y="377"/>
                    </a:cubicBezTo>
                    <a:cubicBezTo>
                      <a:pt x="234" y="377"/>
                      <a:pt x="250" y="375"/>
                      <a:pt x="265" y="371"/>
                    </a:cubicBezTo>
                    <a:cubicBezTo>
                      <a:pt x="425" y="325"/>
                      <a:pt x="454" y="111"/>
                      <a:pt x="307" y="27"/>
                    </a:cubicBezTo>
                    <a:cubicBezTo>
                      <a:pt x="276" y="8"/>
                      <a:pt x="244" y="0"/>
                      <a:pt x="213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2" name="Google Shape;2822;p41"/>
              <p:cNvSpPr/>
              <p:nvPr/>
            </p:nvSpPr>
            <p:spPr>
              <a:xfrm>
                <a:off x="5049709" y="2566842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16" y="0"/>
                    </a:moveTo>
                    <a:cubicBezTo>
                      <a:pt x="102" y="0"/>
                      <a:pt x="0" y="107"/>
                      <a:pt x="33" y="232"/>
                    </a:cubicBezTo>
                    <a:cubicBezTo>
                      <a:pt x="58" y="321"/>
                      <a:pt x="134" y="377"/>
                      <a:pt x="220" y="377"/>
                    </a:cubicBezTo>
                    <a:cubicBezTo>
                      <a:pt x="236" y="377"/>
                      <a:pt x="252" y="375"/>
                      <a:pt x="268" y="371"/>
                    </a:cubicBezTo>
                    <a:cubicBezTo>
                      <a:pt x="428" y="325"/>
                      <a:pt x="453" y="106"/>
                      <a:pt x="310" y="27"/>
                    </a:cubicBezTo>
                    <a:cubicBezTo>
                      <a:pt x="279" y="8"/>
                      <a:pt x="247" y="0"/>
                      <a:pt x="216" y="0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3" name="Google Shape;2823;p41"/>
              <p:cNvSpPr/>
              <p:nvPr/>
            </p:nvSpPr>
            <p:spPr>
              <a:xfrm>
                <a:off x="4883351" y="2378584"/>
                <a:ext cx="19105" cy="16185"/>
              </a:xfrm>
              <a:custGeom>
                <a:avLst/>
                <a:gdLst/>
                <a:ahLst/>
                <a:cxnLst/>
                <a:rect l="l" t="t" r="r" b="b"/>
                <a:pathLst>
                  <a:path w="458" h="388" extrusionOk="0">
                    <a:moveTo>
                      <a:pt x="212" y="1"/>
                    </a:moveTo>
                    <a:cubicBezTo>
                      <a:pt x="197" y="1"/>
                      <a:pt x="181" y="2"/>
                      <a:pt x="164" y="7"/>
                    </a:cubicBezTo>
                    <a:cubicBezTo>
                      <a:pt x="63" y="32"/>
                      <a:pt x="0" y="132"/>
                      <a:pt x="21" y="237"/>
                    </a:cubicBezTo>
                    <a:cubicBezTo>
                      <a:pt x="43" y="334"/>
                      <a:pt x="127" y="388"/>
                      <a:pt x="212" y="388"/>
                    </a:cubicBezTo>
                    <a:cubicBezTo>
                      <a:pt x="274" y="388"/>
                      <a:pt x="336" y="359"/>
                      <a:pt x="374" y="296"/>
                    </a:cubicBezTo>
                    <a:cubicBezTo>
                      <a:pt x="457" y="164"/>
                      <a:pt x="356" y="1"/>
                      <a:pt x="21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4" name="Google Shape;2824;p41"/>
              <p:cNvSpPr/>
              <p:nvPr/>
            </p:nvSpPr>
            <p:spPr>
              <a:xfrm>
                <a:off x="4867791" y="2356893"/>
                <a:ext cx="18939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8" extrusionOk="0">
                    <a:moveTo>
                      <a:pt x="216" y="1"/>
                    </a:moveTo>
                    <a:cubicBezTo>
                      <a:pt x="102" y="1"/>
                      <a:pt x="0" y="109"/>
                      <a:pt x="33" y="237"/>
                    </a:cubicBezTo>
                    <a:cubicBezTo>
                      <a:pt x="58" y="322"/>
                      <a:pt x="134" y="377"/>
                      <a:pt x="220" y="377"/>
                    </a:cubicBezTo>
                    <a:cubicBezTo>
                      <a:pt x="236" y="377"/>
                      <a:pt x="252" y="375"/>
                      <a:pt x="268" y="371"/>
                    </a:cubicBezTo>
                    <a:cubicBezTo>
                      <a:pt x="428" y="325"/>
                      <a:pt x="453" y="111"/>
                      <a:pt x="310" y="27"/>
                    </a:cubicBezTo>
                    <a:cubicBezTo>
                      <a:pt x="280" y="9"/>
                      <a:pt x="247" y="1"/>
                      <a:pt x="21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5" name="Google Shape;2825;p41"/>
              <p:cNvSpPr/>
              <p:nvPr/>
            </p:nvSpPr>
            <p:spPr>
              <a:xfrm>
                <a:off x="5088378" y="2179522"/>
                <a:ext cx="18939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8" extrusionOk="0">
                    <a:moveTo>
                      <a:pt x="212" y="1"/>
                    </a:moveTo>
                    <a:cubicBezTo>
                      <a:pt x="99" y="1"/>
                      <a:pt x="0" y="108"/>
                      <a:pt x="30" y="233"/>
                    </a:cubicBezTo>
                    <a:cubicBezTo>
                      <a:pt x="55" y="322"/>
                      <a:pt x="133" y="377"/>
                      <a:pt x="218" y="377"/>
                    </a:cubicBezTo>
                    <a:cubicBezTo>
                      <a:pt x="233" y="377"/>
                      <a:pt x="249" y="375"/>
                      <a:pt x="265" y="371"/>
                    </a:cubicBezTo>
                    <a:cubicBezTo>
                      <a:pt x="424" y="325"/>
                      <a:pt x="454" y="107"/>
                      <a:pt x="307" y="27"/>
                    </a:cubicBezTo>
                    <a:cubicBezTo>
                      <a:pt x="276" y="9"/>
                      <a:pt x="244" y="1"/>
                      <a:pt x="212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6" name="Google Shape;2826;p41"/>
              <p:cNvSpPr/>
              <p:nvPr/>
            </p:nvSpPr>
            <p:spPr>
              <a:xfrm>
                <a:off x="4873548" y="2117910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15" y="1"/>
                    </a:moveTo>
                    <a:cubicBezTo>
                      <a:pt x="100" y="1"/>
                      <a:pt x="1" y="108"/>
                      <a:pt x="34" y="237"/>
                    </a:cubicBezTo>
                    <a:cubicBezTo>
                      <a:pt x="55" y="322"/>
                      <a:pt x="133" y="377"/>
                      <a:pt x="218" y="377"/>
                    </a:cubicBezTo>
                    <a:cubicBezTo>
                      <a:pt x="233" y="377"/>
                      <a:pt x="249" y="375"/>
                      <a:pt x="265" y="371"/>
                    </a:cubicBezTo>
                    <a:cubicBezTo>
                      <a:pt x="424" y="325"/>
                      <a:pt x="454" y="111"/>
                      <a:pt x="311" y="27"/>
                    </a:cubicBezTo>
                    <a:cubicBezTo>
                      <a:pt x="279" y="9"/>
                      <a:pt x="246" y="1"/>
                      <a:pt x="215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7" name="Google Shape;2827;p41"/>
              <p:cNvSpPr/>
              <p:nvPr/>
            </p:nvSpPr>
            <p:spPr>
              <a:xfrm>
                <a:off x="4871128" y="2091296"/>
                <a:ext cx="18897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3" h="377" extrusionOk="0">
                    <a:moveTo>
                      <a:pt x="216" y="1"/>
                    </a:moveTo>
                    <a:cubicBezTo>
                      <a:pt x="102" y="1"/>
                      <a:pt x="0" y="108"/>
                      <a:pt x="33" y="237"/>
                    </a:cubicBezTo>
                    <a:cubicBezTo>
                      <a:pt x="54" y="322"/>
                      <a:pt x="132" y="377"/>
                      <a:pt x="219" y="377"/>
                    </a:cubicBezTo>
                    <a:cubicBezTo>
                      <a:pt x="235" y="377"/>
                      <a:pt x="252" y="375"/>
                      <a:pt x="268" y="371"/>
                    </a:cubicBezTo>
                    <a:cubicBezTo>
                      <a:pt x="428" y="325"/>
                      <a:pt x="453" y="111"/>
                      <a:pt x="310" y="27"/>
                    </a:cubicBezTo>
                    <a:cubicBezTo>
                      <a:pt x="279" y="9"/>
                      <a:pt x="247" y="1"/>
                      <a:pt x="216" y="1"/>
                    </a:cubicBezTo>
                    <a:close/>
                  </a:path>
                </a:pathLst>
              </a:custGeom>
              <a:solidFill>
                <a:srgbClr val="191919">
                  <a:alpha val="1635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8" name="Google Shape;2828;p41"/>
              <p:cNvSpPr/>
              <p:nvPr/>
            </p:nvSpPr>
            <p:spPr>
              <a:xfrm>
                <a:off x="4815940" y="1444678"/>
                <a:ext cx="1218996" cy="688089"/>
              </a:xfrm>
              <a:custGeom>
                <a:avLst/>
                <a:gdLst/>
                <a:ahLst/>
                <a:cxnLst/>
                <a:rect l="l" t="t" r="r" b="b"/>
                <a:pathLst>
                  <a:path w="29222" h="16495" extrusionOk="0">
                    <a:moveTo>
                      <a:pt x="7217" y="3436"/>
                    </a:moveTo>
                    <a:cubicBezTo>
                      <a:pt x="7501" y="3436"/>
                      <a:pt x="7778" y="3540"/>
                      <a:pt x="7992" y="3734"/>
                    </a:cubicBezTo>
                    <a:cubicBezTo>
                      <a:pt x="8151" y="3885"/>
                      <a:pt x="8261" y="4078"/>
                      <a:pt x="8311" y="4288"/>
                    </a:cubicBezTo>
                    <a:cubicBezTo>
                      <a:pt x="8374" y="4565"/>
                      <a:pt x="8324" y="4858"/>
                      <a:pt x="8172" y="5098"/>
                    </a:cubicBezTo>
                    <a:lnTo>
                      <a:pt x="8168" y="5093"/>
                    </a:lnTo>
                    <a:cubicBezTo>
                      <a:pt x="8013" y="5349"/>
                      <a:pt x="7765" y="5530"/>
                      <a:pt x="7476" y="5597"/>
                    </a:cubicBezTo>
                    <a:lnTo>
                      <a:pt x="7430" y="5610"/>
                    </a:lnTo>
                    <a:cubicBezTo>
                      <a:pt x="7351" y="5626"/>
                      <a:pt x="7272" y="5634"/>
                      <a:pt x="7194" y="5634"/>
                    </a:cubicBezTo>
                    <a:cubicBezTo>
                      <a:pt x="7027" y="5634"/>
                      <a:pt x="6863" y="5598"/>
                      <a:pt x="6712" y="5530"/>
                    </a:cubicBezTo>
                    <a:cubicBezTo>
                      <a:pt x="6330" y="5354"/>
                      <a:pt x="6082" y="4976"/>
                      <a:pt x="6078" y="4556"/>
                    </a:cubicBezTo>
                    <a:cubicBezTo>
                      <a:pt x="6078" y="4376"/>
                      <a:pt x="6120" y="4199"/>
                      <a:pt x="6204" y="4040"/>
                    </a:cubicBezTo>
                    <a:cubicBezTo>
                      <a:pt x="6208" y="4036"/>
                      <a:pt x="6208" y="4027"/>
                      <a:pt x="6212" y="4023"/>
                    </a:cubicBezTo>
                    <a:cubicBezTo>
                      <a:pt x="6229" y="3990"/>
                      <a:pt x="6250" y="3960"/>
                      <a:pt x="6271" y="3927"/>
                    </a:cubicBezTo>
                    <a:cubicBezTo>
                      <a:pt x="6275" y="3922"/>
                      <a:pt x="6275" y="3922"/>
                      <a:pt x="6279" y="3918"/>
                    </a:cubicBezTo>
                    <a:cubicBezTo>
                      <a:pt x="6279" y="3914"/>
                      <a:pt x="6284" y="3914"/>
                      <a:pt x="6284" y="3910"/>
                    </a:cubicBezTo>
                    <a:lnTo>
                      <a:pt x="6296" y="3893"/>
                    </a:lnTo>
                    <a:cubicBezTo>
                      <a:pt x="6389" y="3776"/>
                      <a:pt x="6498" y="3675"/>
                      <a:pt x="6624" y="3599"/>
                    </a:cubicBezTo>
                    <a:cubicBezTo>
                      <a:pt x="6645" y="3587"/>
                      <a:pt x="6666" y="3574"/>
                      <a:pt x="6687" y="3561"/>
                    </a:cubicBezTo>
                    <a:cubicBezTo>
                      <a:pt x="6695" y="3557"/>
                      <a:pt x="6703" y="3553"/>
                      <a:pt x="6712" y="3553"/>
                    </a:cubicBezTo>
                    <a:cubicBezTo>
                      <a:pt x="6762" y="3528"/>
                      <a:pt x="6813" y="3507"/>
                      <a:pt x="6867" y="3490"/>
                    </a:cubicBezTo>
                    <a:cubicBezTo>
                      <a:pt x="6982" y="3453"/>
                      <a:pt x="7100" y="3436"/>
                      <a:pt x="7217" y="3436"/>
                    </a:cubicBezTo>
                    <a:close/>
                    <a:moveTo>
                      <a:pt x="23265" y="4831"/>
                    </a:moveTo>
                    <a:cubicBezTo>
                      <a:pt x="23487" y="4831"/>
                      <a:pt x="23706" y="4897"/>
                      <a:pt x="23895" y="5022"/>
                    </a:cubicBezTo>
                    <a:cubicBezTo>
                      <a:pt x="24202" y="5232"/>
                      <a:pt x="24378" y="5589"/>
                      <a:pt x="24357" y="5962"/>
                    </a:cubicBezTo>
                    <a:cubicBezTo>
                      <a:pt x="24328" y="6386"/>
                      <a:pt x="24051" y="6756"/>
                      <a:pt x="23652" y="6911"/>
                    </a:cubicBezTo>
                    <a:cubicBezTo>
                      <a:pt x="23597" y="6932"/>
                      <a:pt x="23547" y="6949"/>
                      <a:pt x="23492" y="6961"/>
                    </a:cubicBezTo>
                    <a:cubicBezTo>
                      <a:pt x="23409" y="6978"/>
                      <a:pt x="23322" y="6986"/>
                      <a:pt x="23237" y="6986"/>
                    </a:cubicBezTo>
                    <a:cubicBezTo>
                      <a:pt x="23151" y="6986"/>
                      <a:pt x="23066" y="6978"/>
                      <a:pt x="22985" y="6961"/>
                    </a:cubicBezTo>
                    <a:cubicBezTo>
                      <a:pt x="22561" y="6865"/>
                      <a:pt x="22238" y="6529"/>
                      <a:pt x="22158" y="6105"/>
                    </a:cubicBezTo>
                    <a:cubicBezTo>
                      <a:pt x="22124" y="5904"/>
                      <a:pt x="22149" y="5694"/>
                      <a:pt x="22229" y="5505"/>
                    </a:cubicBezTo>
                    <a:cubicBezTo>
                      <a:pt x="22372" y="5186"/>
                      <a:pt x="22649" y="4951"/>
                      <a:pt x="22989" y="4867"/>
                    </a:cubicBezTo>
                    <a:cubicBezTo>
                      <a:pt x="22997" y="4863"/>
                      <a:pt x="23006" y="4858"/>
                      <a:pt x="23018" y="4858"/>
                    </a:cubicBezTo>
                    <a:cubicBezTo>
                      <a:pt x="23100" y="4840"/>
                      <a:pt x="23183" y="4831"/>
                      <a:pt x="23265" y="4831"/>
                    </a:cubicBezTo>
                    <a:close/>
                    <a:moveTo>
                      <a:pt x="10398" y="5858"/>
                    </a:moveTo>
                    <a:cubicBezTo>
                      <a:pt x="10418" y="5858"/>
                      <a:pt x="10439" y="5859"/>
                      <a:pt x="10460" y="5862"/>
                    </a:cubicBezTo>
                    <a:cubicBezTo>
                      <a:pt x="10661" y="5887"/>
                      <a:pt x="10838" y="6008"/>
                      <a:pt x="10930" y="6185"/>
                    </a:cubicBezTo>
                    <a:cubicBezTo>
                      <a:pt x="11018" y="6365"/>
                      <a:pt x="11006" y="6575"/>
                      <a:pt x="10901" y="6747"/>
                    </a:cubicBezTo>
                    <a:cubicBezTo>
                      <a:pt x="10808" y="6886"/>
                      <a:pt x="10670" y="6982"/>
                      <a:pt x="10510" y="7016"/>
                    </a:cubicBezTo>
                    <a:cubicBezTo>
                      <a:pt x="10485" y="7024"/>
                      <a:pt x="10460" y="7028"/>
                      <a:pt x="10435" y="7028"/>
                    </a:cubicBezTo>
                    <a:cubicBezTo>
                      <a:pt x="10416" y="7030"/>
                      <a:pt x="10397" y="7031"/>
                      <a:pt x="10378" y="7031"/>
                    </a:cubicBezTo>
                    <a:cubicBezTo>
                      <a:pt x="10127" y="7031"/>
                      <a:pt x="9900" y="6876"/>
                      <a:pt x="9814" y="6638"/>
                    </a:cubicBezTo>
                    <a:cubicBezTo>
                      <a:pt x="9725" y="6369"/>
                      <a:pt x="9839" y="6076"/>
                      <a:pt x="10086" y="5937"/>
                    </a:cubicBezTo>
                    <a:lnTo>
                      <a:pt x="10103" y="5929"/>
                    </a:lnTo>
                    <a:cubicBezTo>
                      <a:pt x="10194" y="5883"/>
                      <a:pt x="10296" y="5858"/>
                      <a:pt x="10398" y="5858"/>
                    </a:cubicBezTo>
                    <a:close/>
                    <a:moveTo>
                      <a:pt x="14408" y="6539"/>
                    </a:moveTo>
                    <a:cubicBezTo>
                      <a:pt x="14608" y="6539"/>
                      <a:pt x="14802" y="6631"/>
                      <a:pt x="14930" y="6798"/>
                    </a:cubicBezTo>
                    <a:cubicBezTo>
                      <a:pt x="15014" y="6919"/>
                      <a:pt x="15056" y="7066"/>
                      <a:pt x="15043" y="7209"/>
                    </a:cubicBezTo>
                    <a:lnTo>
                      <a:pt x="15043" y="7213"/>
                    </a:lnTo>
                    <a:cubicBezTo>
                      <a:pt x="15018" y="7490"/>
                      <a:pt x="14813" y="7721"/>
                      <a:pt x="14540" y="7780"/>
                    </a:cubicBezTo>
                    <a:cubicBezTo>
                      <a:pt x="14491" y="7790"/>
                      <a:pt x="14442" y="7795"/>
                      <a:pt x="14393" y="7795"/>
                    </a:cubicBezTo>
                    <a:cubicBezTo>
                      <a:pt x="14343" y="7795"/>
                      <a:pt x="14294" y="7790"/>
                      <a:pt x="14246" y="7780"/>
                    </a:cubicBezTo>
                    <a:cubicBezTo>
                      <a:pt x="13885" y="7704"/>
                      <a:pt x="13667" y="7326"/>
                      <a:pt x="13788" y="6974"/>
                    </a:cubicBezTo>
                    <a:cubicBezTo>
                      <a:pt x="13847" y="6810"/>
                      <a:pt x="13965" y="6676"/>
                      <a:pt x="14124" y="6600"/>
                    </a:cubicBezTo>
                    <a:cubicBezTo>
                      <a:pt x="14133" y="6596"/>
                      <a:pt x="14137" y="6596"/>
                      <a:pt x="14145" y="6592"/>
                    </a:cubicBezTo>
                    <a:cubicBezTo>
                      <a:pt x="14149" y="6588"/>
                      <a:pt x="14158" y="6588"/>
                      <a:pt x="14162" y="6588"/>
                    </a:cubicBezTo>
                    <a:cubicBezTo>
                      <a:pt x="14242" y="6554"/>
                      <a:pt x="14325" y="6539"/>
                      <a:pt x="14408" y="6539"/>
                    </a:cubicBezTo>
                    <a:close/>
                    <a:moveTo>
                      <a:pt x="19008" y="6607"/>
                    </a:moveTo>
                    <a:cubicBezTo>
                      <a:pt x="19131" y="6607"/>
                      <a:pt x="19250" y="6645"/>
                      <a:pt x="19354" y="6714"/>
                    </a:cubicBezTo>
                    <a:cubicBezTo>
                      <a:pt x="19526" y="6827"/>
                      <a:pt x="19627" y="7016"/>
                      <a:pt x="19623" y="7221"/>
                    </a:cubicBezTo>
                    <a:cubicBezTo>
                      <a:pt x="19614" y="7511"/>
                      <a:pt x="19413" y="7750"/>
                      <a:pt x="19132" y="7813"/>
                    </a:cubicBezTo>
                    <a:cubicBezTo>
                      <a:pt x="19083" y="7825"/>
                      <a:pt x="19033" y="7831"/>
                      <a:pt x="18984" y="7831"/>
                    </a:cubicBezTo>
                    <a:cubicBezTo>
                      <a:pt x="18908" y="7831"/>
                      <a:pt x="18833" y="7818"/>
                      <a:pt x="18762" y="7792"/>
                    </a:cubicBezTo>
                    <a:cubicBezTo>
                      <a:pt x="18573" y="7721"/>
                      <a:pt x="18435" y="7570"/>
                      <a:pt x="18384" y="7377"/>
                    </a:cubicBezTo>
                    <a:cubicBezTo>
                      <a:pt x="18347" y="7234"/>
                      <a:pt x="18368" y="7083"/>
                      <a:pt x="18431" y="6953"/>
                    </a:cubicBezTo>
                    <a:cubicBezTo>
                      <a:pt x="18435" y="6944"/>
                      <a:pt x="18439" y="6936"/>
                      <a:pt x="18443" y="6932"/>
                    </a:cubicBezTo>
                    <a:cubicBezTo>
                      <a:pt x="18540" y="6760"/>
                      <a:pt x="18708" y="6646"/>
                      <a:pt x="18901" y="6617"/>
                    </a:cubicBezTo>
                    <a:cubicBezTo>
                      <a:pt x="18937" y="6610"/>
                      <a:pt x="18972" y="6607"/>
                      <a:pt x="19008" y="6607"/>
                    </a:cubicBezTo>
                    <a:close/>
                    <a:moveTo>
                      <a:pt x="12577" y="7457"/>
                    </a:moveTo>
                    <a:cubicBezTo>
                      <a:pt x="12653" y="7457"/>
                      <a:pt x="12732" y="7481"/>
                      <a:pt x="12810" y="7536"/>
                    </a:cubicBezTo>
                    <a:cubicBezTo>
                      <a:pt x="13029" y="7729"/>
                      <a:pt x="13125" y="7994"/>
                      <a:pt x="13163" y="8279"/>
                    </a:cubicBezTo>
                    <a:cubicBezTo>
                      <a:pt x="13159" y="8313"/>
                      <a:pt x="13159" y="8346"/>
                      <a:pt x="13150" y="8380"/>
                    </a:cubicBezTo>
                    <a:lnTo>
                      <a:pt x="13150" y="8355"/>
                    </a:lnTo>
                    <a:cubicBezTo>
                      <a:pt x="13146" y="8443"/>
                      <a:pt x="13138" y="8518"/>
                      <a:pt x="13121" y="8611"/>
                    </a:cubicBezTo>
                    <a:cubicBezTo>
                      <a:pt x="13108" y="8703"/>
                      <a:pt x="13096" y="8795"/>
                      <a:pt x="13075" y="8888"/>
                    </a:cubicBezTo>
                    <a:lnTo>
                      <a:pt x="13075" y="8896"/>
                    </a:lnTo>
                    <a:cubicBezTo>
                      <a:pt x="13071" y="8896"/>
                      <a:pt x="13071" y="8900"/>
                      <a:pt x="13075" y="8900"/>
                    </a:cubicBezTo>
                    <a:cubicBezTo>
                      <a:pt x="13041" y="9043"/>
                      <a:pt x="13012" y="9177"/>
                      <a:pt x="12974" y="9320"/>
                    </a:cubicBezTo>
                    <a:cubicBezTo>
                      <a:pt x="12970" y="9324"/>
                      <a:pt x="12970" y="9333"/>
                      <a:pt x="12966" y="9341"/>
                    </a:cubicBezTo>
                    <a:cubicBezTo>
                      <a:pt x="12953" y="9383"/>
                      <a:pt x="12945" y="9425"/>
                      <a:pt x="12932" y="9467"/>
                    </a:cubicBezTo>
                    <a:cubicBezTo>
                      <a:pt x="12584" y="9030"/>
                      <a:pt x="12026" y="8594"/>
                      <a:pt x="12080" y="7985"/>
                    </a:cubicBezTo>
                    <a:cubicBezTo>
                      <a:pt x="12109" y="7724"/>
                      <a:pt x="12325" y="7457"/>
                      <a:pt x="12577" y="7457"/>
                    </a:cubicBezTo>
                    <a:close/>
                    <a:moveTo>
                      <a:pt x="16450" y="7604"/>
                    </a:moveTo>
                    <a:cubicBezTo>
                      <a:pt x="16728" y="7604"/>
                      <a:pt x="16975" y="7834"/>
                      <a:pt x="16886" y="8262"/>
                    </a:cubicBezTo>
                    <a:cubicBezTo>
                      <a:pt x="16798" y="8728"/>
                      <a:pt x="16370" y="9009"/>
                      <a:pt x="16080" y="9362"/>
                    </a:cubicBezTo>
                    <a:cubicBezTo>
                      <a:pt x="15992" y="9425"/>
                      <a:pt x="15908" y="9496"/>
                      <a:pt x="15828" y="9572"/>
                    </a:cubicBezTo>
                    <a:cubicBezTo>
                      <a:pt x="15807" y="9589"/>
                      <a:pt x="15786" y="9610"/>
                      <a:pt x="15765" y="9631"/>
                    </a:cubicBezTo>
                    <a:lnTo>
                      <a:pt x="15765" y="9572"/>
                    </a:lnTo>
                    <a:cubicBezTo>
                      <a:pt x="15765" y="9442"/>
                      <a:pt x="15757" y="9308"/>
                      <a:pt x="15749" y="9173"/>
                    </a:cubicBezTo>
                    <a:lnTo>
                      <a:pt x="15749" y="9182"/>
                    </a:lnTo>
                    <a:cubicBezTo>
                      <a:pt x="15740" y="9123"/>
                      <a:pt x="15736" y="9060"/>
                      <a:pt x="15732" y="9001"/>
                    </a:cubicBezTo>
                    <a:cubicBezTo>
                      <a:pt x="15732" y="8989"/>
                      <a:pt x="15732" y="8980"/>
                      <a:pt x="15732" y="8972"/>
                    </a:cubicBezTo>
                    <a:lnTo>
                      <a:pt x="15732" y="8955"/>
                    </a:lnTo>
                    <a:lnTo>
                      <a:pt x="15732" y="8846"/>
                    </a:lnTo>
                    <a:cubicBezTo>
                      <a:pt x="15732" y="8783"/>
                      <a:pt x="15736" y="8720"/>
                      <a:pt x="15736" y="8661"/>
                    </a:cubicBezTo>
                    <a:cubicBezTo>
                      <a:pt x="15757" y="8455"/>
                      <a:pt x="15807" y="8250"/>
                      <a:pt x="15879" y="8053"/>
                    </a:cubicBezTo>
                    <a:cubicBezTo>
                      <a:pt x="15988" y="7748"/>
                      <a:pt x="16229" y="7604"/>
                      <a:pt x="16450" y="7604"/>
                    </a:cubicBezTo>
                    <a:close/>
                    <a:moveTo>
                      <a:pt x="8003" y="1"/>
                    </a:moveTo>
                    <a:cubicBezTo>
                      <a:pt x="6728" y="1"/>
                      <a:pt x="5205" y="1027"/>
                      <a:pt x="3874" y="2869"/>
                    </a:cubicBezTo>
                    <a:cubicBezTo>
                      <a:pt x="2225" y="5098"/>
                      <a:pt x="949" y="7549"/>
                      <a:pt x="0" y="10122"/>
                    </a:cubicBezTo>
                    <a:cubicBezTo>
                      <a:pt x="34" y="10130"/>
                      <a:pt x="63" y="10147"/>
                      <a:pt x="89" y="10172"/>
                    </a:cubicBezTo>
                    <a:cubicBezTo>
                      <a:pt x="449" y="10571"/>
                      <a:pt x="827" y="10944"/>
                      <a:pt x="1222" y="11305"/>
                    </a:cubicBezTo>
                    <a:cubicBezTo>
                      <a:pt x="1805" y="11826"/>
                      <a:pt x="2418" y="12309"/>
                      <a:pt x="3060" y="12749"/>
                    </a:cubicBezTo>
                    <a:cubicBezTo>
                      <a:pt x="3786" y="13245"/>
                      <a:pt x="4542" y="13694"/>
                      <a:pt x="5327" y="14092"/>
                    </a:cubicBezTo>
                    <a:cubicBezTo>
                      <a:pt x="6103" y="14479"/>
                      <a:pt x="6905" y="14823"/>
                      <a:pt x="7728" y="15125"/>
                    </a:cubicBezTo>
                    <a:cubicBezTo>
                      <a:pt x="7732" y="15125"/>
                      <a:pt x="7736" y="15125"/>
                      <a:pt x="7744" y="15129"/>
                    </a:cubicBezTo>
                    <a:lnTo>
                      <a:pt x="7749" y="15129"/>
                    </a:lnTo>
                    <a:lnTo>
                      <a:pt x="7761" y="15133"/>
                    </a:lnTo>
                    <a:cubicBezTo>
                      <a:pt x="7799" y="15146"/>
                      <a:pt x="7832" y="15158"/>
                      <a:pt x="7866" y="15171"/>
                    </a:cubicBezTo>
                    <a:cubicBezTo>
                      <a:pt x="8731" y="15473"/>
                      <a:pt x="9608" y="15725"/>
                      <a:pt x="10498" y="15927"/>
                    </a:cubicBezTo>
                    <a:cubicBezTo>
                      <a:pt x="10997" y="16036"/>
                      <a:pt x="11501" y="16132"/>
                      <a:pt x="12009" y="16208"/>
                    </a:cubicBezTo>
                    <a:cubicBezTo>
                      <a:pt x="12496" y="16288"/>
                      <a:pt x="12991" y="16346"/>
                      <a:pt x="13478" y="16392"/>
                    </a:cubicBezTo>
                    <a:cubicBezTo>
                      <a:pt x="14213" y="16460"/>
                      <a:pt x="14949" y="16494"/>
                      <a:pt x="15686" y="16494"/>
                    </a:cubicBezTo>
                    <a:cubicBezTo>
                      <a:pt x="15954" y="16494"/>
                      <a:pt x="16223" y="16490"/>
                      <a:pt x="16491" y="16481"/>
                    </a:cubicBezTo>
                    <a:cubicBezTo>
                      <a:pt x="16974" y="16464"/>
                      <a:pt x="17453" y="16439"/>
                      <a:pt x="17944" y="16388"/>
                    </a:cubicBezTo>
                    <a:cubicBezTo>
                      <a:pt x="18431" y="16342"/>
                      <a:pt x="18917" y="16279"/>
                      <a:pt x="19379" y="16204"/>
                    </a:cubicBezTo>
                    <a:cubicBezTo>
                      <a:pt x="19841" y="16132"/>
                      <a:pt x="20298" y="16044"/>
                      <a:pt x="20752" y="15943"/>
                    </a:cubicBezTo>
                    <a:cubicBezTo>
                      <a:pt x="21188" y="15847"/>
                      <a:pt x="21621" y="15734"/>
                      <a:pt x="22049" y="15612"/>
                    </a:cubicBezTo>
                    <a:cubicBezTo>
                      <a:pt x="22464" y="15486"/>
                      <a:pt x="22875" y="15356"/>
                      <a:pt x="23283" y="15209"/>
                    </a:cubicBezTo>
                    <a:cubicBezTo>
                      <a:pt x="23702" y="15054"/>
                      <a:pt x="24118" y="14890"/>
                      <a:pt x="24504" y="14722"/>
                    </a:cubicBezTo>
                    <a:cubicBezTo>
                      <a:pt x="24873" y="14558"/>
                      <a:pt x="25239" y="14386"/>
                      <a:pt x="25604" y="14197"/>
                    </a:cubicBezTo>
                    <a:cubicBezTo>
                      <a:pt x="25973" y="14008"/>
                      <a:pt x="26330" y="13807"/>
                      <a:pt x="26682" y="13597"/>
                    </a:cubicBezTo>
                    <a:cubicBezTo>
                      <a:pt x="27295" y="13219"/>
                      <a:pt x="27883" y="12808"/>
                      <a:pt x="28445" y="12363"/>
                    </a:cubicBezTo>
                    <a:lnTo>
                      <a:pt x="28454" y="12355"/>
                    </a:lnTo>
                    <a:cubicBezTo>
                      <a:pt x="28718" y="12141"/>
                      <a:pt x="28970" y="11922"/>
                      <a:pt x="29218" y="11696"/>
                    </a:cubicBezTo>
                    <a:lnTo>
                      <a:pt x="29222" y="11692"/>
                    </a:lnTo>
                    <a:cubicBezTo>
                      <a:pt x="28789" y="8695"/>
                      <a:pt x="28151" y="5731"/>
                      <a:pt x="26468" y="3175"/>
                    </a:cubicBezTo>
                    <a:cubicBezTo>
                      <a:pt x="25776" y="2251"/>
                      <a:pt x="24641" y="1592"/>
                      <a:pt x="23462" y="1592"/>
                    </a:cubicBezTo>
                    <a:cubicBezTo>
                      <a:pt x="23211" y="1592"/>
                      <a:pt x="22958" y="1622"/>
                      <a:pt x="22708" y="1685"/>
                    </a:cubicBezTo>
                    <a:cubicBezTo>
                      <a:pt x="21050" y="2382"/>
                      <a:pt x="19866" y="3901"/>
                      <a:pt x="19203" y="5505"/>
                    </a:cubicBezTo>
                    <a:cubicBezTo>
                      <a:pt x="19194" y="5526"/>
                      <a:pt x="19182" y="5547"/>
                      <a:pt x="19178" y="5564"/>
                    </a:cubicBezTo>
                    <a:cubicBezTo>
                      <a:pt x="19169" y="5585"/>
                      <a:pt x="19161" y="5601"/>
                      <a:pt x="19153" y="5618"/>
                    </a:cubicBezTo>
                    <a:cubicBezTo>
                      <a:pt x="19153" y="5622"/>
                      <a:pt x="19148" y="5627"/>
                      <a:pt x="19144" y="5631"/>
                    </a:cubicBezTo>
                    <a:cubicBezTo>
                      <a:pt x="19115" y="5694"/>
                      <a:pt x="19081" y="5761"/>
                      <a:pt x="19048" y="5828"/>
                    </a:cubicBezTo>
                    <a:cubicBezTo>
                      <a:pt x="19001" y="5803"/>
                      <a:pt x="18955" y="5786"/>
                      <a:pt x="18896" y="5765"/>
                    </a:cubicBezTo>
                    <a:cubicBezTo>
                      <a:pt x="18838" y="5740"/>
                      <a:pt x="18779" y="5715"/>
                      <a:pt x="18716" y="5698"/>
                    </a:cubicBezTo>
                    <a:cubicBezTo>
                      <a:pt x="18661" y="5681"/>
                      <a:pt x="18611" y="5664"/>
                      <a:pt x="18557" y="5647"/>
                    </a:cubicBezTo>
                    <a:cubicBezTo>
                      <a:pt x="18313" y="5559"/>
                      <a:pt x="18070" y="5484"/>
                      <a:pt x="17822" y="5412"/>
                    </a:cubicBezTo>
                    <a:cubicBezTo>
                      <a:pt x="17797" y="6000"/>
                      <a:pt x="17155" y="6512"/>
                      <a:pt x="16554" y="6521"/>
                    </a:cubicBezTo>
                    <a:cubicBezTo>
                      <a:pt x="16490" y="6529"/>
                      <a:pt x="16424" y="6533"/>
                      <a:pt x="16356" y="6533"/>
                    </a:cubicBezTo>
                    <a:cubicBezTo>
                      <a:pt x="15569" y="6533"/>
                      <a:pt x="14623" y="5981"/>
                      <a:pt x="14913" y="5123"/>
                    </a:cubicBezTo>
                    <a:cubicBezTo>
                      <a:pt x="14947" y="5035"/>
                      <a:pt x="14985" y="4951"/>
                      <a:pt x="15027" y="4867"/>
                    </a:cubicBezTo>
                    <a:cubicBezTo>
                      <a:pt x="14754" y="4842"/>
                      <a:pt x="14477" y="4821"/>
                      <a:pt x="14204" y="4812"/>
                    </a:cubicBezTo>
                    <a:cubicBezTo>
                      <a:pt x="14187" y="4879"/>
                      <a:pt x="14162" y="4951"/>
                      <a:pt x="14145" y="5005"/>
                    </a:cubicBezTo>
                    <a:cubicBezTo>
                      <a:pt x="13860" y="5673"/>
                      <a:pt x="13239" y="6306"/>
                      <a:pt x="12454" y="6306"/>
                    </a:cubicBezTo>
                    <a:cubicBezTo>
                      <a:pt x="12448" y="6307"/>
                      <a:pt x="12442" y="6307"/>
                      <a:pt x="12436" y="6307"/>
                    </a:cubicBezTo>
                    <a:cubicBezTo>
                      <a:pt x="11718" y="6307"/>
                      <a:pt x="11418" y="5542"/>
                      <a:pt x="11497" y="4926"/>
                    </a:cubicBezTo>
                    <a:lnTo>
                      <a:pt x="11497" y="4926"/>
                    </a:lnTo>
                    <a:cubicBezTo>
                      <a:pt x="11417" y="4938"/>
                      <a:pt x="11337" y="4947"/>
                      <a:pt x="11257" y="4959"/>
                    </a:cubicBezTo>
                    <a:lnTo>
                      <a:pt x="11119" y="4959"/>
                    </a:lnTo>
                    <a:cubicBezTo>
                      <a:pt x="11060" y="4959"/>
                      <a:pt x="11001" y="4968"/>
                      <a:pt x="10943" y="4972"/>
                    </a:cubicBezTo>
                    <a:cubicBezTo>
                      <a:pt x="10884" y="4980"/>
                      <a:pt x="10825" y="4984"/>
                      <a:pt x="10766" y="4993"/>
                    </a:cubicBezTo>
                    <a:cubicBezTo>
                      <a:pt x="10766" y="4976"/>
                      <a:pt x="10766" y="4959"/>
                      <a:pt x="10766" y="4942"/>
                    </a:cubicBezTo>
                    <a:cubicBezTo>
                      <a:pt x="10766" y="4854"/>
                      <a:pt x="10758" y="4766"/>
                      <a:pt x="10758" y="4678"/>
                    </a:cubicBezTo>
                    <a:lnTo>
                      <a:pt x="10758" y="4653"/>
                    </a:lnTo>
                    <a:cubicBezTo>
                      <a:pt x="10758" y="4607"/>
                      <a:pt x="10758" y="4556"/>
                      <a:pt x="10754" y="4510"/>
                    </a:cubicBezTo>
                    <a:cubicBezTo>
                      <a:pt x="10754" y="4502"/>
                      <a:pt x="10754" y="4493"/>
                      <a:pt x="10754" y="4485"/>
                    </a:cubicBezTo>
                    <a:cubicBezTo>
                      <a:pt x="10750" y="4351"/>
                      <a:pt x="10741" y="4216"/>
                      <a:pt x="10729" y="4086"/>
                    </a:cubicBezTo>
                    <a:cubicBezTo>
                      <a:pt x="10528" y="1266"/>
                      <a:pt x="9418" y="1"/>
                      <a:pt x="800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9" name="Google Shape;2829;p41"/>
              <p:cNvSpPr/>
              <p:nvPr/>
            </p:nvSpPr>
            <p:spPr>
              <a:xfrm>
                <a:off x="5288692" y="1752198"/>
                <a:ext cx="69706" cy="95652"/>
              </a:xfrm>
              <a:custGeom>
                <a:avLst/>
                <a:gdLst/>
                <a:ahLst/>
                <a:cxnLst/>
                <a:rect l="l" t="t" r="r" b="b"/>
                <a:pathLst>
                  <a:path w="1671" h="2293" extrusionOk="0">
                    <a:moveTo>
                      <a:pt x="1064" y="0"/>
                    </a:moveTo>
                    <a:cubicBezTo>
                      <a:pt x="837" y="0"/>
                      <a:pt x="585" y="158"/>
                      <a:pt x="466" y="412"/>
                    </a:cubicBezTo>
                    <a:cubicBezTo>
                      <a:pt x="0" y="1243"/>
                      <a:pt x="781" y="2053"/>
                      <a:pt x="1599" y="2292"/>
                    </a:cubicBezTo>
                    <a:cubicBezTo>
                      <a:pt x="1616" y="2192"/>
                      <a:pt x="1633" y="2095"/>
                      <a:pt x="1645" y="1990"/>
                    </a:cubicBezTo>
                    <a:cubicBezTo>
                      <a:pt x="1654" y="1915"/>
                      <a:pt x="1662" y="1839"/>
                      <a:pt x="1671" y="1763"/>
                    </a:cubicBezTo>
                    <a:cubicBezTo>
                      <a:pt x="1540" y="1684"/>
                      <a:pt x="1414" y="1591"/>
                      <a:pt x="1301" y="1486"/>
                    </a:cubicBezTo>
                    <a:cubicBezTo>
                      <a:pt x="1007" y="1277"/>
                      <a:pt x="978" y="869"/>
                      <a:pt x="806" y="588"/>
                    </a:cubicBezTo>
                    <a:cubicBezTo>
                      <a:pt x="860" y="496"/>
                      <a:pt x="932" y="383"/>
                      <a:pt x="1058" y="370"/>
                    </a:cubicBezTo>
                    <a:cubicBezTo>
                      <a:pt x="1083" y="395"/>
                      <a:pt x="1104" y="424"/>
                      <a:pt x="1121" y="454"/>
                    </a:cubicBezTo>
                    <a:cubicBezTo>
                      <a:pt x="1148" y="540"/>
                      <a:pt x="1224" y="580"/>
                      <a:pt x="1300" y="580"/>
                    </a:cubicBezTo>
                    <a:cubicBezTo>
                      <a:pt x="1398" y="580"/>
                      <a:pt x="1498" y="513"/>
                      <a:pt x="1498" y="395"/>
                    </a:cubicBezTo>
                    <a:cubicBezTo>
                      <a:pt x="1440" y="118"/>
                      <a:pt x="1261" y="0"/>
                      <a:pt x="1064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0" name="Google Shape;2830;p41"/>
              <p:cNvSpPr/>
              <p:nvPr/>
            </p:nvSpPr>
            <p:spPr>
              <a:xfrm>
                <a:off x="5473029" y="1760541"/>
                <a:ext cx="64992" cy="85182"/>
              </a:xfrm>
              <a:custGeom>
                <a:avLst/>
                <a:gdLst/>
                <a:ahLst/>
                <a:cxnLst/>
                <a:rect l="l" t="t" r="r" b="b"/>
                <a:pathLst>
                  <a:path w="1558" h="2042" extrusionOk="0">
                    <a:moveTo>
                      <a:pt x="911" y="0"/>
                    </a:moveTo>
                    <a:cubicBezTo>
                      <a:pt x="736" y="0"/>
                      <a:pt x="564" y="88"/>
                      <a:pt x="488" y="262"/>
                    </a:cubicBezTo>
                    <a:cubicBezTo>
                      <a:pt x="364" y="495"/>
                      <a:pt x="484" y="660"/>
                      <a:pt x="622" y="660"/>
                    </a:cubicBezTo>
                    <a:cubicBezTo>
                      <a:pt x="718" y="660"/>
                      <a:pt x="821" y="581"/>
                      <a:pt x="857" y="392"/>
                    </a:cubicBezTo>
                    <a:cubicBezTo>
                      <a:pt x="876" y="387"/>
                      <a:pt x="894" y="384"/>
                      <a:pt x="911" y="384"/>
                    </a:cubicBezTo>
                    <a:cubicBezTo>
                      <a:pt x="1004" y="384"/>
                      <a:pt x="1059" y="467"/>
                      <a:pt x="1084" y="577"/>
                    </a:cubicBezTo>
                    <a:cubicBezTo>
                      <a:pt x="1069" y="574"/>
                      <a:pt x="1054" y="572"/>
                      <a:pt x="1040" y="572"/>
                    </a:cubicBezTo>
                    <a:cubicBezTo>
                      <a:pt x="984" y="572"/>
                      <a:pt x="932" y="597"/>
                      <a:pt x="899" y="640"/>
                    </a:cubicBezTo>
                    <a:cubicBezTo>
                      <a:pt x="811" y="753"/>
                      <a:pt x="907" y="875"/>
                      <a:pt x="840" y="1005"/>
                    </a:cubicBezTo>
                    <a:cubicBezTo>
                      <a:pt x="777" y="1160"/>
                      <a:pt x="626" y="1282"/>
                      <a:pt x="479" y="1375"/>
                    </a:cubicBezTo>
                    <a:cubicBezTo>
                      <a:pt x="395" y="1421"/>
                      <a:pt x="286" y="1488"/>
                      <a:pt x="265" y="1576"/>
                    </a:cubicBezTo>
                    <a:cubicBezTo>
                      <a:pt x="181" y="1605"/>
                      <a:pt x="93" y="1635"/>
                      <a:pt x="1" y="1660"/>
                    </a:cubicBezTo>
                    <a:cubicBezTo>
                      <a:pt x="1" y="1689"/>
                      <a:pt x="5" y="1719"/>
                      <a:pt x="9" y="1748"/>
                    </a:cubicBezTo>
                    <a:cubicBezTo>
                      <a:pt x="13" y="1849"/>
                      <a:pt x="13" y="1945"/>
                      <a:pt x="9" y="2042"/>
                    </a:cubicBezTo>
                    <a:cubicBezTo>
                      <a:pt x="509" y="1916"/>
                      <a:pt x="1012" y="1715"/>
                      <a:pt x="1323" y="1307"/>
                    </a:cubicBezTo>
                    <a:cubicBezTo>
                      <a:pt x="1533" y="972"/>
                      <a:pt x="1558" y="439"/>
                      <a:pt x="1268" y="149"/>
                    </a:cubicBezTo>
                    <a:cubicBezTo>
                      <a:pt x="1175" y="50"/>
                      <a:pt x="1042" y="0"/>
                      <a:pt x="911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1" name="Google Shape;2831;p41"/>
              <p:cNvSpPr/>
              <p:nvPr/>
            </p:nvSpPr>
            <p:spPr>
              <a:xfrm>
                <a:off x="4960022" y="1904123"/>
                <a:ext cx="18939" cy="15643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5" extrusionOk="0">
                    <a:moveTo>
                      <a:pt x="241" y="0"/>
                    </a:moveTo>
                    <a:cubicBezTo>
                      <a:pt x="225" y="0"/>
                      <a:pt x="209" y="2"/>
                      <a:pt x="194" y="6"/>
                    </a:cubicBezTo>
                    <a:cubicBezTo>
                      <a:pt x="34" y="48"/>
                      <a:pt x="1" y="262"/>
                      <a:pt x="143" y="346"/>
                    </a:cubicBezTo>
                    <a:cubicBezTo>
                      <a:pt x="175" y="366"/>
                      <a:pt x="209" y="374"/>
                      <a:pt x="241" y="374"/>
                    </a:cubicBezTo>
                    <a:cubicBezTo>
                      <a:pt x="354" y="374"/>
                      <a:pt x="454" y="268"/>
                      <a:pt x="425" y="144"/>
                    </a:cubicBezTo>
                    <a:cubicBezTo>
                      <a:pt x="403" y="56"/>
                      <a:pt x="325" y="0"/>
                      <a:pt x="241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2" name="Google Shape;2832;p41"/>
              <p:cNvSpPr/>
              <p:nvPr/>
            </p:nvSpPr>
            <p:spPr>
              <a:xfrm>
                <a:off x="4984717" y="1913759"/>
                <a:ext cx="18772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77" extrusionOk="0">
                    <a:moveTo>
                      <a:pt x="236" y="0"/>
                    </a:moveTo>
                    <a:cubicBezTo>
                      <a:pt x="221" y="0"/>
                      <a:pt x="205" y="2"/>
                      <a:pt x="189" y="6"/>
                    </a:cubicBezTo>
                    <a:cubicBezTo>
                      <a:pt x="30" y="48"/>
                      <a:pt x="1" y="262"/>
                      <a:pt x="143" y="350"/>
                    </a:cubicBezTo>
                    <a:cubicBezTo>
                      <a:pt x="174" y="368"/>
                      <a:pt x="206" y="377"/>
                      <a:pt x="237" y="377"/>
                    </a:cubicBezTo>
                    <a:cubicBezTo>
                      <a:pt x="349" y="377"/>
                      <a:pt x="450" y="272"/>
                      <a:pt x="420" y="144"/>
                    </a:cubicBezTo>
                    <a:cubicBezTo>
                      <a:pt x="399" y="59"/>
                      <a:pt x="323" y="0"/>
                      <a:pt x="236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3" name="Google Shape;2833;p41"/>
              <p:cNvSpPr/>
              <p:nvPr/>
            </p:nvSpPr>
            <p:spPr>
              <a:xfrm>
                <a:off x="4981213" y="1887312"/>
                <a:ext cx="18772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77" extrusionOk="0">
                    <a:moveTo>
                      <a:pt x="236" y="0"/>
                    </a:moveTo>
                    <a:cubicBezTo>
                      <a:pt x="221" y="0"/>
                      <a:pt x="205" y="2"/>
                      <a:pt x="189" y="6"/>
                    </a:cubicBezTo>
                    <a:cubicBezTo>
                      <a:pt x="30" y="48"/>
                      <a:pt x="1" y="266"/>
                      <a:pt x="143" y="350"/>
                    </a:cubicBezTo>
                    <a:cubicBezTo>
                      <a:pt x="174" y="369"/>
                      <a:pt x="206" y="377"/>
                      <a:pt x="237" y="377"/>
                    </a:cubicBezTo>
                    <a:cubicBezTo>
                      <a:pt x="349" y="377"/>
                      <a:pt x="450" y="272"/>
                      <a:pt x="420" y="145"/>
                    </a:cubicBezTo>
                    <a:cubicBezTo>
                      <a:pt x="399" y="59"/>
                      <a:pt x="323" y="0"/>
                      <a:pt x="236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4" name="Google Shape;2834;p41"/>
              <p:cNvSpPr/>
              <p:nvPr/>
            </p:nvSpPr>
            <p:spPr>
              <a:xfrm>
                <a:off x="5187826" y="1844054"/>
                <a:ext cx="18813" cy="15685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76" extrusionOk="0">
                    <a:moveTo>
                      <a:pt x="236" y="1"/>
                    </a:moveTo>
                    <a:cubicBezTo>
                      <a:pt x="220" y="1"/>
                      <a:pt x="205" y="3"/>
                      <a:pt x="189" y="6"/>
                    </a:cubicBezTo>
                    <a:cubicBezTo>
                      <a:pt x="30" y="48"/>
                      <a:pt x="0" y="262"/>
                      <a:pt x="139" y="346"/>
                    </a:cubicBezTo>
                    <a:cubicBezTo>
                      <a:pt x="171" y="366"/>
                      <a:pt x="206" y="375"/>
                      <a:pt x="239" y="375"/>
                    </a:cubicBezTo>
                    <a:cubicBezTo>
                      <a:pt x="351" y="375"/>
                      <a:pt x="450" y="272"/>
                      <a:pt x="424" y="149"/>
                    </a:cubicBezTo>
                    <a:cubicBezTo>
                      <a:pt x="403" y="60"/>
                      <a:pt x="324" y="1"/>
                      <a:pt x="236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5" name="Google Shape;2835;p41"/>
              <p:cNvSpPr/>
              <p:nvPr/>
            </p:nvSpPr>
            <p:spPr>
              <a:xfrm>
                <a:off x="5311969" y="2026346"/>
                <a:ext cx="18939" cy="15643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5" extrusionOk="0">
                    <a:moveTo>
                      <a:pt x="238" y="0"/>
                    </a:moveTo>
                    <a:cubicBezTo>
                      <a:pt x="223" y="0"/>
                      <a:pt x="208" y="2"/>
                      <a:pt x="193" y="6"/>
                    </a:cubicBezTo>
                    <a:cubicBezTo>
                      <a:pt x="34" y="48"/>
                      <a:pt x="0" y="262"/>
                      <a:pt x="143" y="346"/>
                    </a:cubicBezTo>
                    <a:cubicBezTo>
                      <a:pt x="175" y="365"/>
                      <a:pt x="208" y="374"/>
                      <a:pt x="241" y="374"/>
                    </a:cubicBezTo>
                    <a:cubicBezTo>
                      <a:pt x="354" y="374"/>
                      <a:pt x="453" y="268"/>
                      <a:pt x="424" y="144"/>
                    </a:cubicBezTo>
                    <a:cubicBezTo>
                      <a:pt x="403" y="58"/>
                      <a:pt x="324" y="0"/>
                      <a:pt x="238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6" name="Google Shape;2836;p41"/>
              <p:cNvSpPr/>
              <p:nvPr/>
            </p:nvSpPr>
            <p:spPr>
              <a:xfrm>
                <a:off x="5339459" y="2029850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38" y="0"/>
                    </a:moveTo>
                    <a:cubicBezTo>
                      <a:pt x="223" y="0"/>
                      <a:pt x="208" y="2"/>
                      <a:pt x="193" y="6"/>
                    </a:cubicBezTo>
                    <a:cubicBezTo>
                      <a:pt x="30" y="48"/>
                      <a:pt x="0" y="262"/>
                      <a:pt x="143" y="350"/>
                    </a:cubicBezTo>
                    <a:cubicBezTo>
                      <a:pt x="174" y="368"/>
                      <a:pt x="207" y="377"/>
                      <a:pt x="239" y="377"/>
                    </a:cubicBezTo>
                    <a:cubicBezTo>
                      <a:pt x="353" y="377"/>
                      <a:pt x="454" y="272"/>
                      <a:pt x="424" y="144"/>
                    </a:cubicBezTo>
                    <a:cubicBezTo>
                      <a:pt x="403" y="58"/>
                      <a:pt x="324" y="0"/>
                      <a:pt x="238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7" name="Google Shape;2837;p41"/>
              <p:cNvSpPr/>
              <p:nvPr/>
            </p:nvSpPr>
            <p:spPr>
              <a:xfrm>
                <a:off x="5578985" y="1884350"/>
                <a:ext cx="18939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7" extrusionOk="0">
                    <a:moveTo>
                      <a:pt x="238" y="0"/>
                    </a:moveTo>
                    <a:cubicBezTo>
                      <a:pt x="223" y="0"/>
                      <a:pt x="208" y="2"/>
                      <a:pt x="193" y="6"/>
                    </a:cubicBezTo>
                    <a:cubicBezTo>
                      <a:pt x="34" y="48"/>
                      <a:pt x="0" y="262"/>
                      <a:pt x="143" y="350"/>
                    </a:cubicBezTo>
                    <a:cubicBezTo>
                      <a:pt x="174" y="368"/>
                      <a:pt x="207" y="377"/>
                      <a:pt x="239" y="377"/>
                    </a:cubicBezTo>
                    <a:cubicBezTo>
                      <a:pt x="353" y="377"/>
                      <a:pt x="453" y="272"/>
                      <a:pt x="424" y="144"/>
                    </a:cubicBezTo>
                    <a:cubicBezTo>
                      <a:pt x="403" y="59"/>
                      <a:pt x="323" y="0"/>
                      <a:pt x="238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8" name="Google Shape;2838;p41"/>
              <p:cNvSpPr/>
              <p:nvPr/>
            </p:nvSpPr>
            <p:spPr>
              <a:xfrm>
                <a:off x="5601219" y="1871877"/>
                <a:ext cx="18939" cy="15685"/>
              </a:xfrm>
              <a:custGeom>
                <a:avLst/>
                <a:gdLst/>
                <a:ahLst/>
                <a:cxnLst/>
                <a:rect l="l" t="t" r="r" b="b"/>
                <a:pathLst>
                  <a:path w="454" h="376" extrusionOk="0">
                    <a:moveTo>
                      <a:pt x="240" y="1"/>
                    </a:moveTo>
                    <a:cubicBezTo>
                      <a:pt x="225" y="1"/>
                      <a:pt x="209" y="3"/>
                      <a:pt x="193" y="7"/>
                    </a:cubicBezTo>
                    <a:cubicBezTo>
                      <a:pt x="34" y="49"/>
                      <a:pt x="0" y="263"/>
                      <a:pt x="143" y="347"/>
                    </a:cubicBezTo>
                    <a:cubicBezTo>
                      <a:pt x="175" y="366"/>
                      <a:pt x="208" y="375"/>
                      <a:pt x="241" y="375"/>
                    </a:cubicBezTo>
                    <a:cubicBezTo>
                      <a:pt x="354" y="375"/>
                      <a:pt x="453" y="269"/>
                      <a:pt x="424" y="145"/>
                    </a:cubicBezTo>
                    <a:cubicBezTo>
                      <a:pt x="403" y="57"/>
                      <a:pt x="325" y="1"/>
                      <a:pt x="240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9" name="Google Shape;2839;p41"/>
              <p:cNvSpPr/>
              <p:nvPr/>
            </p:nvSpPr>
            <p:spPr>
              <a:xfrm>
                <a:off x="5601719" y="1891525"/>
                <a:ext cx="18980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7" extrusionOk="0">
                    <a:moveTo>
                      <a:pt x="239" y="0"/>
                    </a:moveTo>
                    <a:cubicBezTo>
                      <a:pt x="224" y="0"/>
                      <a:pt x="209" y="2"/>
                      <a:pt x="194" y="6"/>
                    </a:cubicBezTo>
                    <a:cubicBezTo>
                      <a:pt x="30" y="48"/>
                      <a:pt x="1" y="262"/>
                      <a:pt x="143" y="350"/>
                    </a:cubicBezTo>
                    <a:cubicBezTo>
                      <a:pt x="175" y="368"/>
                      <a:pt x="208" y="377"/>
                      <a:pt x="240" y="377"/>
                    </a:cubicBezTo>
                    <a:cubicBezTo>
                      <a:pt x="353" y="377"/>
                      <a:pt x="454" y="272"/>
                      <a:pt x="425" y="144"/>
                    </a:cubicBezTo>
                    <a:cubicBezTo>
                      <a:pt x="403" y="59"/>
                      <a:pt x="324" y="0"/>
                      <a:pt x="239" y="0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0" name="Google Shape;2840;p41"/>
              <p:cNvSpPr/>
              <p:nvPr/>
            </p:nvSpPr>
            <p:spPr>
              <a:xfrm>
                <a:off x="5765950" y="1998481"/>
                <a:ext cx="18980" cy="15643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5" extrusionOk="0">
                    <a:moveTo>
                      <a:pt x="239" y="1"/>
                    </a:moveTo>
                    <a:cubicBezTo>
                      <a:pt x="224" y="1"/>
                      <a:pt x="209" y="3"/>
                      <a:pt x="194" y="6"/>
                    </a:cubicBezTo>
                    <a:cubicBezTo>
                      <a:pt x="34" y="48"/>
                      <a:pt x="1" y="262"/>
                      <a:pt x="143" y="346"/>
                    </a:cubicBezTo>
                    <a:cubicBezTo>
                      <a:pt x="175" y="366"/>
                      <a:pt x="209" y="375"/>
                      <a:pt x="241" y="375"/>
                    </a:cubicBezTo>
                    <a:cubicBezTo>
                      <a:pt x="354" y="375"/>
                      <a:pt x="454" y="269"/>
                      <a:pt x="425" y="145"/>
                    </a:cubicBezTo>
                    <a:cubicBezTo>
                      <a:pt x="403" y="59"/>
                      <a:pt x="324" y="1"/>
                      <a:pt x="239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1" name="Google Shape;2841;p41"/>
              <p:cNvSpPr/>
              <p:nvPr/>
            </p:nvSpPr>
            <p:spPr>
              <a:xfrm>
                <a:off x="5789227" y="1990597"/>
                <a:ext cx="18980" cy="15643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5" extrusionOk="0">
                    <a:moveTo>
                      <a:pt x="241" y="1"/>
                    </a:moveTo>
                    <a:cubicBezTo>
                      <a:pt x="225" y="1"/>
                      <a:pt x="210" y="3"/>
                      <a:pt x="194" y="6"/>
                    </a:cubicBezTo>
                    <a:cubicBezTo>
                      <a:pt x="35" y="48"/>
                      <a:pt x="1" y="262"/>
                      <a:pt x="144" y="346"/>
                    </a:cubicBezTo>
                    <a:cubicBezTo>
                      <a:pt x="176" y="366"/>
                      <a:pt x="209" y="375"/>
                      <a:pt x="242" y="375"/>
                    </a:cubicBezTo>
                    <a:cubicBezTo>
                      <a:pt x="355" y="375"/>
                      <a:pt x="454" y="269"/>
                      <a:pt x="425" y="145"/>
                    </a:cubicBezTo>
                    <a:cubicBezTo>
                      <a:pt x="404" y="56"/>
                      <a:pt x="325" y="1"/>
                      <a:pt x="241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2" name="Google Shape;2842;p41"/>
              <p:cNvSpPr/>
              <p:nvPr/>
            </p:nvSpPr>
            <p:spPr>
              <a:xfrm>
                <a:off x="5872781" y="1809556"/>
                <a:ext cx="18772" cy="15768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78" extrusionOk="0">
                    <a:moveTo>
                      <a:pt x="235" y="1"/>
                    </a:moveTo>
                    <a:cubicBezTo>
                      <a:pt x="220" y="1"/>
                      <a:pt x="205" y="3"/>
                      <a:pt x="189" y="6"/>
                    </a:cubicBezTo>
                    <a:cubicBezTo>
                      <a:pt x="29" y="48"/>
                      <a:pt x="0" y="262"/>
                      <a:pt x="143" y="351"/>
                    </a:cubicBezTo>
                    <a:cubicBezTo>
                      <a:pt x="173" y="369"/>
                      <a:pt x="206" y="377"/>
                      <a:pt x="237" y="377"/>
                    </a:cubicBezTo>
                    <a:cubicBezTo>
                      <a:pt x="348" y="377"/>
                      <a:pt x="449" y="273"/>
                      <a:pt x="420" y="145"/>
                    </a:cubicBezTo>
                    <a:cubicBezTo>
                      <a:pt x="398" y="59"/>
                      <a:pt x="322" y="1"/>
                      <a:pt x="235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3" name="Google Shape;2843;p41"/>
              <p:cNvSpPr/>
              <p:nvPr/>
            </p:nvSpPr>
            <p:spPr>
              <a:xfrm>
                <a:off x="4950219" y="1692963"/>
                <a:ext cx="18980" cy="15727"/>
              </a:xfrm>
              <a:custGeom>
                <a:avLst/>
                <a:gdLst/>
                <a:ahLst/>
                <a:cxnLst/>
                <a:rect l="l" t="t" r="r" b="b"/>
                <a:pathLst>
                  <a:path w="455" h="377" extrusionOk="0">
                    <a:moveTo>
                      <a:pt x="239" y="1"/>
                    </a:moveTo>
                    <a:cubicBezTo>
                      <a:pt x="224" y="1"/>
                      <a:pt x="209" y="2"/>
                      <a:pt x="194" y="6"/>
                    </a:cubicBezTo>
                    <a:cubicBezTo>
                      <a:pt x="34" y="48"/>
                      <a:pt x="1" y="262"/>
                      <a:pt x="143" y="350"/>
                    </a:cubicBezTo>
                    <a:cubicBezTo>
                      <a:pt x="174" y="368"/>
                      <a:pt x="207" y="377"/>
                      <a:pt x="238" y="377"/>
                    </a:cubicBezTo>
                    <a:cubicBezTo>
                      <a:pt x="352" y="377"/>
                      <a:pt x="454" y="270"/>
                      <a:pt x="425" y="145"/>
                    </a:cubicBezTo>
                    <a:cubicBezTo>
                      <a:pt x="403" y="59"/>
                      <a:pt x="324" y="1"/>
                      <a:pt x="239" y="1"/>
                    </a:cubicBezTo>
                    <a:close/>
                  </a:path>
                </a:pathLst>
              </a:custGeom>
              <a:solidFill>
                <a:srgbClr val="191919">
                  <a:alpha val="232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4" name="Google Shape;2844;p41"/>
              <p:cNvSpPr/>
              <p:nvPr/>
            </p:nvSpPr>
            <p:spPr>
              <a:xfrm>
                <a:off x="5629501" y="1505665"/>
                <a:ext cx="286207" cy="105205"/>
              </a:xfrm>
              <a:custGeom>
                <a:avLst/>
                <a:gdLst/>
                <a:ahLst/>
                <a:cxnLst/>
                <a:rect l="l" t="t" r="r" b="b"/>
                <a:pathLst>
                  <a:path w="6861" h="2522" extrusionOk="0">
                    <a:moveTo>
                      <a:pt x="4138" y="0"/>
                    </a:moveTo>
                    <a:cubicBezTo>
                      <a:pt x="2767" y="0"/>
                      <a:pt x="1404" y="757"/>
                      <a:pt x="724" y="1953"/>
                    </a:cubicBezTo>
                    <a:cubicBezTo>
                      <a:pt x="1" y="2378"/>
                      <a:pt x="1350" y="2521"/>
                      <a:pt x="2602" y="2521"/>
                    </a:cubicBezTo>
                    <a:cubicBezTo>
                      <a:pt x="3437" y="2521"/>
                      <a:pt x="4229" y="2458"/>
                      <a:pt x="4338" y="2372"/>
                    </a:cubicBezTo>
                    <a:cubicBezTo>
                      <a:pt x="5173" y="2175"/>
                      <a:pt x="6164" y="1940"/>
                      <a:pt x="6764" y="1323"/>
                    </a:cubicBezTo>
                    <a:cubicBezTo>
                      <a:pt x="6860" y="756"/>
                      <a:pt x="5916" y="450"/>
                      <a:pt x="5488" y="265"/>
                    </a:cubicBezTo>
                    <a:cubicBezTo>
                      <a:pt x="5054" y="84"/>
                      <a:pt x="4595" y="0"/>
                      <a:pt x="4138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5" name="Google Shape;2845;p41"/>
              <p:cNvSpPr/>
              <p:nvPr/>
            </p:nvSpPr>
            <p:spPr>
              <a:xfrm>
                <a:off x="5055173" y="1442259"/>
                <a:ext cx="219171" cy="103787"/>
              </a:xfrm>
              <a:custGeom>
                <a:avLst/>
                <a:gdLst/>
                <a:ahLst/>
                <a:cxnLst/>
                <a:rect l="l" t="t" r="r" b="b"/>
                <a:pathLst>
                  <a:path w="5254" h="2488" extrusionOk="0">
                    <a:moveTo>
                      <a:pt x="2097" y="1"/>
                    </a:moveTo>
                    <a:cubicBezTo>
                      <a:pt x="1499" y="1"/>
                      <a:pt x="881" y="179"/>
                      <a:pt x="326" y="543"/>
                    </a:cubicBezTo>
                    <a:cubicBezTo>
                      <a:pt x="301" y="531"/>
                      <a:pt x="275" y="526"/>
                      <a:pt x="250" y="526"/>
                    </a:cubicBezTo>
                    <a:cubicBezTo>
                      <a:pt x="112" y="526"/>
                      <a:pt x="0" y="687"/>
                      <a:pt x="79" y="811"/>
                    </a:cubicBezTo>
                    <a:cubicBezTo>
                      <a:pt x="586" y="1265"/>
                      <a:pt x="1161" y="1638"/>
                      <a:pt x="1783" y="1915"/>
                    </a:cubicBezTo>
                    <a:cubicBezTo>
                      <a:pt x="2654" y="2309"/>
                      <a:pt x="3606" y="2487"/>
                      <a:pt x="4569" y="2487"/>
                    </a:cubicBezTo>
                    <a:cubicBezTo>
                      <a:pt x="4613" y="2487"/>
                      <a:pt x="4656" y="2487"/>
                      <a:pt x="4700" y="2486"/>
                    </a:cubicBezTo>
                    <a:cubicBezTo>
                      <a:pt x="5254" y="2423"/>
                      <a:pt x="4754" y="1840"/>
                      <a:pt x="4620" y="1584"/>
                    </a:cubicBezTo>
                    <a:cubicBezTo>
                      <a:pt x="4119" y="540"/>
                      <a:pt x="3137" y="1"/>
                      <a:pt x="2097" y="1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6" name="Google Shape;2846;p41"/>
              <p:cNvSpPr/>
              <p:nvPr/>
            </p:nvSpPr>
            <p:spPr>
              <a:xfrm>
                <a:off x="6002347" y="1960395"/>
                <a:ext cx="42" cy="4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7" name="Google Shape;2847;p41"/>
              <p:cNvSpPr/>
              <p:nvPr/>
            </p:nvSpPr>
            <p:spPr>
              <a:xfrm>
                <a:off x="5361526" y="1815229"/>
                <a:ext cx="42" cy="584"/>
              </a:xfrm>
              <a:custGeom>
                <a:avLst/>
                <a:gdLst/>
                <a:ahLst/>
                <a:cxnLst/>
                <a:rect l="l" t="t" r="r" b="b"/>
                <a:pathLst>
                  <a:path w="1" h="14" extrusionOk="0">
                    <a:moveTo>
                      <a:pt x="0" y="1"/>
                    </a:moveTo>
                    <a:lnTo>
                      <a:pt x="0" y="5"/>
                    </a:lnTo>
                    <a:lnTo>
                      <a:pt x="0" y="13"/>
                    </a:lnTo>
                    <a:cubicBezTo>
                      <a:pt x="0" y="13"/>
                      <a:pt x="0" y="5"/>
                      <a:pt x="0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8" name="Google Shape;2848;p41"/>
              <p:cNvSpPr/>
              <p:nvPr/>
            </p:nvSpPr>
            <p:spPr>
              <a:xfrm>
                <a:off x="5361317" y="1815938"/>
                <a:ext cx="42" cy="209"/>
              </a:xfrm>
              <a:custGeom>
                <a:avLst/>
                <a:gdLst/>
                <a:ahLst/>
                <a:cxnLst/>
                <a:rect l="l" t="t" r="r" b="b"/>
                <a:pathLst>
                  <a:path w="1" h="5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5"/>
                    </a:lnTo>
                    <a:cubicBezTo>
                      <a:pt x="1" y="5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9" name="Google Shape;2849;p41"/>
              <p:cNvSpPr/>
              <p:nvPr/>
            </p:nvSpPr>
            <p:spPr>
              <a:xfrm>
                <a:off x="4672900" y="1427450"/>
                <a:ext cx="1426111" cy="1392989"/>
              </a:xfrm>
              <a:custGeom>
                <a:avLst/>
                <a:gdLst/>
                <a:ahLst/>
                <a:cxnLst/>
                <a:rect l="l" t="t" r="r" b="b"/>
                <a:pathLst>
                  <a:path w="34187" h="33393" extrusionOk="0">
                    <a:moveTo>
                      <a:pt x="16947" y="5210"/>
                    </a:moveTo>
                    <a:cubicBezTo>
                      <a:pt x="17044" y="5210"/>
                      <a:pt x="17141" y="5211"/>
                      <a:pt x="17238" y="5213"/>
                    </a:cubicBezTo>
                    <a:cubicBezTo>
                      <a:pt x="17238" y="5221"/>
                      <a:pt x="17238" y="5225"/>
                      <a:pt x="17234" y="5234"/>
                    </a:cubicBezTo>
                    <a:cubicBezTo>
                      <a:pt x="17061" y="5711"/>
                      <a:pt x="16507" y="6342"/>
                      <a:pt x="15957" y="6342"/>
                    </a:cubicBezTo>
                    <a:cubicBezTo>
                      <a:pt x="15802" y="6342"/>
                      <a:pt x="15647" y="6292"/>
                      <a:pt x="15501" y="6174"/>
                    </a:cubicBezTo>
                    <a:cubicBezTo>
                      <a:pt x="15308" y="5939"/>
                      <a:pt x="15291" y="5595"/>
                      <a:pt x="15320" y="5297"/>
                    </a:cubicBezTo>
                    <a:cubicBezTo>
                      <a:pt x="15862" y="5240"/>
                      <a:pt x="16403" y="5210"/>
                      <a:pt x="16947" y="5210"/>
                    </a:cubicBezTo>
                    <a:close/>
                    <a:moveTo>
                      <a:pt x="18884" y="5339"/>
                    </a:moveTo>
                    <a:cubicBezTo>
                      <a:pt x="19551" y="5423"/>
                      <a:pt x="20214" y="5548"/>
                      <a:pt x="20869" y="5721"/>
                    </a:cubicBezTo>
                    <a:cubicBezTo>
                      <a:pt x="20877" y="5788"/>
                      <a:pt x="20869" y="5855"/>
                      <a:pt x="20848" y="5918"/>
                    </a:cubicBezTo>
                    <a:cubicBezTo>
                      <a:pt x="20719" y="6359"/>
                      <a:pt x="20256" y="6568"/>
                      <a:pt x="19788" y="6568"/>
                    </a:cubicBezTo>
                    <a:cubicBezTo>
                      <a:pt x="19330" y="6568"/>
                      <a:pt x="18865" y="6367"/>
                      <a:pt x="18703" y="5985"/>
                    </a:cubicBezTo>
                    <a:cubicBezTo>
                      <a:pt x="18653" y="5813"/>
                      <a:pt x="18707" y="5603"/>
                      <a:pt x="18804" y="5452"/>
                    </a:cubicBezTo>
                    <a:cubicBezTo>
                      <a:pt x="18833" y="5418"/>
                      <a:pt x="18859" y="5376"/>
                      <a:pt x="18884" y="5339"/>
                    </a:cubicBezTo>
                    <a:close/>
                    <a:moveTo>
                      <a:pt x="11430" y="414"/>
                    </a:moveTo>
                    <a:cubicBezTo>
                      <a:pt x="12844" y="414"/>
                      <a:pt x="13952" y="1679"/>
                      <a:pt x="14153" y="4499"/>
                    </a:cubicBezTo>
                    <a:cubicBezTo>
                      <a:pt x="14166" y="4629"/>
                      <a:pt x="14179" y="4764"/>
                      <a:pt x="14179" y="4898"/>
                    </a:cubicBezTo>
                    <a:cubicBezTo>
                      <a:pt x="14179" y="4906"/>
                      <a:pt x="14179" y="4915"/>
                      <a:pt x="14179" y="4923"/>
                    </a:cubicBezTo>
                    <a:cubicBezTo>
                      <a:pt x="14187" y="4978"/>
                      <a:pt x="14187" y="5036"/>
                      <a:pt x="14187" y="5091"/>
                    </a:cubicBezTo>
                    <a:cubicBezTo>
                      <a:pt x="14187" y="5179"/>
                      <a:pt x="14195" y="5267"/>
                      <a:pt x="14195" y="5355"/>
                    </a:cubicBezTo>
                    <a:cubicBezTo>
                      <a:pt x="14195" y="5355"/>
                      <a:pt x="14195" y="5360"/>
                      <a:pt x="14195" y="5364"/>
                    </a:cubicBezTo>
                    <a:lnTo>
                      <a:pt x="14195" y="5406"/>
                    </a:lnTo>
                    <a:cubicBezTo>
                      <a:pt x="14250" y="5397"/>
                      <a:pt x="14309" y="5389"/>
                      <a:pt x="14367" y="5385"/>
                    </a:cubicBezTo>
                    <a:lnTo>
                      <a:pt x="14405" y="5381"/>
                    </a:lnTo>
                    <a:cubicBezTo>
                      <a:pt x="14468" y="5372"/>
                      <a:pt x="14535" y="5368"/>
                      <a:pt x="14603" y="5368"/>
                    </a:cubicBezTo>
                    <a:lnTo>
                      <a:pt x="14686" y="5368"/>
                    </a:lnTo>
                    <a:cubicBezTo>
                      <a:pt x="14766" y="5355"/>
                      <a:pt x="14846" y="5351"/>
                      <a:pt x="14930" y="5339"/>
                    </a:cubicBezTo>
                    <a:lnTo>
                      <a:pt x="14930" y="5339"/>
                    </a:lnTo>
                    <a:cubicBezTo>
                      <a:pt x="14851" y="5956"/>
                      <a:pt x="15149" y="6715"/>
                      <a:pt x="15871" y="6715"/>
                    </a:cubicBezTo>
                    <a:cubicBezTo>
                      <a:pt x="15875" y="6715"/>
                      <a:pt x="15879" y="6715"/>
                      <a:pt x="15883" y="6715"/>
                    </a:cubicBezTo>
                    <a:cubicBezTo>
                      <a:pt x="16663" y="6715"/>
                      <a:pt x="17289" y="6081"/>
                      <a:pt x="17570" y="5414"/>
                    </a:cubicBezTo>
                    <a:cubicBezTo>
                      <a:pt x="17587" y="5360"/>
                      <a:pt x="17612" y="5292"/>
                      <a:pt x="17629" y="5221"/>
                    </a:cubicBezTo>
                    <a:cubicBezTo>
                      <a:pt x="17906" y="5234"/>
                      <a:pt x="18179" y="5250"/>
                      <a:pt x="18456" y="5280"/>
                    </a:cubicBezTo>
                    <a:cubicBezTo>
                      <a:pt x="18409" y="5360"/>
                      <a:pt x="18372" y="5443"/>
                      <a:pt x="18342" y="5532"/>
                    </a:cubicBezTo>
                    <a:cubicBezTo>
                      <a:pt x="18052" y="6390"/>
                      <a:pt x="18994" y="6942"/>
                      <a:pt x="19784" y="6942"/>
                    </a:cubicBezTo>
                    <a:cubicBezTo>
                      <a:pt x="19852" y="6942"/>
                      <a:pt x="19919" y="6938"/>
                      <a:pt x="19983" y="6929"/>
                    </a:cubicBezTo>
                    <a:cubicBezTo>
                      <a:pt x="20584" y="6921"/>
                      <a:pt x="21222" y="6413"/>
                      <a:pt x="21251" y="5825"/>
                    </a:cubicBezTo>
                    <a:cubicBezTo>
                      <a:pt x="21499" y="5897"/>
                      <a:pt x="21742" y="5972"/>
                      <a:pt x="21986" y="6060"/>
                    </a:cubicBezTo>
                    <a:cubicBezTo>
                      <a:pt x="22036" y="6077"/>
                      <a:pt x="22090" y="6090"/>
                      <a:pt x="22141" y="6107"/>
                    </a:cubicBezTo>
                    <a:cubicBezTo>
                      <a:pt x="22204" y="6128"/>
                      <a:pt x="22263" y="6153"/>
                      <a:pt x="22321" y="6174"/>
                    </a:cubicBezTo>
                    <a:cubicBezTo>
                      <a:pt x="22376" y="6195"/>
                      <a:pt x="22426" y="6216"/>
                      <a:pt x="22477" y="6237"/>
                    </a:cubicBezTo>
                    <a:cubicBezTo>
                      <a:pt x="22510" y="6170"/>
                      <a:pt x="22540" y="6107"/>
                      <a:pt x="22573" y="6040"/>
                    </a:cubicBezTo>
                    <a:cubicBezTo>
                      <a:pt x="22573" y="6040"/>
                      <a:pt x="22577" y="6031"/>
                      <a:pt x="22577" y="6027"/>
                    </a:cubicBezTo>
                    <a:cubicBezTo>
                      <a:pt x="22594" y="5989"/>
                      <a:pt x="22611" y="5956"/>
                      <a:pt x="22628" y="5918"/>
                    </a:cubicBezTo>
                    <a:cubicBezTo>
                      <a:pt x="23291" y="4310"/>
                      <a:pt x="24474" y="2795"/>
                      <a:pt x="26132" y="2098"/>
                    </a:cubicBezTo>
                    <a:cubicBezTo>
                      <a:pt x="26384" y="2034"/>
                      <a:pt x="26638" y="2004"/>
                      <a:pt x="26890" y="2004"/>
                    </a:cubicBezTo>
                    <a:cubicBezTo>
                      <a:pt x="28068" y="2004"/>
                      <a:pt x="29202" y="2665"/>
                      <a:pt x="29893" y="3588"/>
                    </a:cubicBezTo>
                    <a:cubicBezTo>
                      <a:pt x="31580" y="6144"/>
                      <a:pt x="32214" y="9104"/>
                      <a:pt x="32647" y="12105"/>
                    </a:cubicBezTo>
                    <a:lnTo>
                      <a:pt x="32642" y="12105"/>
                    </a:lnTo>
                    <a:cubicBezTo>
                      <a:pt x="32395" y="12331"/>
                      <a:pt x="32143" y="12549"/>
                      <a:pt x="31878" y="12759"/>
                    </a:cubicBezTo>
                    <a:lnTo>
                      <a:pt x="31870" y="12772"/>
                    </a:lnTo>
                    <a:cubicBezTo>
                      <a:pt x="31308" y="13217"/>
                      <a:pt x="30720" y="13628"/>
                      <a:pt x="30107" y="14002"/>
                    </a:cubicBezTo>
                    <a:cubicBezTo>
                      <a:pt x="29755" y="14216"/>
                      <a:pt x="29398" y="14417"/>
                      <a:pt x="29033" y="14606"/>
                    </a:cubicBezTo>
                    <a:cubicBezTo>
                      <a:pt x="28663" y="14795"/>
                      <a:pt x="28302" y="14967"/>
                      <a:pt x="27929" y="15131"/>
                    </a:cubicBezTo>
                    <a:cubicBezTo>
                      <a:pt x="27543" y="15299"/>
                      <a:pt x="27127" y="15462"/>
                      <a:pt x="26707" y="15618"/>
                    </a:cubicBezTo>
                    <a:cubicBezTo>
                      <a:pt x="26300" y="15765"/>
                      <a:pt x="25889" y="15895"/>
                      <a:pt x="25473" y="16016"/>
                    </a:cubicBezTo>
                    <a:cubicBezTo>
                      <a:pt x="25045" y="16142"/>
                      <a:pt x="24613" y="16256"/>
                      <a:pt x="24176" y="16352"/>
                    </a:cubicBezTo>
                    <a:cubicBezTo>
                      <a:pt x="23723" y="16453"/>
                      <a:pt x="23266" y="16541"/>
                      <a:pt x="22808" y="16612"/>
                    </a:cubicBezTo>
                    <a:cubicBezTo>
                      <a:pt x="22346" y="16688"/>
                      <a:pt x="21860" y="16751"/>
                      <a:pt x="21369" y="16797"/>
                    </a:cubicBezTo>
                    <a:cubicBezTo>
                      <a:pt x="20877" y="16843"/>
                      <a:pt x="20399" y="16873"/>
                      <a:pt x="19916" y="16889"/>
                    </a:cubicBezTo>
                    <a:cubicBezTo>
                      <a:pt x="19646" y="16898"/>
                      <a:pt x="19376" y="16903"/>
                      <a:pt x="19106" y="16903"/>
                    </a:cubicBezTo>
                    <a:cubicBezTo>
                      <a:pt x="18372" y="16903"/>
                      <a:pt x="17637" y="16870"/>
                      <a:pt x="16907" y="16805"/>
                    </a:cubicBezTo>
                    <a:cubicBezTo>
                      <a:pt x="16416" y="16755"/>
                      <a:pt x="15925" y="16701"/>
                      <a:pt x="15434" y="16621"/>
                    </a:cubicBezTo>
                    <a:cubicBezTo>
                      <a:pt x="14930" y="16541"/>
                      <a:pt x="14426" y="16445"/>
                      <a:pt x="13927" y="16335"/>
                    </a:cubicBezTo>
                    <a:cubicBezTo>
                      <a:pt x="13037" y="16134"/>
                      <a:pt x="12156" y="15882"/>
                      <a:pt x="11291" y="15580"/>
                    </a:cubicBezTo>
                    <a:cubicBezTo>
                      <a:pt x="11257" y="15567"/>
                      <a:pt x="11224" y="15551"/>
                      <a:pt x="11186" y="15542"/>
                    </a:cubicBezTo>
                    <a:lnTo>
                      <a:pt x="11173" y="15538"/>
                    </a:lnTo>
                    <a:lnTo>
                      <a:pt x="11169" y="15538"/>
                    </a:lnTo>
                    <a:lnTo>
                      <a:pt x="11152" y="15534"/>
                    </a:lnTo>
                    <a:cubicBezTo>
                      <a:pt x="10334" y="15232"/>
                      <a:pt x="9532" y="14887"/>
                      <a:pt x="8752" y="14497"/>
                    </a:cubicBezTo>
                    <a:cubicBezTo>
                      <a:pt x="7967" y="14098"/>
                      <a:pt x="7211" y="13653"/>
                      <a:pt x="6485" y="13158"/>
                    </a:cubicBezTo>
                    <a:cubicBezTo>
                      <a:pt x="5843" y="12717"/>
                      <a:pt x="5230" y="12235"/>
                      <a:pt x="4651" y="11714"/>
                    </a:cubicBezTo>
                    <a:cubicBezTo>
                      <a:pt x="4256" y="11357"/>
                      <a:pt x="3874" y="10980"/>
                      <a:pt x="3513" y="10581"/>
                    </a:cubicBezTo>
                    <a:cubicBezTo>
                      <a:pt x="3492" y="10556"/>
                      <a:pt x="3459" y="10539"/>
                      <a:pt x="3425" y="10535"/>
                    </a:cubicBezTo>
                    <a:cubicBezTo>
                      <a:pt x="4378" y="7970"/>
                      <a:pt x="5654" y="5519"/>
                      <a:pt x="7303" y="3286"/>
                    </a:cubicBezTo>
                    <a:lnTo>
                      <a:pt x="7303" y="3282"/>
                    </a:lnTo>
                    <a:cubicBezTo>
                      <a:pt x="8634" y="1440"/>
                      <a:pt x="10156" y="414"/>
                      <a:pt x="11430" y="414"/>
                    </a:cubicBezTo>
                    <a:close/>
                    <a:moveTo>
                      <a:pt x="3295" y="10913"/>
                    </a:moveTo>
                    <a:cubicBezTo>
                      <a:pt x="3664" y="11315"/>
                      <a:pt x="4051" y="11697"/>
                      <a:pt x="4458" y="12063"/>
                    </a:cubicBezTo>
                    <a:cubicBezTo>
                      <a:pt x="5532" y="13011"/>
                      <a:pt x="6707" y="13838"/>
                      <a:pt x="7971" y="14522"/>
                    </a:cubicBezTo>
                    <a:cubicBezTo>
                      <a:pt x="8634" y="14883"/>
                      <a:pt x="9318" y="15211"/>
                      <a:pt x="10019" y="15504"/>
                    </a:cubicBezTo>
                    <a:cubicBezTo>
                      <a:pt x="10195" y="15576"/>
                      <a:pt x="10376" y="15651"/>
                      <a:pt x="10556" y="15718"/>
                    </a:cubicBezTo>
                    <a:cubicBezTo>
                      <a:pt x="10657" y="15756"/>
                      <a:pt x="10758" y="15794"/>
                      <a:pt x="10859" y="15832"/>
                    </a:cubicBezTo>
                    <a:cubicBezTo>
                      <a:pt x="10901" y="15849"/>
                      <a:pt x="10942" y="15865"/>
                      <a:pt x="10989" y="15878"/>
                    </a:cubicBezTo>
                    <a:lnTo>
                      <a:pt x="11018" y="15890"/>
                    </a:lnTo>
                    <a:cubicBezTo>
                      <a:pt x="11064" y="15911"/>
                      <a:pt x="11115" y="15928"/>
                      <a:pt x="11161" y="15945"/>
                    </a:cubicBezTo>
                    <a:lnTo>
                      <a:pt x="11169" y="15945"/>
                    </a:lnTo>
                    <a:cubicBezTo>
                      <a:pt x="12474" y="16403"/>
                      <a:pt x="13813" y="16743"/>
                      <a:pt x="15178" y="16965"/>
                    </a:cubicBezTo>
                    <a:cubicBezTo>
                      <a:pt x="16478" y="17177"/>
                      <a:pt x="17792" y="17285"/>
                      <a:pt x="19107" y="17285"/>
                    </a:cubicBezTo>
                    <a:cubicBezTo>
                      <a:pt x="19379" y="17285"/>
                      <a:pt x="19652" y="17281"/>
                      <a:pt x="19925" y="17271"/>
                    </a:cubicBezTo>
                    <a:cubicBezTo>
                      <a:pt x="20722" y="17250"/>
                      <a:pt x="21515" y="17183"/>
                      <a:pt x="22304" y="17074"/>
                    </a:cubicBezTo>
                    <a:cubicBezTo>
                      <a:pt x="22955" y="16982"/>
                      <a:pt x="23601" y="16873"/>
                      <a:pt x="24244" y="16726"/>
                    </a:cubicBezTo>
                    <a:cubicBezTo>
                      <a:pt x="24382" y="16696"/>
                      <a:pt x="24521" y="16663"/>
                      <a:pt x="24659" y="16629"/>
                    </a:cubicBezTo>
                    <a:cubicBezTo>
                      <a:pt x="26204" y="16247"/>
                      <a:pt x="27715" y="15714"/>
                      <a:pt x="29129" y="14988"/>
                    </a:cubicBezTo>
                    <a:cubicBezTo>
                      <a:pt x="29847" y="14619"/>
                      <a:pt x="30540" y="14203"/>
                      <a:pt x="31203" y="13746"/>
                    </a:cubicBezTo>
                    <a:cubicBezTo>
                      <a:pt x="31732" y="13376"/>
                      <a:pt x="32235" y="12973"/>
                      <a:pt x="32714" y="12545"/>
                    </a:cubicBezTo>
                    <a:cubicBezTo>
                      <a:pt x="32903" y="13918"/>
                      <a:pt x="33058" y="15294"/>
                      <a:pt x="33259" y="16638"/>
                    </a:cubicBezTo>
                    <a:cubicBezTo>
                      <a:pt x="33532" y="19068"/>
                      <a:pt x="33729" y="21523"/>
                      <a:pt x="33499" y="23966"/>
                    </a:cubicBezTo>
                    <a:lnTo>
                      <a:pt x="33499" y="23962"/>
                    </a:lnTo>
                    <a:cubicBezTo>
                      <a:pt x="33297" y="25380"/>
                      <a:pt x="32592" y="26711"/>
                      <a:pt x="31702" y="27844"/>
                    </a:cubicBezTo>
                    <a:cubicBezTo>
                      <a:pt x="28844" y="31555"/>
                      <a:pt x="23836" y="32873"/>
                      <a:pt x="19291" y="32936"/>
                    </a:cubicBezTo>
                    <a:cubicBezTo>
                      <a:pt x="18642" y="32985"/>
                      <a:pt x="17992" y="33010"/>
                      <a:pt x="17344" y="33010"/>
                    </a:cubicBezTo>
                    <a:cubicBezTo>
                      <a:pt x="13662" y="33010"/>
                      <a:pt x="10016" y="32213"/>
                      <a:pt x="6661" y="30661"/>
                    </a:cubicBezTo>
                    <a:cubicBezTo>
                      <a:pt x="294" y="27731"/>
                      <a:pt x="340" y="21372"/>
                      <a:pt x="2007" y="15513"/>
                    </a:cubicBezTo>
                    <a:cubicBezTo>
                      <a:pt x="2330" y="13951"/>
                      <a:pt x="2758" y="12415"/>
                      <a:pt x="3295" y="10913"/>
                    </a:cubicBezTo>
                    <a:close/>
                    <a:moveTo>
                      <a:pt x="11377" y="1"/>
                    </a:moveTo>
                    <a:cubicBezTo>
                      <a:pt x="8906" y="1"/>
                      <a:pt x="6341" y="3747"/>
                      <a:pt x="5213" y="5767"/>
                    </a:cubicBezTo>
                    <a:cubicBezTo>
                      <a:pt x="3383" y="8982"/>
                      <a:pt x="2225" y="12474"/>
                      <a:pt x="1478" y="16054"/>
                    </a:cubicBezTo>
                    <a:cubicBezTo>
                      <a:pt x="550" y="19727"/>
                      <a:pt x="0" y="23979"/>
                      <a:pt x="2153" y="27303"/>
                    </a:cubicBezTo>
                    <a:cubicBezTo>
                      <a:pt x="3740" y="29960"/>
                      <a:pt x="6745" y="31303"/>
                      <a:pt x="9641" y="32209"/>
                    </a:cubicBezTo>
                    <a:cubicBezTo>
                      <a:pt x="12215" y="33039"/>
                      <a:pt x="14919" y="33393"/>
                      <a:pt x="17634" y="33393"/>
                    </a:cubicBezTo>
                    <a:cubicBezTo>
                      <a:pt x="19519" y="33393"/>
                      <a:pt x="21410" y="33222"/>
                      <a:pt x="23266" y="32923"/>
                    </a:cubicBezTo>
                    <a:cubicBezTo>
                      <a:pt x="23568" y="32873"/>
                      <a:pt x="23870" y="32814"/>
                      <a:pt x="24172" y="32747"/>
                    </a:cubicBezTo>
                    <a:cubicBezTo>
                      <a:pt x="28349" y="31807"/>
                      <a:pt x="32361" y="29116"/>
                      <a:pt x="33666" y="25003"/>
                    </a:cubicBezTo>
                    <a:cubicBezTo>
                      <a:pt x="34187" y="23055"/>
                      <a:pt x="33973" y="21003"/>
                      <a:pt x="33876" y="19017"/>
                    </a:cubicBezTo>
                    <a:cubicBezTo>
                      <a:pt x="33763" y="17116"/>
                      <a:pt x="33444" y="15248"/>
                      <a:pt x="33192" y="13351"/>
                    </a:cubicBezTo>
                    <a:cubicBezTo>
                      <a:pt x="32970" y="10824"/>
                      <a:pt x="32428" y="8340"/>
                      <a:pt x="31580" y="5947"/>
                    </a:cubicBezTo>
                    <a:cubicBezTo>
                      <a:pt x="30934" y="4579"/>
                      <a:pt x="30338" y="3047"/>
                      <a:pt x="28957" y="2216"/>
                    </a:cubicBezTo>
                    <a:cubicBezTo>
                      <a:pt x="28349" y="1857"/>
                      <a:pt x="27616" y="1629"/>
                      <a:pt x="26890" y="1629"/>
                    </a:cubicBezTo>
                    <a:cubicBezTo>
                      <a:pt x="26444" y="1629"/>
                      <a:pt x="26001" y="1715"/>
                      <a:pt x="25591" y="1909"/>
                    </a:cubicBezTo>
                    <a:cubicBezTo>
                      <a:pt x="24437" y="2610"/>
                      <a:pt x="23392" y="3588"/>
                      <a:pt x="22758" y="4768"/>
                    </a:cubicBezTo>
                    <a:cubicBezTo>
                      <a:pt x="22586" y="5091"/>
                      <a:pt x="22435" y="5423"/>
                      <a:pt x="22292" y="5762"/>
                    </a:cubicBezTo>
                    <a:cubicBezTo>
                      <a:pt x="21507" y="5448"/>
                      <a:pt x="20088" y="5124"/>
                      <a:pt x="19920" y="5099"/>
                    </a:cubicBezTo>
                    <a:cubicBezTo>
                      <a:pt x="18913" y="4933"/>
                      <a:pt x="17875" y="4834"/>
                      <a:pt x="16837" y="4834"/>
                    </a:cubicBezTo>
                    <a:cubicBezTo>
                      <a:pt x="16073" y="4834"/>
                      <a:pt x="15308" y="4888"/>
                      <a:pt x="14556" y="5007"/>
                    </a:cubicBezTo>
                    <a:cubicBezTo>
                      <a:pt x="14565" y="3794"/>
                      <a:pt x="14330" y="2556"/>
                      <a:pt x="13780" y="1481"/>
                    </a:cubicBezTo>
                    <a:cubicBezTo>
                      <a:pt x="13029" y="425"/>
                      <a:pt x="12208" y="1"/>
                      <a:pt x="113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0" name="Google Shape;2850;p41"/>
              <p:cNvSpPr/>
              <p:nvPr/>
            </p:nvSpPr>
            <p:spPr>
              <a:xfrm>
                <a:off x="5069482" y="1587968"/>
                <a:ext cx="95986" cy="91773"/>
              </a:xfrm>
              <a:custGeom>
                <a:avLst/>
                <a:gdLst/>
                <a:ahLst/>
                <a:cxnLst/>
                <a:rect l="l" t="t" r="r" b="b"/>
                <a:pathLst>
                  <a:path w="2301" h="2200" extrusionOk="0">
                    <a:moveTo>
                      <a:pt x="1141" y="1"/>
                    </a:moveTo>
                    <a:cubicBezTo>
                      <a:pt x="1024" y="1"/>
                      <a:pt x="907" y="18"/>
                      <a:pt x="793" y="55"/>
                    </a:cubicBezTo>
                    <a:cubicBezTo>
                      <a:pt x="739" y="72"/>
                      <a:pt x="684" y="93"/>
                      <a:pt x="634" y="118"/>
                    </a:cubicBezTo>
                    <a:cubicBezTo>
                      <a:pt x="625" y="118"/>
                      <a:pt x="617" y="122"/>
                      <a:pt x="613" y="126"/>
                    </a:cubicBezTo>
                    <a:cubicBezTo>
                      <a:pt x="588" y="139"/>
                      <a:pt x="567" y="152"/>
                      <a:pt x="546" y="164"/>
                    </a:cubicBezTo>
                    <a:cubicBezTo>
                      <a:pt x="420" y="240"/>
                      <a:pt x="311" y="341"/>
                      <a:pt x="222" y="458"/>
                    </a:cubicBezTo>
                    <a:lnTo>
                      <a:pt x="206" y="475"/>
                    </a:lnTo>
                    <a:cubicBezTo>
                      <a:pt x="206" y="479"/>
                      <a:pt x="206" y="479"/>
                      <a:pt x="201" y="483"/>
                    </a:cubicBezTo>
                    <a:cubicBezTo>
                      <a:pt x="201" y="487"/>
                      <a:pt x="197" y="487"/>
                      <a:pt x="197" y="492"/>
                    </a:cubicBezTo>
                    <a:cubicBezTo>
                      <a:pt x="172" y="525"/>
                      <a:pt x="155" y="555"/>
                      <a:pt x="134" y="588"/>
                    </a:cubicBezTo>
                    <a:cubicBezTo>
                      <a:pt x="130" y="592"/>
                      <a:pt x="130" y="601"/>
                      <a:pt x="126" y="605"/>
                    </a:cubicBezTo>
                    <a:cubicBezTo>
                      <a:pt x="46" y="764"/>
                      <a:pt x="0" y="941"/>
                      <a:pt x="0" y="1121"/>
                    </a:cubicBezTo>
                    <a:cubicBezTo>
                      <a:pt x="4" y="1541"/>
                      <a:pt x="252" y="1923"/>
                      <a:pt x="638" y="2095"/>
                    </a:cubicBezTo>
                    <a:cubicBezTo>
                      <a:pt x="787" y="2165"/>
                      <a:pt x="949" y="2200"/>
                      <a:pt x="1112" y="2200"/>
                    </a:cubicBezTo>
                    <a:cubicBezTo>
                      <a:pt x="1192" y="2200"/>
                      <a:pt x="1273" y="2191"/>
                      <a:pt x="1352" y="2175"/>
                    </a:cubicBezTo>
                    <a:lnTo>
                      <a:pt x="1398" y="2166"/>
                    </a:lnTo>
                    <a:cubicBezTo>
                      <a:pt x="1687" y="2095"/>
                      <a:pt x="1939" y="1914"/>
                      <a:pt x="2094" y="1663"/>
                    </a:cubicBezTo>
                    <a:cubicBezTo>
                      <a:pt x="2246" y="1423"/>
                      <a:pt x="2300" y="1130"/>
                      <a:pt x="2237" y="853"/>
                    </a:cubicBezTo>
                    <a:cubicBezTo>
                      <a:pt x="2187" y="643"/>
                      <a:pt x="2073" y="450"/>
                      <a:pt x="1918" y="299"/>
                    </a:cubicBezTo>
                    <a:cubicBezTo>
                      <a:pt x="1701" y="105"/>
                      <a:pt x="1423" y="1"/>
                      <a:pt x="114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1" name="Google Shape;2851;p41"/>
              <p:cNvSpPr/>
              <p:nvPr/>
            </p:nvSpPr>
            <p:spPr>
              <a:xfrm>
                <a:off x="5738835" y="1646243"/>
                <a:ext cx="94067" cy="89896"/>
              </a:xfrm>
              <a:custGeom>
                <a:avLst/>
                <a:gdLst/>
                <a:ahLst/>
                <a:cxnLst/>
                <a:rect l="l" t="t" r="r" b="b"/>
                <a:pathLst>
                  <a:path w="2255" h="2155" extrusionOk="0">
                    <a:moveTo>
                      <a:pt x="1135" y="0"/>
                    </a:moveTo>
                    <a:cubicBezTo>
                      <a:pt x="1054" y="0"/>
                      <a:pt x="974" y="9"/>
                      <a:pt x="894" y="26"/>
                    </a:cubicBezTo>
                    <a:cubicBezTo>
                      <a:pt x="882" y="31"/>
                      <a:pt x="873" y="31"/>
                      <a:pt x="865" y="35"/>
                    </a:cubicBezTo>
                    <a:cubicBezTo>
                      <a:pt x="525" y="123"/>
                      <a:pt x="248" y="358"/>
                      <a:pt x="105" y="677"/>
                    </a:cubicBezTo>
                    <a:cubicBezTo>
                      <a:pt x="25" y="866"/>
                      <a:pt x="0" y="1072"/>
                      <a:pt x="34" y="1277"/>
                    </a:cubicBezTo>
                    <a:cubicBezTo>
                      <a:pt x="76" y="1483"/>
                      <a:pt x="172" y="1672"/>
                      <a:pt x="315" y="1823"/>
                    </a:cubicBezTo>
                    <a:cubicBezTo>
                      <a:pt x="462" y="1974"/>
                      <a:pt x="651" y="2079"/>
                      <a:pt x="861" y="2129"/>
                    </a:cubicBezTo>
                    <a:cubicBezTo>
                      <a:pt x="942" y="2146"/>
                      <a:pt x="1027" y="2154"/>
                      <a:pt x="1113" y="2154"/>
                    </a:cubicBezTo>
                    <a:cubicBezTo>
                      <a:pt x="1198" y="2154"/>
                      <a:pt x="1285" y="2146"/>
                      <a:pt x="1368" y="2129"/>
                    </a:cubicBezTo>
                    <a:cubicBezTo>
                      <a:pt x="1423" y="2117"/>
                      <a:pt x="1473" y="2100"/>
                      <a:pt x="1528" y="2079"/>
                    </a:cubicBezTo>
                    <a:cubicBezTo>
                      <a:pt x="1927" y="1924"/>
                      <a:pt x="2200" y="1554"/>
                      <a:pt x="2233" y="1130"/>
                    </a:cubicBezTo>
                    <a:cubicBezTo>
                      <a:pt x="2254" y="757"/>
                      <a:pt x="2078" y="400"/>
                      <a:pt x="1771" y="194"/>
                    </a:cubicBezTo>
                    <a:cubicBezTo>
                      <a:pt x="1580" y="68"/>
                      <a:pt x="1359" y="0"/>
                      <a:pt x="113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2" name="Google Shape;2852;p41"/>
              <p:cNvSpPr/>
              <p:nvPr/>
            </p:nvSpPr>
            <p:spPr>
              <a:xfrm>
                <a:off x="5581237" y="1720328"/>
                <a:ext cx="53437" cy="51017"/>
              </a:xfrm>
              <a:custGeom>
                <a:avLst/>
                <a:gdLst/>
                <a:ahLst/>
                <a:cxnLst/>
                <a:rect l="l" t="t" r="r" b="b"/>
                <a:pathLst>
                  <a:path w="1281" h="1223" extrusionOk="0">
                    <a:moveTo>
                      <a:pt x="676" y="374"/>
                    </a:moveTo>
                    <a:cubicBezTo>
                      <a:pt x="685" y="378"/>
                      <a:pt x="693" y="378"/>
                      <a:pt x="702" y="378"/>
                    </a:cubicBezTo>
                    <a:lnTo>
                      <a:pt x="718" y="383"/>
                    </a:lnTo>
                    <a:cubicBezTo>
                      <a:pt x="731" y="387"/>
                      <a:pt x="748" y="395"/>
                      <a:pt x="760" y="399"/>
                    </a:cubicBezTo>
                    <a:cubicBezTo>
                      <a:pt x="773" y="404"/>
                      <a:pt x="773" y="408"/>
                      <a:pt x="777" y="412"/>
                    </a:cubicBezTo>
                    <a:lnTo>
                      <a:pt x="802" y="425"/>
                    </a:lnTo>
                    <a:lnTo>
                      <a:pt x="823" y="446"/>
                    </a:lnTo>
                    <a:cubicBezTo>
                      <a:pt x="832" y="454"/>
                      <a:pt x="844" y="467"/>
                      <a:pt x="853" y="479"/>
                    </a:cubicBezTo>
                    <a:cubicBezTo>
                      <a:pt x="857" y="488"/>
                      <a:pt x="861" y="492"/>
                      <a:pt x="865" y="500"/>
                    </a:cubicBezTo>
                    <a:lnTo>
                      <a:pt x="865" y="504"/>
                    </a:lnTo>
                    <a:lnTo>
                      <a:pt x="869" y="517"/>
                    </a:lnTo>
                    <a:cubicBezTo>
                      <a:pt x="874" y="521"/>
                      <a:pt x="874" y="525"/>
                      <a:pt x="878" y="534"/>
                    </a:cubicBezTo>
                    <a:lnTo>
                      <a:pt x="882" y="546"/>
                    </a:lnTo>
                    <a:lnTo>
                      <a:pt x="882" y="555"/>
                    </a:lnTo>
                    <a:cubicBezTo>
                      <a:pt x="882" y="563"/>
                      <a:pt x="886" y="571"/>
                      <a:pt x="886" y="580"/>
                    </a:cubicBezTo>
                    <a:lnTo>
                      <a:pt x="886" y="613"/>
                    </a:lnTo>
                    <a:cubicBezTo>
                      <a:pt x="886" y="630"/>
                      <a:pt x="882" y="651"/>
                      <a:pt x="878" y="668"/>
                    </a:cubicBezTo>
                    <a:cubicBezTo>
                      <a:pt x="878" y="672"/>
                      <a:pt x="874" y="676"/>
                      <a:pt x="874" y="685"/>
                    </a:cubicBezTo>
                    <a:cubicBezTo>
                      <a:pt x="869" y="689"/>
                      <a:pt x="869" y="697"/>
                      <a:pt x="865" y="706"/>
                    </a:cubicBezTo>
                    <a:cubicBezTo>
                      <a:pt x="861" y="710"/>
                      <a:pt x="861" y="714"/>
                      <a:pt x="857" y="718"/>
                    </a:cubicBezTo>
                    <a:cubicBezTo>
                      <a:pt x="857" y="718"/>
                      <a:pt x="853" y="731"/>
                      <a:pt x="844" y="739"/>
                    </a:cubicBezTo>
                    <a:lnTo>
                      <a:pt x="828" y="760"/>
                    </a:lnTo>
                    <a:cubicBezTo>
                      <a:pt x="823" y="769"/>
                      <a:pt x="815" y="773"/>
                      <a:pt x="811" y="781"/>
                    </a:cubicBezTo>
                    <a:cubicBezTo>
                      <a:pt x="802" y="786"/>
                      <a:pt x="794" y="794"/>
                      <a:pt x="786" y="798"/>
                    </a:cubicBezTo>
                    <a:lnTo>
                      <a:pt x="752" y="819"/>
                    </a:lnTo>
                    <a:lnTo>
                      <a:pt x="727" y="832"/>
                    </a:lnTo>
                    <a:lnTo>
                      <a:pt x="693" y="840"/>
                    </a:lnTo>
                    <a:cubicBezTo>
                      <a:pt x="681" y="844"/>
                      <a:pt x="668" y="844"/>
                      <a:pt x="655" y="844"/>
                    </a:cubicBezTo>
                    <a:lnTo>
                      <a:pt x="626" y="844"/>
                    </a:lnTo>
                    <a:lnTo>
                      <a:pt x="592" y="840"/>
                    </a:lnTo>
                    <a:cubicBezTo>
                      <a:pt x="580" y="840"/>
                      <a:pt x="571" y="836"/>
                      <a:pt x="563" y="832"/>
                    </a:cubicBezTo>
                    <a:lnTo>
                      <a:pt x="534" y="823"/>
                    </a:lnTo>
                    <a:lnTo>
                      <a:pt x="525" y="819"/>
                    </a:lnTo>
                    <a:cubicBezTo>
                      <a:pt x="521" y="815"/>
                      <a:pt x="513" y="811"/>
                      <a:pt x="509" y="807"/>
                    </a:cubicBezTo>
                    <a:cubicBezTo>
                      <a:pt x="500" y="802"/>
                      <a:pt x="492" y="794"/>
                      <a:pt x="483" y="786"/>
                    </a:cubicBezTo>
                    <a:cubicBezTo>
                      <a:pt x="471" y="777"/>
                      <a:pt x="462" y="765"/>
                      <a:pt x="450" y="752"/>
                    </a:cubicBezTo>
                    <a:cubicBezTo>
                      <a:pt x="441" y="739"/>
                      <a:pt x="433" y="727"/>
                      <a:pt x="425" y="710"/>
                    </a:cubicBezTo>
                    <a:cubicBezTo>
                      <a:pt x="425" y="706"/>
                      <a:pt x="425" y="706"/>
                      <a:pt x="425" y="702"/>
                    </a:cubicBezTo>
                    <a:cubicBezTo>
                      <a:pt x="420" y="689"/>
                      <a:pt x="416" y="676"/>
                      <a:pt x="412" y="664"/>
                    </a:cubicBezTo>
                    <a:cubicBezTo>
                      <a:pt x="412" y="651"/>
                      <a:pt x="408" y="643"/>
                      <a:pt x="408" y="630"/>
                    </a:cubicBezTo>
                    <a:cubicBezTo>
                      <a:pt x="404" y="622"/>
                      <a:pt x="408" y="605"/>
                      <a:pt x="408" y="592"/>
                    </a:cubicBezTo>
                    <a:cubicBezTo>
                      <a:pt x="408" y="580"/>
                      <a:pt x="408" y="576"/>
                      <a:pt x="412" y="567"/>
                    </a:cubicBezTo>
                    <a:cubicBezTo>
                      <a:pt x="412" y="563"/>
                      <a:pt x="416" y="555"/>
                      <a:pt x="416" y="546"/>
                    </a:cubicBezTo>
                    <a:lnTo>
                      <a:pt x="429" y="517"/>
                    </a:lnTo>
                    <a:cubicBezTo>
                      <a:pt x="433" y="500"/>
                      <a:pt x="441" y="492"/>
                      <a:pt x="450" y="479"/>
                    </a:cubicBezTo>
                    <a:cubicBezTo>
                      <a:pt x="454" y="471"/>
                      <a:pt x="462" y="462"/>
                      <a:pt x="467" y="458"/>
                    </a:cubicBezTo>
                    <a:cubicBezTo>
                      <a:pt x="475" y="450"/>
                      <a:pt x="483" y="441"/>
                      <a:pt x="492" y="433"/>
                    </a:cubicBezTo>
                    <a:cubicBezTo>
                      <a:pt x="496" y="429"/>
                      <a:pt x="509" y="420"/>
                      <a:pt x="517" y="412"/>
                    </a:cubicBezTo>
                    <a:lnTo>
                      <a:pt x="538" y="404"/>
                    </a:lnTo>
                    <a:lnTo>
                      <a:pt x="571" y="387"/>
                    </a:lnTo>
                    <a:lnTo>
                      <a:pt x="601" y="378"/>
                    </a:lnTo>
                    <a:cubicBezTo>
                      <a:pt x="613" y="378"/>
                      <a:pt x="626" y="374"/>
                      <a:pt x="639" y="374"/>
                    </a:cubicBezTo>
                    <a:close/>
                    <a:moveTo>
                      <a:pt x="658" y="1"/>
                    </a:moveTo>
                    <a:cubicBezTo>
                      <a:pt x="624" y="1"/>
                      <a:pt x="589" y="4"/>
                      <a:pt x="555" y="9"/>
                    </a:cubicBezTo>
                    <a:cubicBezTo>
                      <a:pt x="362" y="38"/>
                      <a:pt x="194" y="156"/>
                      <a:pt x="97" y="324"/>
                    </a:cubicBezTo>
                    <a:cubicBezTo>
                      <a:pt x="93" y="328"/>
                      <a:pt x="89" y="336"/>
                      <a:pt x="85" y="345"/>
                    </a:cubicBezTo>
                    <a:cubicBezTo>
                      <a:pt x="22" y="475"/>
                      <a:pt x="1" y="626"/>
                      <a:pt x="38" y="769"/>
                    </a:cubicBezTo>
                    <a:cubicBezTo>
                      <a:pt x="89" y="962"/>
                      <a:pt x="227" y="1113"/>
                      <a:pt x="416" y="1184"/>
                    </a:cubicBezTo>
                    <a:cubicBezTo>
                      <a:pt x="487" y="1210"/>
                      <a:pt x="562" y="1223"/>
                      <a:pt x="638" y="1223"/>
                    </a:cubicBezTo>
                    <a:cubicBezTo>
                      <a:pt x="687" y="1223"/>
                      <a:pt x="737" y="1217"/>
                      <a:pt x="786" y="1205"/>
                    </a:cubicBezTo>
                    <a:cubicBezTo>
                      <a:pt x="869" y="1188"/>
                      <a:pt x="949" y="1151"/>
                      <a:pt x="1021" y="1100"/>
                    </a:cubicBezTo>
                    <a:cubicBezTo>
                      <a:pt x="1176" y="987"/>
                      <a:pt x="1272" y="811"/>
                      <a:pt x="1277" y="618"/>
                    </a:cubicBezTo>
                    <a:cubicBezTo>
                      <a:pt x="1281" y="412"/>
                      <a:pt x="1180" y="219"/>
                      <a:pt x="1008" y="106"/>
                    </a:cubicBezTo>
                    <a:cubicBezTo>
                      <a:pt x="903" y="36"/>
                      <a:pt x="782" y="1"/>
                      <a:pt x="65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3" name="Google Shape;2853;p41"/>
              <p:cNvSpPr/>
              <p:nvPr/>
            </p:nvSpPr>
            <p:spPr>
              <a:xfrm>
                <a:off x="5221615" y="1689042"/>
                <a:ext cx="53979" cy="48932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1173" extrusionOk="0">
                    <a:moveTo>
                      <a:pt x="676" y="377"/>
                    </a:moveTo>
                    <a:cubicBezTo>
                      <a:pt x="676" y="377"/>
                      <a:pt x="685" y="377"/>
                      <a:pt x="697" y="381"/>
                    </a:cubicBezTo>
                    <a:lnTo>
                      <a:pt x="706" y="381"/>
                    </a:lnTo>
                    <a:cubicBezTo>
                      <a:pt x="710" y="386"/>
                      <a:pt x="714" y="386"/>
                      <a:pt x="718" y="386"/>
                    </a:cubicBezTo>
                    <a:cubicBezTo>
                      <a:pt x="735" y="390"/>
                      <a:pt x="748" y="394"/>
                      <a:pt x="760" y="402"/>
                    </a:cubicBezTo>
                    <a:lnTo>
                      <a:pt x="777" y="411"/>
                    </a:lnTo>
                    <a:lnTo>
                      <a:pt x="790" y="419"/>
                    </a:lnTo>
                    <a:cubicBezTo>
                      <a:pt x="802" y="427"/>
                      <a:pt x="811" y="440"/>
                      <a:pt x="819" y="448"/>
                    </a:cubicBezTo>
                    <a:lnTo>
                      <a:pt x="832" y="461"/>
                    </a:lnTo>
                    <a:cubicBezTo>
                      <a:pt x="836" y="469"/>
                      <a:pt x="844" y="478"/>
                      <a:pt x="848" y="486"/>
                    </a:cubicBezTo>
                    <a:cubicBezTo>
                      <a:pt x="857" y="499"/>
                      <a:pt x="861" y="511"/>
                      <a:pt x="865" y="524"/>
                    </a:cubicBezTo>
                    <a:lnTo>
                      <a:pt x="865" y="537"/>
                    </a:lnTo>
                    <a:lnTo>
                      <a:pt x="873" y="562"/>
                    </a:lnTo>
                    <a:lnTo>
                      <a:pt x="873" y="604"/>
                    </a:lnTo>
                    <a:lnTo>
                      <a:pt x="873" y="616"/>
                    </a:lnTo>
                    <a:cubicBezTo>
                      <a:pt x="873" y="629"/>
                      <a:pt x="869" y="637"/>
                      <a:pt x="865" y="650"/>
                    </a:cubicBezTo>
                    <a:cubicBezTo>
                      <a:pt x="861" y="658"/>
                      <a:pt x="857" y="667"/>
                      <a:pt x="852" y="679"/>
                    </a:cubicBezTo>
                    <a:lnTo>
                      <a:pt x="840" y="696"/>
                    </a:lnTo>
                    <a:lnTo>
                      <a:pt x="840" y="700"/>
                    </a:lnTo>
                    <a:lnTo>
                      <a:pt x="836" y="709"/>
                    </a:lnTo>
                    <a:lnTo>
                      <a:pt x="823" y="725"/>
                    </a:lnTo>
                    <a:lnTo>
                      <a:pt x="815" y="734"/>
                    </a:lnTo>
                    <a:cubicBezTo>
                      <a:pt x="802" y="746"/>
                      <a:pt x="790" y="755"/>
                      <a:pt x="777" y="763"/>
                    </a:cubicBezTo>
                    <a:lnTo>
                      <a:pt x="760" y="772"/>
                    </a:lnTo>
                    <a:cubicBezTo>
                      <a:pt x="752" y="776"/>
                      <a:pt x="739" y="784"/>
                      <a:pt x="731" y="788"/>
                    </a:cubicBezTo>
                    <a:lnTo>
                      <a:pt x="710" y="793"/>
                    </a:lnTo>
                    <a:lnTo>
                      <a:pt x="676" y="797"/>
                    </a:lnTo>
                    <a:lnTo>
                      <a:pt x="626" y="797"/>
                    </a:lnTo>
                    <a:cubicBezTo>
                      <a:pt x="617" y="797"/>
                      <a:pt x="609" y="793"/>
                      <a:pt x="596" y="788"/>
                    </a:cubicBezTo>
                    <a:lnTo>
                      <a:pt x="571" y="780"/>
                    </a:lnTo>
                    <a:lnTo>
                      <a:pt x="546" y="767"/>
                    </a:lnTo>
                    <a:lnTo>
                      <a:pt x="525" y="751"/>
                    </a:lnTo>
                    <a:cubicBezTo>
                      <a:pt x="517" y="746"/>
                      <a:pt x="508" y="738"/>
                      <a:pt x="504" y="734"/>
                    </a:cubicBezTo>
                    <a:cubicBezTo>
                      <a:pt x="496" y="725"/>
                      <a:pt x="487" y="717"/>
                      <a:pt x="483" y="709"/>
                    </a:cubicBezTo>
                    <a:lnTo>
                      <a:pt x="466" y="684"/>
                    </a:lnTo>
                    <a:cubicBezTo>
                      <a:pt x="462" y="675"/>
                      <a:pt x="462" y="667"/>
                      <a:pt x="458" y="658"/>
                    </a:cubicBezTo>
                    <a:cubicBezTo>
                      <a:pt x="458" y="654"/>
                      <a:pt x="458" y="654"/>
                      <a:pt x="454" y="650"/>
                    </a:cubicBezTo>
                    <a:lnTo>
                      <a:pt x="454" y="637"/>
                    </a:lnTo>
                    <a:cubicBezTo>
                      <a:pt x="454" y="629"/>
                      <a:pt x="450" y="616"/>
                      <a:pt x="450" y="608"/>
                    </a:cubicBezTo>
                    <a:cubicBezTo>
                      <a:pt x="450" y="600"/>
                      <a:pt x="450" y="595"/>
                      <a:pt x="450" y="591"/>
                    </a:cubicBezTo>
                    <a:cubicBezTo>
                      <a:pt x="450" y="583"/>
                      <a:pt x="445" y="566"/>
                      <a:pt x="450" y="558"/>
                    </a:cubicBezTo>
                    <a:lnTo>
                      <a:pt x="445" y="558"/>
                    </a:lnTo>
                    <a:cubicBezTo>
                      <a:pt x="445" y="545"/>
                      <a:pt x="454" y="537"/>
                      <a:pt x="454" y="524"/>
                    </a:cubicBezTo>
                    <a:lnTo>
                      <a:pt x="466" y="499"/>
                    </a:lnTo>
                    <a:lnTo>
                      <a:pt x="479" y="478"/>
                    </a:lnTo>
                    <a:lnTo>
                      <a:pt x="500" y="444"/>
                    </a:lnTo>
                    <a:lnTo>
                      <a:pt x="513" y="436"/>
                    </a:lnTo>
                    <a:lnTo>
                      <a:pt x="542" y="411"/>
                    </a:lnTo>
                    <a:lnTo>
                      <a:pt x="559" y="402"/>
                    </a:lnTo>
                    <a:lnTo>
                      <a:pt x="588" y="390"/>
                    </a:lnTo>
                    <a:cubicBezTo>
                      <a:pt x="596" y="386"/>
                      <a:pt x="601" y="386"/>
                      <a:pt x="605" y="386"/>
                    </a:cubicBezTo>
                    <a:lnTo>
                      <a:pt x="638" y="377"/>
                    </a:lnTo>
                    <a:close/>
                    <a:moveTo>
                      <a:pt x="673" y="0"/>
                    </a:moveTo>
                    <a:cubicBezTo>
                      <a:pt x="571" y="0"/>
                      <a:pt x="469" y="25"/>
                      <a:pt x="378" y="71"/>
                    </a:cubicBezTo>
                    <a:lnTo>
                      <a:pt x="361" y="79"/>
                    </a:lnTo>
                    <a:cubicBezTo>
                      <a:pt x="114" y="218"/>
                      <a:pt x="0" y="511"/>
                      <a:pt x="89" y="780"/>
                    </a:cubicBezTo>
                    <a:cubicBezTo>
                      <a:pt x="178" y="1018"/>
                      <a:pt x="403" y="1173"/>
                      <a:pt x="653" y="1173"/>
                    </a:cubicBezTo>
                    <a:cubicBezTo>
                      <a:pt x="672" y="1173"/>
                      <a:pt x="691" y="1172"/>
                      <a:pt x="710" y="1170"/>
                    </a:cubicBezTo>
                    <a:cubicBezTo>
                      <a:pt x="735" y="1170"/>
                      <a:pt x="760" y="1166"/>
                      <a:pt x="785" y="1158"/>
                    </a:cubicBezTo>
                    <a:cubicBezTo>
                      <a:pt x="945" y="1124"/>
                      <a:pt x="1083" y="1028"/>
                      <a:pt x="1176" y="889"/>
                    </a:cubicBezTo>
                    <a:cubicBezTo>
                      <a:pt x="1281" y="717"/>
                      <a:pt x="1293" y="507"/>
                      <a:pt x="1205" y="327"/>
                    </a:cubicBezTo>
                    <a:cubicBezTo>
                      <a:pt x="1113" y="146"/>
                      <a:pt x="936" y="29"/>
                      <a:pt x="735" y="4"/>
                    </a:cubicBezTo>
                    <a:cubicBezTo>
                      <a:pt x="714" y="1"/>
                      <a:pt x="693" y="0"/>
                      <a:pt x="673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4" name="Google Shape;2854;p41"/>
              <p:cNvSpPr/>
              <p:nvPr/>
            </p:nvSpPr>
            <p:spPr>
              <a:xfrm>
                <a:off x="5386013" y="1717366"/>
                <a:ext cx="57984" cy="52519"/>
              </a:xfrm>
              <a:custGeom>
                <a:avLst/>
                <a:gdLst/>
                <a:ahLst/>
                <a:cxnLst/>
                <a:rect l="l" t="t" r="r" b="b"/>
                <a:pathLst>
                  <a:path w="1390" h="1259" extrusionOk="0">
                    <a:moveTo>
                      <a:pt x="777" y="382"/>
                    </a:moveTo>
                    <a:lnTo>
                      <a:pt x="794" y="386"/>
                    </a:lnTo>
                    <a:lnTo>
                      <a:pt x="828" y="395"/>
                    </a:lnTo>
                    <a:lnTo>
                      <a:pt x="832" y="395"/>
                    </a:lnTo>
                    <a:lnTo>
                      <a:pt x="840" y="399"/>
                    </a:lnTo>
                    <a:cubicBezTo>
                      <a:pt x="849" y="403"/>
                      <a:pt x="857" y="407"/>
                      <a:pt x="865" y="412"/>
                    </a:cubicBezTo>
                    <a:cubicBezTo>
                      <a:pt x="874" y="416"/>
                      <a:pt x="882" y="424"/>
                      <a:pt x="891" y="428"/>
                    </a:cubicBezTo>
                    <a:cubicBezTo>
                      <a:pt x="899" y="437"/>
                      <a:pt x="911" y="445"/>
                      <a:pt x="920" y="454"/>
                    </a:cubicBezTo>
                    <a:lnTo>
                      <a:pt x="941" y="479"/>
                    </a:lnTo>
                    <a:lnTo>
                      <a:pt x="958" y="504"/>
                    </a:lnTo>
                    <a:lnTo>
                      <a:pt x="974" y="538"/>
                    </a:lnTo>
                    <a:cubicBezTo>
                      <a:pt x="979" y="550"/>
                      <a:pt x="983" y="563"/>
                      <a:pt x="987" y="575"/>
                    </a:cubicBezTo>
                    <a:lnTo>
                      <a:pt x="991" y="588"/>
                    </a:lnTo>
                    <a:cubicBezTo>
                      <a:pt x="991" y="601"/>
                      <a:pt x="991" y="613"/>
                      <a:pt x="991" y="630"/>
                    </a:cubicBezTo>
                    <a:cubicBezTo>
                      <a:pt x="995" y="642"/>
                      <a:pt x="991" y="655"/>
                      <a:pt x="987" y="668"/>
                    </a:cubicBezTo>
                    <a:lnTo>
                      <a:pt x="983" y="697"/>
                    </a:lnTo>
                    <a:lnTo>
                      <a:pt x="979" y="714"/>
                    </a:lnTo>
                    <a:lnTo>
                      <a:pt x="970" y="726"/>
                    </a:lnTo>
                    <a:cubicBezTo>
                      <a:pt x="966" y="739"/>
                      <a:pt x="962" y="747"/>
                      <a:pt x="953" y="760"/>
                    </a:cubicBezTo>
                    <a:cubicBezTo>
                      <a:pt x="945" y="768"/>
                      <a:pt x="937" y="781"/>
                      <a:pt x="928" y="789"/>
                    </a:cubicBezTo>
                    <a:lnTo>
                      <a:pt x="911" y="810"/>
                    </a:lnTo>
                    <a:lnTo>
                      <a:pt x="891" y="827"/>
                    </a:lnTo>
                    <a:cubicBezTo>
                      <a:pt x="882" y="836"/>
                      <a:pt x="870" y="844"/>
                      <a:pt x="857" y="852"/>
                    </a:cubicBezTo>
                    <a:lnTo>
                      <a:pt x="836" y="861"/>
                    </a:lnTo>
                    <a:lnTo>
                      <a:pt x="807" y="869"/>
                    </a:lnTo>
                    <a:lnTo>
                      <a:pt x="765" y="878"/>
                    </a:lnTo>
                    <a:lnTo>
                      <a:pt x="693" y="878"/>
                    </a:lnTo>
                    <a:cubicBezTo>
                      <a:pt x="681" y="878"/>
                      <a:pt x="664" y="873"/>
                      <a:pt x="651" y="869"/>
                    </a:cubicBezTo>
                    <a:lnTo>
                      <a:pt x="622" y="861"/>
                    </a:lnTo>
                    <a:lnTo>
                      <a:pt x="605" y="848"/>
                    </a:lnTo>
                    <a:cubicBezTo>
                      <a:pt x="592" y="844"/>
                      <a:pt x="580" y="836"/>
                      <a:pt x="567" y="827"/>
                    </a:cubicBezTo>
                    <a:cubicBezTo>
                      <a:pt x="555" y="815"/>
                      <a:pt x="551" y="810"/>
                      <a:pt x="542" y="802"/>
                    </a:cubicBezTo>
                    <a:cubicBezTo>
                      <a:pt x="534" y="798"/>
                      <a:pt x="530" y="789"/>
                      <a:pt x="525" y="781"/>
                    </a:cubicBezTo>
                    <a:cubicBezTo>
                      <a:pt x="517" y="777"/>
                      <a:pt x="513" y="764"/>
                      <a:pt x="504" y="752"/>
                    </a:cubicBezTo>
                    <a:cubicBezTo>
                      <a:pt x="496" y="739"/>
                      <a:pt x="496" y="739"/>
                      <a:pt x="496" y="731"/>
                    </a:cubicBezTo>
                    <a:cubicBezTo>
                      <a:pt x="492" y="726"/>
                      <a:pt x="488" y="710"/>
                      <a:pt x="483" y="701"/>
                    </a:cubicBezTo>
                    <a:cubicBezTo>
                      <a:pt x="479" y="689"/>
                      <a:pt x="479" y="672"/>
                      <a:pt x="475" y="659"/>
                    </a:cubicBezTo>
                    <a:cubicBezTo>
                      <a:pt x="471" y="647"/>
                      <a:pt x="475" y="634"/>
                      <a:pt x="475" y="622"/>
                    </a:cubicBezTo>
                    <a:cubicBezTo>
                      <a:pt x="475" y="613"/>
                      <a:pt x="475" y="609"/>
                      <a:pt x="479" y="601"/>
                    </a:cubicBezTo>
                    <a:cubicBezTo>
                      <a:pt x="479" y="584"/>
                      <a:pt x="483" y="567"/>
                      <a:pt x="488" y="554"/>
                    </a:cubicBezTo>
                    <a:lnTo>
                      <a:pt x="496" y="533"/>
                    </a:lnTo>
                    <a:cubicBezTo>
                      <a:pt x="500" y="525"/>
                      <a:pt x="504" y="517"/>
                      <a:pt x="509" y="508"/>
                    </a:cubicBezTo>
                    <a:cubicBezTo>
                      <a:pt x="513" y="500"/>
                      <a:pt x="525" y="483"/>
                      <a:pt x="538" y="470"/>
                    </a:cubicBezTo>
                    <a:lnTo>
                      <a:pt x="551" y="454"/>
                    </a:lnTo>
                    <a:cubicBezTo>
                      <a:pt x="563" y="445"/>
                      <a:pt x="576" y="437"/>
                      <a:pt x="584" y="424"/>
                    </a:cubicBezTo>
                    <a:cubicBezTo>
                      <a:pt x="592" y="420"/>
                      <a:pt x="601" y="416"/>
                      <a:pt x="609" y="407"/>
                    </a:cubicBezTo>
                    <a:lnTo>
                      <a:pt x="613" y="407"/>
                    </a:lnTo>
                    <a:lnTo>
                      <a:pt x="634" y="399"/>
                    </a:lnTo>
                    <a:lnTo>
                      <a:pt x="655" y="391"/>
                    </a:lnTo>
                    <a:lnTo>
                      <a:pt x="697" y="382"/>
                    </a:lnTo>
                    <a:close/>
                    <a:moveTo>
                      <a:pt x="737" y="0"/>
                    </a:moveTo>
                    <a:cubicBezTo>
                      <a:pt x="656" y="0"/>
                      <a:pt x="574" y="15"/>
                      <a:pt x="496" y="46"/>
                    </a:cubicBezTo>
                    <a:lnTo>
                      <a:pt x="479" y="55"/>
                    </a:lnTo>
                    <a:lnTo>
                      <a:pt x="458" y="63"/>
                    </a:lnTo>
                    <a:cubicBezTo>
                      <a:pt x="299" y="139"/>
                      <a:pt x="181" y="273"/>
                      <a:pt x="122" y="437"/>
                    </a:cubicBezTo>
                    <a:cubicBezTo>
                      <a:pt x="1" y="789"/>
                      <a:pt x="219" y="1167"/>
                      <a:pt x="584" y="1243"/>
                    </a:cubicBezTo>
                    <a:cubicBezTo>
                      <a:pt x="630" y="1253"/>
                      <a:pt x="679" y="1258"/>
                      <a:pt x="727" y="1258"/>
                    </a:cubicBezTo>
                    <a:cubicBezTo>
                      <a:pt x="776" y="1258"/>
                      <a:pt x="825" y="1253"/>
                      <a:pt x="874" y="1243"/>
                    </a:cubicBezTo>
                    <a:cubicBezTo>
                      <a:pt x="1147" y="1184"/>
                      <a:pt x="1352" y="953"/>
                      <a:pt x="1377" y="672"/>
                    </a:cubicBezTo>
                    <a:cubicBezTo>
                      <a:pt x="1390" y="525"/>
                      <a:pt x="1348" y="382"/>
                      <a:pt x="1264" y="261"/>
                    </a:cubicBezTo>
                    <a:cubicBezTo>
                      <a:pt x="1135" y="93"/>
                      <a:pt x="938" y="0"/>
                      <a:pt x="73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5" name="Google Shape;2855;p41"/>
              <p:cNvSpPr/>
              <p:nvPr/>
            </p:nvSpPr>
            <p:spPr>
              <a:xfrm>
                <a:off x="5317559" y="1755660"/>
                <a:ext cx="47513" cy="83931"/>
              </a:xfrm>
              <a:custGeom>
                <a:avLst/>
                <a:gdLst/>
                <a:ahLst/>
                <a:cxnLst/>
                <a:rect l="l" t="t" r="r" b="b"/>
                <a:pathLst>
                  <a:path w="1139" h="2012" extrusionOk="0">
                    <a:moveTo>
                      <a:pt x="555" y="0"/>
                    </a:moveTo>
                    <a:cubicBezTo>
                      <a:pt x="301" y="0"/>
                      <a:pt x="84" y="268"/>
                      <a:pt x="55" y="530"/>
                    </a:cubicBezTo>
                    <a:cubicBezTo>
                      <a:pt x="1" y="1135"/>
                      <a:pt x="559" y="1571"/>
                      <a:pt x="907" y="2012"/>
                    </a:cubicBezTo>
                    <a:cubicBezTo>
                      <a:pt x="920" y="1970"/>
                      <a:pt x="932" y="1928"/>
                      <a:pt x="941" y="1886"/>
                    </a:cubicBezTo>
                    <a:cubicBezTo>
                      <a:pt x="983" y="1739"/>
                      <a:pt x="1016" y="1596"/>
                      <a:pt x="1046" y="1450"/>
                    </a:cubicBezTo>
                    <a:cubicBezTo>
                      <a:pt x="1046" y="1441"/>
                      <a:pt x="1046" y="1437"/>
                      <a:pt x="1050" y="1433"/>
                    </a:cubicBezTo>
                    <a:cubicBezTo>
                      <a:pt x="1071" y="1340"/>
                      <a:pt x="1083" y="1248"/>
                      <a:pt x="1100" y="1156"/>
                    </a:cubicBezTo>
                    <a:cubicBezTo>
                      <a:pt x="1117" y="1063"/>
                      <a:pt x="1121" y="988"/>
                      <a:pt x="1130" y="900"/>
                    </a:cubicBezTo>
                    <a:lnTo>
                      <a:pt x="1130" y="925"/>
                    </a:lnTo>
                    <a:cubicBezTo>
                      <a:pt x="1130" y="891"/>
                      <a:pt x="1134" y="858"/>
                      <a:pt x="1138" y="820"/>
                    </a:cubicBezTo>
                    <a:cubicBezTo>
                      <a:pt x="1100" y="539"/>
                      <a:pt x="1004" y="270"/>
                      <a:pt x="785" y="77"/>
                    </a:cubicBezTo>
                    <a:cubicBezTo>
                      <a:pt x="708" y="24"/>
                      <a:pt x="630" y="0"/>
                      <a:pt x="555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6" name="Google Shape;2856;p41"/>
              <p:cNvSpPr/>
              <p:nvPr/>
            </p:nvSpPr>
            <p:spPr>
              <a:xfrm>
                <a:off x="5472153" y="1762043"/>
                <a:ext cx="51893" cy="84223"/>
              </a:xfrm>
              <a:custGeom>
                <a:avLst/>
                <a:gdLst/>
                <a:ahLst/>
                <a:cxnLst/>
                <a:rect l="l" t="t" r="r" b="b"/>
                <a:pathLst>
                  <a:path w="1244" h="2019" extrusionOk="0">
                    <a:moveTo>
                      <a:pt x="719" y="0"/>
                    </a:moveTo>
                    <a:cubicBezTo>
                      <a:pt x="498" y="0"/>
                      <a:pt x="257" y="144"/>
                      <a:pt x="148" y="449"/>
                    </a:cubicBezTo>
                    <a:cubicBezTo>
                      <a:pt x="72" y="642"/>
                      <a:pt x="26" y="847"/>
                      <a:pt x="5" y="1053"/>
                    </a:cubicBezTo>
                    <a:cubicBezTo>
                      <a:pt x="5" y="1116"/>
                      <a:pt x="1" y="1179"/>
                      <a:pt x="1" y="1238"/>
                    </a:cubicBezTo>
                    <a:lnTo>
                      <a:pt x="1" y="1351"/>
                    </a:lnTo>
                    <a:cubicBezTo>
                      <a:pt x="1" y="1364"/>
                      <a:pt x="1" y="1376"/>
                      <a:pt x="1" y="1389"/>
                    </a:cubicBezTo>
                    <a:cubicBezTo>
                      <a:pt x="5" y="1452"/>
                      <a:pt x="9" y="1515"/>
                      <a:pt x="13" y="1574"/>
                    </a:cubicBezTo>
                    <a:lnTo>
                      <a:pt x="13" y="1565"/>
                    </a:lnTo>
                    <a:cubicBezTo>
                      <a:pt x="26" y="1700"/>
                      <a:pt x="30" y="1830"/>
                      <a:pt x="34" y="1964"/>
                    </a:cubicBezTo>
                    <a:lnTo>
                      <a:pt x="34" y="2018"/>
                    </a:lnTo>
                    <a:lnTo>
                      <a:pt x="93" y="1960"/>
                    </a:lnTo>
                    <a:cubicBezTo>
                      <a:pt x="173" y="1888"/>
                      <a:pt x="257" y="1817"/>
                      <a:pt x="345" y="1750"/>
                    </a:cubicBezTo>
                    <a:cubicBezTo>
                      <a:pt x="635" y="1401"/>
                      <a:pt x="1067" y="1120"/>
                      <a:pt x="1155" y="659"/>
                    </a:cubicBezTo>
                    <a:cubicBezTo>
                      <a:pt x="1244" y="230"/>
                      <a:pt x="997" y="0"/>
                      <a:pt x="71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" name="Прямоугольник 3"/>
          <p:cNvSpPr/>
          <p:nvPr/>
        </p:nvSpPr>
        <p:spPr>
          <a:xfrm>
            <a:off x="1280227" y="2124103"/>
            <a:ext cx="6884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Систематика </a:t>
            </a:r>
            <a:r>
              <a:rPr lang="ru-RU" sz="24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наука о классификации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живых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/>
          </a:p>
        </p:txBody>
      </p:sp>
      <p:sp>
        <p:nvSpPr>
          <p:cNvPr id="272" name="Скругленный прямоугольник 271"/>
          <p:cNvSpPr/>
          <p:nvPr/>
        </p:nvSpPr>
        <p:spPr>
          <a:xfrm>
            <a:off x="456592" y="287786"/>
            <a:ext cx="2448272" cy="1012974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6" name="Google Shape;3116;p43"/>
          <p:cNvGrpSpPr/>
          <p:nvPr/>
        </p:nvGrpSpPr>
        <p:grpSpPr>
          <a:xfrm>
            <a:off x="8043052" y="4276132"/>
            <a:ext cx="999815" cy="816480"/>
            <a:chOff x="139329" y="4251069"/>
            <a:chExt cx="864368" cy="705870"/>
          </a:xfrm>
        </p:grpSpPr>
        <p:sp>
          <p:nvSpPr>
            <p:cNvPr id="3117" name="Google Shape;3117;p43"/>
            <p:cNvSpPr/>
            <p:nvPr/>
          </p:nvSpPr>
          <p:spPr>
            <a:xfrm>
              <a:off x="158666" y="4262679"/>
              <a:ext cx="748888" cy="605801"/>
            </a:xfrm>
            <a:custGeom>
              <a:avLst/>
              <a:gdLst/>
              <a:ahLst/>
              <a:cxnLst/>
              <a:rect l="l" t="t" r="r" b="b"/>
              <a:pathLst>
                <a:path w="35862" h="29010" extrusionOk="0">
                  <a:moveTo>
                    <a:pt x="30938" y="11878"/>
                  </a:moveTo>
                  <a:lnTo>
                    <a:pt x="31052" y="11987"/>
                  </a:lnTo>
                  <a:cubicBezTo>
                    <a:pt x="31182" y="12129"/>
                    <a:pt x="31320" y="12264"/>
                    <a:pt x="31471" y="12386"/>
                  </a:cubicBezTo>
                  <a:cubicBezTo>
                    <a:pt x="31610" y="12503"/>
                    <a:pt x="31773" y="12591"/>
                    <a:pt x="31950" y="12646"/>
                  </a:cubicBezTo>
                  <a:cubicBezTo>
                    <a:pt x="32097" y="12679"/>
                    <a:pt x="32245" y="12696"/>
                    <a:pt x="32395" y="12696"/>
                  </a:cubicBezTo>
                  <a:cubicBezTo>
                    <a:pt x="32437" y="12696"/>
                    <a:pt x="32479" y="12695"/>
                    <a:pt x="32521" y="12692"/>
                  </a:cubicBezTo>
                  <a:cubicBezTo>
                    <a:pt x="32684" y="12692"/>
                    <a:pt x="32852" y="12675"/>
                    <a:pt x="33012" y="12637"/>
                  </a:cubicBezTo>
                  <a:cubicBezTo>
                    <a:pt x="33146" y="12608"/>
                    <a:pt x="33280" y="12566"/>
                    <a:pt x="33406" y="12511"/>
                  </a:cubicBezTo>
                  <a:cubicBezTo>
                    <a:pt x="33486" y="12478"/>
                    <a:pt x="33561" y="12440"/>
                    <a:pt x="33633" y="12394"/>
                  </a:cubicBezTo>
                  <a:cubicBezTo>
                    <a:pt x="33666" y="12373"/>
                    <a:pt x="33696" y="12352"/>
                    <a:pt x="33725" y="12327"/>
                  </a:cubicBezTo>
                  <a:lnTo>
                    <a:pt x="33725" y="12327"/>
                  </a:lnTo>
                  <a:cubicBezTo>
                    <a:pt x="33692" y="12503"/>
                    <a:pt x="33490" y="12696"/>
                    <a:pt x="33343" y="12797"/>
                  </a:cubicBezTo>
                  <a:cubicBezTo>
                    <a:pt x="33041" y="13044"/>
                    <a:pt x="32651" y="13221"/>
                    <a:pt x="32256" y="13221"/>
                  </a:cubicBezTo>
                  <a:cubicBezTo>
                    <a:pt x="32101" y="13221"/>
                    <a:pt x="31950" y="13196"/>
                    <a:pt x="31807" y="13137"/>
                  </a:cubicBezTo>
                  <a:cubicBezTo>
                    <a:pt x="31312" y="12935"/>
                    <a:pt x="30968" y="12411"/>
                    <a:pt x="30938" y="11878"/>
                  </a:cubicBezTo>
                  <a:close/>
                  <a:moveTo>
                    <a:pt x="14086" y="0"/>
                  </a:moveTo>
                  <a:cubicBezTo>
                    <a:pt x="13869" y="0"/>
                    <a:pt x="13644" y="157"/>
                    <a:pt x="13524" y="352"/>
                  </a:cubicBezTo>
                  <a:cubicBezTo>
                    <a:pt x="13461" y="495"/>
                    <a:pt x="13478" y="654"/>
                    <a:pt x="13511" y="797"/>
                  </a:cubicBezTo>
                  <a:cubicBezTo>
                    <a:pt x="14170" y="2530"/>
                    <a:pt x="15375" y="3995"/>
                    <a:pt x="16470" y="5464"/>
                  </a:cubicBezTo>
                  <a:cubicBezTo>
                    <a:pt x="16919" y="6010"/>
                    <a:pt x="17381" y="6551"/>
                    <a:pt x="17847" y="7080"/>
                  </a:cubicBezTo>
                  <a:cubicBezTo>
                    <a:pt x="17885" y="7122"/>
                    <a:pt x="17906" y="7177"/>
                    <a:pt x="17910" y="7231"/>
                  </a:cubicBezTo>
                  <a:cubicBezTo>
                    <a:pt x="17851" y="7194"/>
                    <a:pt x="17792" y="7152"/>
                    <a:pt x="17734" y="7114"/>
                  </a:cubicBezTo>
                  <a:cubicBezTo>
                    <a:pt x="17582" y="7005"/>
                    <a:pt x="17427" y="6896"/>
                    <a:pt x="17280" y="6782"/>
                  </a:cubicBezTo>
                  <a:cubicBezTo>
                    <a:pt x="17142" y="6673"/>
                    <a:pt x="17016" y="6560"/>
                    <a:pt x="16882" y="6451"/>
                  </a:cubicBezTo>
                  <a:cubicBezTo>
                    <a:pt x="16701" y="6283"/>
                    <a:pt x="16529" y="6115"/>
                    <a:pt x="16357" y="5939"/>
                  </a:cubicBezTo>
                  <a:cubicBezTo>
                    <a:pt x="16185" y="5766"/>
                    <a:pt x="16017" y="5594"/>
                    <a:pt x="15849" y="5418"/>
                  </a:cubicBezTo>
                  <a:cubicBezTo>
                    <a:pt x="15702" y="5263"/>
                    <a:pt x="15555" y="5107"/>
                    <a:pt x="15417" y="4948"/>
                  </a:cubicBezTo>
                  <a:lnTo>
                    <a:pt x="15421" y="4948"/>
                  </a:lnTo>
                  <a:cubicBezTo>
                    <a:pt x="15333" y="4856"/>
                    <a:pt x="15253" y="4763"/>
                    <a:pt x="15173" y="4667"/>
                  </a:cubicBezTo>
                  <a:cubicBezTo>
                    <a:pt x="14670" y="3987"/>
                    <a:pt x="14199" y="3286"/>
                    <a:pt x="13763" y="2564"/>
                  </a:cubicBezTo>
                  <a:cubicBezTo>
                    <a:pt x="13734" y="2518"/>
                    <a:pt x="13704" y="2472"/>
                    <a:pt x="13675" y="2421"/>
                  </a:cubicBezTo>
                  <a:cubicBezTo>
                    <a:pt x="13608" y="2404"/>
                    <a:pt x="13549" y="2354"/>
                    <a:pt x="13520" y="2287"/>
                  </a:cubicBezTo>
                  <a:cubicBezTo>
                    <a:pt x="13423" y="2186"/>
                    <a:pt x="13297" y="2123"/>
                    <a:pt x="13159" y="2111"/>
                  </a:cubicBezTo>
                  <a:cubicBezTo>
                    <a:pt x="13037" y="2111"/>
                    <a:pt x="12924" y="2157"/>
                    <a:pt x="12831" y="2241"/>
                  </a:cubicBezTo>
                  <a:cubicBezTo>
                    <a:pt x="11883" y="3920"/>
                    <a:pt x="12563" y="6144"/>
                    <a:pt x="13574" y="7643"/>
                  </a:cubicBezTo>
                  <a:cubicBezTo>
                    <a:pt x="14279" y="8604"/>
                    <a:pt x="15077" y="9485"/>
                    <a:pt x="15962" y="10278"/>
                  </a:cubicBezTo>
                  <a:cubicBezTo>
                    <a:pt x="15853" y="10224"/>
                    <a:pt x="15744" y="10169"/>
                    <a:pt x="15639" y="10111"/>
                  </a:cubicBezTo>
                  <a:cubicBezTo>
                    <a:pt x="15631" y="10106"/>
                    <a:pt x="15622" y="10102"/>
                    <a:pt x="15610" y="10098"/>
                  </a:cubicBezTo>
                  <a:lnTo>
                    <a:pt x="15606" y="10094"/>
                  </a:lnTo>
                  <a:lnTo>
                    <a:pt x="15589" y="10085"/>
                  </a:lnTo>
                  <a:lnTo>
                    <a:pt x="15585" y="10085"/>
                  </a:lnTo>
                  <a:cubicBezTo>
                    <a:pt x="15513" y="10043"/>
                    <a:pt x="15442" y="10006"/>
                    <a:pt x="15375" y="9964"/>
                  </a:cubicBezTo>
                  <a:lnTo>
                    <a:pt x="15219" y="9867"/>
                  </a:lnTo>
                  <a:cubicBezTo>
                    <a:pt x="14997" y="9720"/>
                    <a:pt x="14779" y="9569"/>
                    <a:pt x="14565" y="9405"/>
                  </a:cubicBezTo>
                  <a:cubicBezTo>
                    <a:pt x="14451" y="9326"/>
                    <a:pt x="14338" y="9242"/>
                    <a:pt x="14233" y="9149"/>
                  </a:cubicBezTo>
                  <a:cubicBezTo>
                    <a:pt x="14137" y="9065"/>
                    <a:pt x="14040" y="8977"/>
                    <a:pt x="13943" y="8889"/>
                  </a:cubicBezTo>
                  <a:cubicBezTo>
                    <a:pt x="13935" y="8881"/>
                    <a:pt x="13931" y="8877"/>
                    <a:pt x="13922" y="8872"/>
                  </a:cubicBezTo>
                  <a:cubicBezTo>
                    <a:pt x="13880" y="8835"/>
                    <a:pt x="13839" y="8797"/>
                    <a:pt x="13801" y="8759"/>
                  </a:cubicBezTo>
                  <a:cubicBezTo>
                    <a:pt x="13781" y="8743"/>
                    <a:pt x="13765" y="8728"/>
                    <a:pt x="13749" y="8708"/>
                  </a:cubicBezTo>
                  <a:lnTo>
                    <a:pt x="13749" y="8708"/>
                  </a:lnTo>
                  <a:cubicBezTo>
                    <a:pt x="13751" y="8709"/>
                    <a:pt x="13753" y="8709"/>
                    <a:pt x="13755" y="8709"/>
                  </a:cubicBezTo>
                  <a:cubicBezTo>
                    <a:pt x="13746" y="8705"/>
                    <a:pt x="13742" y="8700"/>
                    <a:pt x="13738" y="8696"/>
                  </a:cubicBezTo>
                  <a:lnTo>
                    <a:pt x="13729" y="8692"/>
                  </a:lnTo>
                  <a:lnTo>
                    <a:pt x="13721" y="8684"/>
                  </a:lnTo>
                  <a:cubicBezTo>
                    <a:pt x="13650" y="8604"/>
                    <a:pt x="13574" y="8524"/>
                    <a:pt x="13503" y="8448"/>
                  </a:cubicBezTo>
                  <a:cubicBezTo>
                    <a:pt x="13457" y="8407"/>
                    <a:pt x="13415" y="8360"/>
                    <a:pt x="13368" y="8314"/>
                  </a:cubicBezTo>
                  <a:cubicBezTo>
                    <a:pt x="13238" y="8176"/>
                    <a:pt x="13112" y="8037"/>
                    <a:pt x="12991" y="7890"/>
                  </a:cubicBezTo>
                  <a:cubicBezTo>
                    <a:pt x="12970" y="7865"/>
                    <a:pt x="12949" y="7840"/>
                    <a:pt x="12928" y="7811"/>
                  </a:cubicBezTo>
                  <a:cubicBezTo>
                    <a:pt x="12924" y="7811"/>
                    <a:pt x="12919" y="7806"/>
                    <a:pt x="12919" y="7806"/>
                  </a:cubicBezTo>
                  <a:cubicBezTo>
                    <a:pt x="12907" y="7790"/>
                    <a:pt x="12894" y="7773"/>
                    <a:pt x="12886" y="7760"/>
                  </a:cubicBezTo>
                  <a:cubicBezTo>
                    <a:pt x="12861" y="7722"/>
                    <a:pt x="12827" y="7693"/>
                    <a:pt x="12789" y="7668"/>
                  </a:cubicBezTo>
                  <a:cubicBezTo>
                    <a:pt x="12657" y="7526"/>
                    <a:pt x="12542" y="7402"/>
                    <a:pt x="12417" y="7402"/>
                  </a:cubicBezTo>
                  <a:cubicBezTo>
                    <a:pt x="12323" y="7402"/>
                    <a:pt x="12224" y="7472"/>
                    <a:pt x="12109" y="7655"/>
                  </a:cubicBezTo>
                  <a:cubicBezTo>
                    <a:pt x="11723" y="8075"/>
                    <a:pt x="11752" y="8667"/>
                    <a:pt x="11862" y="9162"/>
                  </a:cubicBezTo>
                  <a:cubicBezTo>
                    <a:pt x="12474" y="11126"/>
                    <a:pt x="14048" y="12587"/>
                    <a:pt x="15391" y="14077"/>
                  </a:cubicBezTo>
                  <a:cubicBezTo>
                    <a:pt x="15773" y="14409"/>
                    <a:pt x="16176" y="14719"/>
                    <a:pt x="16596" y="15000"/>
                  </a:cubicBezTo>
                  <a:cubicBezTo>
                    <a:pt x="16596" y="15000"/>
                    <a:pt x="16600" y="15000"/>
                    <a:pt x="16605" y="14996"/>
                  </a:cubicBezTo>
                  <a:lnTo>
                    <a:pt x="16605" y="14992"/>
                  </a:lnTo>
                  <a:cubicBezTo>
                    <a:pt x="16605" y="14996"/>
                    <a:pt x="16605" y="14996"/>
                    <a:pt x="16609" y="15000"/>
                  </a:cubicBezTo>
                  <a:lnTo>
                    <a:pt x="16600" y="15000"/>
                  </a:lnTo>
                  <a:cubicBezTo>
                    <a:pt x="16625" y="15017"/>
                    <a:pt x="16646" y="15034"/>
                    <a:pt x="16667" y="15055"/>
                  </a:cubicBezTo>
                  <a:lnTo>
                    <a:pt x="16798" y="15164"/>
                  </a:lnTo>
                  <a:cubicBezTo>
                    <a:pt x="16840" y="15198"/>
                    <a:pt x="16882" y="15235"/>
                    <a:pt x="16923" y="15265"/>
                  </a:cubicBezTo>
                  <a:cubicBezTo>
                    <a:pt x="16957" y="15290"/>
                    <a:pt x="16991" y="15319"/>
                    <a:pt x="17024" y="15345"/>
                  </a:cubicBezTo>
                  <a:cubicBezTo>
                    <a:pt x="16999" y="15357"/>
                    <a:pt x="16978" y="15370"/>
                    <a:pt x="16957" y="15382"/>
                  </a:cubicBezTo>
                  <a:cubicBezTo>
                    <a:pt x="16806" y="15466"/>
                    <a:pt x="16659" y="15546"/>
                    <a:pt x="16508" y="15630"/>
                  </a:cubicBezTo>
                  <a:cubicBezTo>
                    <a:pt x="16491" y="15643"/>
                    <a:pt x="16474" y="15651"/>
                    <a:pt x="16462" y="15659"/>
                  </a:cubicBezTo>
                  <a:cubicBezTo>
                    <a:pt x="15517" y="16079"/>
                    <a:pt x="14615" y="16595"/>
                    <a:pt x="13645" y="16961"/>
                  </a:cubicBezTo>
                  <a:cubicBezTo>
                    <a:pt x="12353" y="17435"/>
                    <a:pt x="11093" y="18174"/>
                    <a:pt x="9700" y="18253"/>
                  </a:cubicBezTo>
                  <a:cubicBezTo>
                    <a:pt x="9495" y="18267"/>
                    <a:pt x="9290" y="18273"/>
                    <a:pt x="9083" y="18273"/>
                  </a:cubicBezTo>
                  <a:cubicBezTo>
                    <a:pt x="8327" y="18273"/>
                    <a:pt x="7558" y="18193"/>
                    <a:pt x="6787" y="18111"/>
                  </a:cubicBezTo>
                  <a:cubicBezTo>
                    <a:pt x="6021" y="18030"/>
                    <a:pt x="5254" y="17949"/>
                    <a:pt x="4500" y="17949"/>
                  </a:cubicBezTo>
                  <a:cubicBezTo>
                    <a:pt x="3496" y="17949"/>
                    <a:pt x="2516" y="18093"/>
                    <a:pt x="1595" y="18572"/>
                  </a:cubicBezTo>
                  <a:cubicBezTo>
                    <a:pt x="626" y="19273"/>
                    <a:pt x="0" y="20495"/>
                    <a:pt x="46" y="21687"/>
                  </a:cubicBezTo>
                  <a:cubicBezTo>
                    <a:pt x="1494" y="21485"/>
                    <a:pt x="2926" y="21112"/>
                    <a:pt x="4357" y="20885"/>
                  </a:cubicBezTo>
                  <a:lnTo>
                    <a:pt x="4537" y="20843"/>
                  </a:lnTo>
                  <a:lnTo>
                    <a:pt x="4542" y="20843"/>
                  </a:lnTo>
                  <a:cubicBezTo>
                    <a:pt x="4705" y="20822"/>
                    <a:pt x="4873" y="20801"/>
                    <a:pt x="5037" y="20776"/>
                  </a:cubicBezTo>
                  <a:cubicBezTo>
                    <a:pt x="5184" y="20751"/>
                    <a:pt x="5326" y="20730"/>
                    <a:pt x="5473" y="20705"/>
                  </a:cubicBezTo>
                  <a:cubicBezTo>
                    <a:pt x="5620" y="20684"/>
                    <a:pt x="5776" y="20671"/>
                    <a:pt x="5927" y="20650"/>
                  </a:cubicBezTo>
                  <a:cubicBezTo>
                    <a:pt x="6065" y="20629"/>
                    <a:pt x="6208" y="20608"/>
                    <a:pt x="6346" y="20587"/>
                  </a:cubicBezTo>
                  <a:lnTo>
                    <a:pt x="6372" y="20587"/>
                  </a:lnTo>
                  <a:cubicBezTo>
                    <a:pt x="6531" y="20570"/>
                    <a:pt x="6691" y="20558"/>
                    <a:pt x="6846" y="20532"/>
                  </a:cubicBezTo>
                  <a:cubicBezTo>
                    <a:pt x="7022" y="20503"/>
                    <a:pt x="7198" y="20474"/>
                    <a:pt x="7375" y="20448"/>
                  </a:cubicBezTo>
                  <a:cubicBezTo>
                    <a:pt x="7475" y="20432"/>
                    <a:pt x="7576" y="20419"/>
                    <a:pt x="7681" y="20406"/>
                  </a:cubicBezTo>
                  <a:lnTo>
                    <a:pt x="7681" y="20406"/>
                  </a:lnTo>
                  <a:cubicBezTo>
                    <a:pt x="7622" y="20427"/>
                    <a:pt x="7568" y="20448"/>
                    <a:pt x="7509" y="20469"/>
                  </a:cubicBezTo>
                  <a:cubicBezTo>
                    <a:pt x="7366" y="20524"/>
                    <a:pt x="7219" y="20570"/>
                    <a:pt x="7073" y="20621"/>
                  </a:cubicBezTo>
                  <a:cubicBezTo>
                    <a:pt x="7078" y="20621"/>
                    <a:pt x="7083" y="20621"/>
                    <a:pt x="7088" y="20620"/>
                  </a:cubicBezTo>
                  <a:lnTo>
                    <a:pt x="7088" y="20620"/>
                  </a:lnTo>
                  <a:lnTo>
                    <a:pt x="7073" y="20625"/>
                  </a:lnTo>
                  <a:lnTo>
                    <a:pt x="7064" y="20625"/>
                  </a:lnTo>
                  <a:cubicBezTo>
                    <a:pt x="7056" y="20625"/>
                    <a:pt x="7052" y="20625"/>
                    <a:pt x="7047" y="20629"/>
                  </a:cubicBezTo>
                  <a:cubicBezTo>
                    <a:pt x="6749" y="20730"/>
                    <a:pt x="6447" y="20830"/>
                    <a:pt x="6145" y="20910"/>
                  </a:cubicBezTo>
                  <a:cubicBezTo>
                    <a:pt x="5839" y="20994"/>
                    <a:pt x="5541" y="21082"/>
                    <a:pt x="5234" y="21149"/>
                  </a:cubicBezTo>
                  <a:cubicBezTo>
                    <a:pt x="4932" y="21221"/>
                    <a:pt x="4621" y="21292"/>
                    <a:pt x="4319" y="21368"/>
                  </a:cubicBezTo>
                  <a:cubicBezTo>
                    <a:pt x="4147" y="21410"/>
                    <a:pt x="3979" y="21447"/>
                    <a:pt x="3811" y="21494"/>
                  </a:cubicBezTo>
                  <a:cubicBezTo>
                    <a:pt x="3690" y="21527"/>
                    <a:pt x="3576" y="21565"/>
                    <a:pt x="3454" y="21603"/>
                  </a:cubicBezTo>
                  <a:cubicBezTo>
                    <a:pt x="3454" y="21603"/>
                    <a:pt x="3450" y="21603"/>
                    <a:pt x="3446" y="21607"/>
                  </a:cubicBezTo>
                  <a:lnTo>
                    <a:pt x="3429" y="21607"/>
                  </a:lnTo>
                  <a:cubicBezTo>
                    <a:pt x="3425" y="21607"/>
                    <a:pt x="3425" y="21607"/>
                    <a:pt x="3421" y="21611"/>
                  </a:cubicBezTo>
                  <a:cubicBezTo>
                    <a:pt x="3404" y="21615"/>
                    <a:pt x="3392" y="21620"/>
                    <a:pt x="3375" y="21624"/>
                  </a:cubicBezTo>
                  <a:cubicBezTo>
                    <a:pt x="2418" y="21813"/>
                    <a:pt x="1461" y="21997"/>
                    <a:pt x="500" y="22186"/>
                  </a:cubicBezTo>
                  <a:cubicBezTo>
                    <a:pt x="399" y="22203"/>
                    <a:pt x="265" y="22232"/>
                    <a:pt x="130" y="22249"/>
                  </a:cubicBezTo>
                  <a:cubicBezTo>
                    <a:pt x="160" y="22383"/>
                    <a:pt x="202" y="22514"/>
                    <a:pt x="248" y="22644"/>
                  </a:cubicBezTo>
                  <a:cubicBezTo>
                    <a:pt x="424" y="23487"/>
                    <a:pt x="869" y="24369"/>
                    <a:pt x="1784" y="24553"/>
                  </a:cubicBezTo>
                  <a:cubicBezTo>
                    <a:pt x="1980" y="24606"/>
                    <a:pt x="2175" y="24629"/>
                    <a:pt x="2367" y="24629"/>
                  </a:cubicBezTo>
                  <a:cubicBezTo>
                    <a:pt x="3333" y="24629"/>
                    <a:pt x="4256" y="24055"/>
                    <a:pt x="5159" y="23743"/>
                  </a:cubicBezTo>
                  <a:cubicBezTo>
                    <a:pt x="6913" y="22971"/>
                    <a:pt x="8651" y="22098"/>
                    <a:pt x="10271" y="21078"/>
                  </a:cubicBezTo>
                  <a:cubicBezTo>
                    <a:pt x="10292" y="21061"/>
                    <a:pt x="10317" y="21044"/>
                    <a:pt x="10342" y="21036"/>
                  </a:cubicBezTo>
                  <a:cubicBezTo>
                    <a:pt x="10388" y="21007"/>
                    <a:pt x="10439" y="20977"/>
                    <a:pt x="10485" y="20948"/>
                  </a:cubicBezTo>
                  <a:cubicBezTo>
                    <a:pt x="10497" y="20973"/>
                    <a:pt x="10510" y="20994"/>
                    <a:pt x="10518" y="21019"/>
                  </a:cubicBezTo>
                  <a:lnTo>
                    <a:pt x="10636" y="21246"/>
                  </a:lnTo>
                  <a:cubicBezTo>
                    <a:pt x="10661" y="21296"/>
                    <a:pt x="10686" y="21347"/>
                    <a:pt x="10716" y="21393"/>
                  </a:cubicBezTo>
                  <a:cubicBezTo>
                    <a:pt x="10724" y="21405"/>
                    <a:pt x="10733" y="21418"/>
                    <a:pt x="10741" y="21431"/>
                  </a:cubicBezTo>
                  <a:lnTo>
                    <a:pt x="10804" y="21536"/>
                  </a:lnTo>
                  <a:cubicBezTo>
                    <a:pt x="11060" y="22358"/>
                    <a:pt x="11585" y="23063"/>
                    <a:pt x="12059" y="23777"/>
                  </a:cubicBezTo>
                  <a:cubicBezTo>
                    <a:pt x="12634" y="24776"/>
                    <a:pt x="13318" y="25699"/>
                    <a:pt x="14204" y="26430"/>
                  </a:cubicBezTo>
                  <a:cubicBezTo>
                    <a:pt x="16281" y="28175"/>
                    <a:pt x="19054" y="29010"/>
                    <a:pt x="21857" y="29010"/>
                  </a:cubicBezTo>
                  <a:cubicBezTo>
                    <a:pt x="25471" y="29010"/>
                    <a:pt x="29135" y="27623"/>
                    <a:pt x="31425" y="25011"/>
                  </a:cubicBezTo>
                  <a:cubicBezTo>
                    <a:pt x="32113" y="24033"/>
                    <a:pt x="32923" y="23072"/>
                    <a:pt x="33226" y="21888"/>
                  </a:cubicBezTo>
                  <a:cubicBezTo>
                    <a:pt x="33620" y="20843"/>
                    <a:pt x="33675" y="19475"/>
                    <a:pt x="34707" y="18833"/>
                  </a:cubicBezTo>
                  <a:cubicBezTo>
                    <a:pt x="34909" y="18707"/>
                    <a:pt x="35110" y="18581"/>
                    <a:pt x="35312" y="18455"/>
                  </a:cubicBezTo>
                  <a:cubicBezTo>
                    <a:pt x="34766" y="17695"/>
                    <a:pt x="34573" y="16709"/>
                    <a:pt x="34737" y="15794"/>
                  </a:cubicBezTo>
                  <a:lnTo>
                    <a:pt x="34728" y="15794"/>
                  </a:lnTo>
                  <a:cubicBezTo>
                    <a:pt x="34644" y="15760"/>
                    <a:pt x="34506" y="15710"/>
                    <a:pt x="34346" y="15643"/>
                  </a:cubicBezTo>
                  <a:cubicBezTo>
                    <a:pt x="34279" y="15596"/>
                    <a:pt x="34216" y="15550"/>
                    <a:pt x="34153" y="15500"/>
                  </a:cubicBezTo>
                  <a:cubicBezTo>
                    <a:pt x="34128" y="15483"/>
                    <a:pt x="34103" y="15462"/>
                    <a:pt x="34082" y="15445"/>
                  </a:cubicBezTo>
                  <a:cubicBezTo>
                    <a:pt x="34070" y="15437"/>
                    <a:pt x="34061" y="15429"/>
                    <a:pt x="34053" y="15421"/>
                  </a:cubicBezTo>
                  <a:lnTo>
                    <a:pt x="34053" y="15421"/>
                  </a:lnTo>
                  <a:lnTo>
                    <a:pt x="34048" y="15416"/>
                  </a:lnTo>
                  <a:cubicBezTo>
                    <a:pt x="34044" y="15412"/>
                    <a:pt x="34040" y="15412"/>
                    <a:pt x="34040" y="15408"/>
                  </a:cubicBezTo>
                  <a:cubicBezTo>
                    <a:pt x="34036" y="15408"/>
                    <a:pt x="34032" y="15403"/>
                    <a:pt x="34027" y="15399"/>
                  </a:cubicBezTo>
                  <a:cubicBezTo>
                    <a:pt x="34023" y="15395"/>
                    <a:pt x="34019" y="15391"/>
                    <a:pt x="34015" y="15387"/>
                  </a:cubicBezTo>
                  <a:cubicBezTo>
                    <a:pt x="34006" y="15378"/>
                    <a:pt x="33994" y="15370"/>
                    <a:pt x="33985" y="15366"/>
                  </a:cubicBezTo>
                  <a:lnTo>
                    <a:pt x="33985" y="15366"/>
                  </a:lnTo>
                  <a:cubicBezTo>
                    <a:pt x="33990" y="15366"/>
                    <a:pt x="33994" y="15370"/>
                    <a:pt x="33994" y="15370"/>
                  </a:cubicBezTo>
                  <a:cubicBezTo>
                    <a:pt x="33990" y="15366"/>
                    <a:pt x="33985" y="15357"/>
                    <a:pt x="33977" y="15353"/>
                  </a:cubicBezTo>
                  <a:cubicBezTo>
                    <a:pt x="33973" y="15349"/>
                    <a:pt x="33969" y="15345"/>
                    <a:pt x="33964" y="15340"/>
                  </a:cubicBezTo>
                  <a:lnTo>
                    <a:pt x="33960" y="15336"/>
                  </a:lnTo>
                  <a:lnTo>
                    <a:pt x="33956" y="15336"/>
                  </a:lnTo>
                  <a:cubicBezTo>
                    <a:pt x="33954" y="15334"/>
                    <a:pt x="33954" y="15334"/>
                    <a:pt x="33954" y="15334"/>
                  </a:cubicBezTo>
                  <a:cubicBezTo>
                    <a:pt x="33954" y="15334"/>
                    <a:pt x="33954" y="15334"/>
                    <a:pt x="33952" y="15332"/>
                  </a:cubicBezTo>
                  <a:cubicBezTo>
                    <a:pt x="33855" y="15240"/>
                    <a:pt x="33767" y="15156"/>
                    <a:pt x="33675" y="15068"/>
                  </a:cubicBezTo>
                  <a:cubicBezTo>
                    <a:pt x="33675" y="15068"/>
                    <a:pt x="33675" y="15068"/>
                    <a:pt x="33675" y="15063"/>
                  </a:cubicBezTo>
                  <a:cubicBezTo>
                    <a:pt x="33671" y="15059"/>
                    <a:pt x="33666" y="15059"/>
                    <a:pt x="33666" y="15059"/>
                  </a:cubicBezTo>
                  <a:lnTo>
                    <a:pt x="33658" y="15051"/>
                  </a:lnTo>
                  <a:cubicBezTo>
                    <a:pt x="33658" y="15051"/>
                    <a:pt x="33658" y="15047"/>
                    <a:pt x="33654" y="15047"/>
                  </a:cubicBezTo>
                  <a:cubicBezTo>
                    <a:pt x="33650" y="15047"/>
                    <a:pt x="33650" y="15042"/>
                    <a:pt x="33650" y="15042"/>
                  </a:cubicBezTo>
                  <a:cubicBezTo>
                    <a:pt x="33645" y="15038"/>
                    <a:pt x="33645" y="15038"/>
                    <a:pt x="33645" y="15038"/>
                  </a:cubicBezTo>
                  <a:cubicBezTo>
                    <a:pt x="33637" y="15030"/>
                    <a:pt x="33633" y="15026"/>
                    <a:pt x="33624" y="15017"/>
                  </a:cubicBezTo>
                  <a:cubicBezTo>
                    <a:pt x="33608" y="15000"/>
                    <a:pt x="33599" y="14988"/>
                    <a:pt x="33582" y="14971"/>
                  </a:cubicBezTo>
                  <a:cubicBezTo>
                    <a:pt x="33427" y="14795"/>
                    <a:pt x="33297" y="14597"/>
                    <a:pt x="33192" y="14383"/>
                  </a:cubicBezTo>
                  <a:cubicBezTo>
                    <a:pt x="33188" y="14367"/>
                    <a:pt x="33180" y="14354"/>
                    <a:pt x="33175" y="14337"/>
                  </a:cubicBezTo>
                  <a:lnTo>
                    <a:pt x="33175" y="14337"/>
                  </a:lnTo>
                  <a:cubicBezTo>
                    <a:pt x="33201" y="14350"/>
                    <a:pt x="33230" y="14367"/>
                    <a:pt x="33251" y="14388"/>
                  </a:cubicBezTo>
                  <a:cubicBezTo>
                    <a:pt x="33708" y="14778"/>
                    <a:pt x="34271" y="15068"/>
                    <a:pt x="34867" y="15273"/>
                  </a:cubicBezTo>
                  <a:cubicBezTo>
                    <a:pt x="35051" y="14702"/>
                    <a:pt x="35396" y="14203"/>
                    <a:pt x="35862" y="13825"/>
                  </a:cubicBezTo>
                  <a:cubicBezTo>
                    <a:pt x="34637" y="11115"/>
                    <a:pt x="32781" y="10079"/>
                    <a:pt x="30704" y="10079"/>
                  </a:cubicBezTo>
                  <a:cubicBezTo>
                    <a:pt x="28844" y="10079"/>
                    <a:pt x="26806" y="10911"/>
                    <a:pt x="24886" y="12117"/>
                  </a:cubicBezTo>
                  <a:lnTo>
                    <a:pt x="24886" y="12129"/>
                  </a:lnTo>
                  <a:cubicBezTo>
                    <a:pt x="24764" y="12197"/>
                    <a:pt x="24646" y="12264"/>
                    <a:pt x="24533" y="12335"/>
                  </a:cubicBezTo>
                  <a:lnTo>
                    <a:pt x="24521" y="12327"/>
                  </a:lnTo>
                  <a:cubicBezTo>
                    <a:pt x="24508" y="12335"/>
                    <a:pt x="24500" y="12339"/>
                    <a:pt x="24491" y="12344"/>
                  </a:cubicBezTo>
                  <a:lnTo>
                    <a:pt x="24424" y="12264"/>
                  </a:lnTo>
                  <a:cubicBezTo>
                    <a:pt x="24416" y="12255"/>
                    <a:pt x="24411" y="12247"/>
                    <a:pt x="24403" y="12239"/>
                  </a:cubicBezTo>
                  <a:cubicBezTo>
                    <a:pt x="24390" y="12218"/>
                    <a:pt x="24374" y="12201"/>
                    <a:pt x="24353" y="12180"/>
                  </a:cubicBezTo>
                  <a:cubicBezTo>
                    <a:pt x="24348" y="12176"/>
                    <a:pt x="24344" y="12167"/>
                    <a:pt x="24340" y="12163"/>
                  </a:cubicBezTo>
                  <a:cubicBezTo>
                    <a:pt x="24306" y="12121"/>
                    <a:pt x="24265" y="12075"/>
                    <a:pt x="24227" y="12033"/>
                  </a:cubicBezTo>
                  <a:cubicBezTo>
                    <a:pt x="24206" y="12004"/>
                    <a:pt x="24181" y="11978"/>
                    <a:pt x="24155" y="11953"/>
                  </a:cubicBezTo>
                  <a:cubicBezTo>
                    <a:pt x="24147" y="11945"/>
                    <a:pt x="24139" y="11941"/>
                    <a:pt x="24134" y="11928"/>
                  </a:cubicBezTo>
                  <a:cubicBezTo>
                    <a:pt x="21645" y="9028"/>
                    <a:pt x="19480" y="5867"/>
                    <a:pt x="17012" y="2946"/>
                  </a:cubicBezTo>
                  <a:cubicBezTo>
                    <a:pt x="16143" y="1989"/>
                    <a:pt x="15320" y="1036"/>
                    <a:pt x="14409" y="150"/>
                  </a:cubicBezTo>
                  <a:cubicBezTo>
                    <a:pt x="14315" y="44"/>
                    <a:pt x="14202" y="0"/>
                    <a:pt x="1408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8" name="Google Shape;3118;p43"/>
            <p:cNvSpPr/>
            <p:nvPr/>
          </p:nvSpPr>
          <p:spPr>
            <a:xfrm>
              <a:off x="685177" y="4293481"/>
              <a:ext cx="137616" cy="204628"/>
            </a:xfrm>
            <a:custGeom>
              <a:avLst/>
              <a:gdLst/>
              <a:ahLst/>
              <a:cxnLst/>
              <a:rect l="l" t="t" r="r" b="b"/>
              <a:pathLst>
                <a:path w="6590" h="9799" extrusionOk="0">
                  <a:moveTo>
                    <a:pt x="2205" y="1"/>
                  </a:moveTo>
                  <a:cubicBezTo>
                    <a:pt x="2199" y="1"/>
                    <a:pt x="2193" y="1"/>
                    <a:pt x="2187" y="2"/>
                  </a:cubicBezTo>
                  <a:cubicBezTo>
                    <a:pt x="1969" y="270"/>
                    <a:pt x="1985" y="657"/>
                    <a:pt x="1901" y="984"/>
                  </a:cubicBezTo>
                  <a:cubicBezTo>
                    <a:pt x="1528" y="3179"/>
                    <a:pt x="852" y="5307"/>
                    <a:pt x="495" y="7511"/>
                  </a:cubicBezTo>
                  <a:cubicBezTo>
                    <a:pt x="395" y="8287"/>
                    <a:pt x="172" y="9039"/>
                    <a:pt x="0" y="9798"/>
                  </a:cubicBezTo>
                  <a:cubicBezTo>
                    <a:pt x="1690" y="8841"/>
                    <a:pt x="3690" y="8047"/>
                    <a:pt x="5582" y="8047"/>
                  </a:cubicBezTo>
                  <a:cubicBezTo>
                    <a:pt x="5923" y="8047"/>
                    <a:pt x="6259" y="8073"/>
                    <a:pt x="6590" y="8128"/>
                  </a:cubicBezTo>
                  <a:cubicBezTo>
                    <a:pt x="6577" y="7393"/>
                    <a:pt x="6581" y="6659"/>
                    <a:pt x="6518" y="5924"/>
                  </a:cubicBezTo>
                  <a:cubicBezTo>
                    <a:pt x="6461" y="5419"/>
                    <a:pt x="6365" y="2878"/>
                    <a:pt x="5749" y="2878"/>
                  </a:cubicBezTo>
                  <a:cubicBezTo>
                    <a:pt x="5731" y="2878"/>
                    <a:pt x="5711" y="2881"/>
                    <a:pt x="5692" y="2885"/>
                  </a:cubicBezTo>
                  <a:lnTo>
                    <a:pt x="5687" y="2885"/>
                  </a:lnTo>
                  <a:cubicBezTo>
                    <a:pt x="5222" y="4023"/>
                    <a:pt x="5490" y="5332"/>
                    <a:pt x="5301" y="6529"/>
                  </a:cubicBezTo>
                  <a:cubicBezTo>
                    <a:pt x="5293" y="6579"/>
                    <a:pt x="5272" y="6621"/>
                    <a:pt x="5238" y="6659"/>
                  </a:cubicBezTo>
                  <a:cubicBezTo>
                    <a:pt x="5213" y="6495"/>
                    <a:pt x="5188" y="6336"/>
                    <a:pt x="5159" y="6172"/>
                  </a:cubicBezTo>
                  <a:cubicBezTo>
                    <a:pt x="5117" y="5912"/>
                    <a:pt x="5062" y="5656"/>
                    <a:pt x="5012" y="5400"/>
                  </a:cubicBezTo>
                  <a:cubicBezTo>
                    <a:pt x="5012" y="5391"/>
                    <a:pt x="5012" y="5383"/>
                    <a:pt x="5007" y="5379"/>
                  </a:cubicBezTo>
                  <a:cubicBezTo>
                    <a:pt x="5007" y="5366"/>
                    <a:pt x="5003" y="5353"/>
                    <a:pt x="5003" y="5341"/>
                  </a:cubicBezTo>
                  <a:cubicBezTo>
                    <a:pt x="4999" y="5311"/>
                    <a:pt x="4995" y="5286"/>
                    <a:pt x="4991" y="5265"/>
                  </a:cubicBezTo>
                  <a:cubicBezTo>
                    <a:pt x="4986" y="5257"/>
                    <a:pt x="4986" y="5253"/>
                    <a:pt x="4986" y="5244"/>
                  </a:cubicBezTo>
                  <a:lnTo>
                    <a:pt x="4986" y="5236"/>
                  </a:lnTo>
                  <a:lnTo>
                    <a:pt x="4986" y="5227"/>
                  </a:lnTo>
                  <a:cubicBezTo>
                    <a:pt x="4978" y="5198"/>
                    <a:pt x="4974" y="5169"/>
                    <a:pt x="4970" y="5143"/>
                  </a:cubicBezTo>
                  <a:lnTo>
                    <a:pt x="4965" y="5110"/>
                  </a:lnTo>
                  <a:cubicBezTo>
                    <a:pt x="4957" y="5085"/>
                    <a:pt x="4953" y="5055"/>
                    <a:pt x="4949" y="5030"/>
                  </a:cubicBezTo>
                  <a:cubicBezTo>
                    <a:pt x="4949" y="5026"/>
                    <a:pt x="4949" y="5022"/>
                    <a:pt x="4949" y="5022"/>
                  </a:cubicBezTo>
                  <a:lnTo>
                    <a:pt x="4949" y="5001"/>
                  </a:lnTo>
                  <a:lnTo>
                    <a:pt x="4949" y="4997"/>
                  </a:lnTo>
                  <a:cubicBezTo>
                    <a:pt x="4919" y="4770"/>
                    <a:pt x="4886" y="4547"/>
                    <a:pt x="4852" y="4325"/>
                  </a:cubicBezTo>
                  <a:cubicBezTo>
                    <a:pt x="4823" y="4136"/>
                    <a:pt x="4814" y="3947"/>
                    <a:pt x="4793" y="3754"/>
                  </a:cubicBezTo>
                  <a:cubicBezTo>
                    <a:pt x="4781" y="3427"/>
                    <a:pt x="4751" y="3104"/>
                    <a:pt x="4705" y="2776"/>
                  </a:cubicBezTo>
                  <a:cubicBezTo>
                    <a:pt x="4701" y="2696"/>
                    <a:pt x="4693" y="2621"/>
                    <a:pt x="4688" y="2537"/>
                  </a:cubicBezTo>
                  <a:cubicBezTo>
                    <a:pt x="4688" y="2474"/>
                    <a:pt x="4676" y="2415"/>
                    <a:pt x="4655" y="2356"/>
                  </a:cubicBezTo>
                  <a:cubicBezTo>
                    <a:pt x="4646" y="2340"/>
                    <a:pt x="4634" y="2323"/>
                    <a:pt x="4625" y="2306"/>
                  </a:cubicBezTo>
                  <a:cubicBezTo>
                    <a:pt x="4529" y="1832"/>
                    <a:pt x="4374" y="1370"/>
                    <a:pt x="4160" y="934"/>
                  </a:cubicBezTo>
                  <a:cubicBezTo>
                    <a:pt x="4036" y="799"/>
                    <a:pt x="3932" y="740"/>
                    <a:pt x="3843" y="740"/>
                  </a:cubicBezTo>
                  <a:cubicBezTo>
                    <a:pt x="3302" y="740"/>
                    <a:pt x="3356" y="2922"/>
                    <a:pt x="3320" y="3297"/>
                  </a:cubicBezTo>
                  <a:cubicBezTo>
                    <a:pt x="3312" y="3868"/>
                    <a:pt x="3295" y="4438"/>
                    <a:pt x="3253" y="5009"/>
                  </a:cubicBezTo>
                  <a:cubicBezTo>
                    <a:pt x="3245" y="4963"/>
                    <a:pt x="3236" y="4917"/>
                    <a:pt x="3224" y="4871"/>
                  </a:cubicBezTo>
                  <a:lnTo>
                    <a:pt x="3224" y="4879"/>
                  </a:lnTo>
                  <a:cubicBezTo>
                    <a:pt x="3211" y="4812"/>
                    <a:pt x="3194" y="4745"/>
                    <a:pt x="3182" y="4673"/>
                  </a:cubicBezTo>
                  <a:cubicBezTo>
                    <a:pt x="3144" y="4493"/>
                    <a:pt x="3106" y="4312"/>
                    <a:pt x="3073" y="4132"/>
                  </a:cubicBezTo>
                  <a:cubicBezTo>
                    <a:pt x="3073" y="4128"/>
                    <a:pt x="3073" y="4124"/>
                    <a:pt x="3073" y="4119"/>
                  </a:cubicBezTo>
                  <a:cubicBezTo>
                    <a:pt x="3073" y="4115"/>
                    <a:pt x="3073" y="4107"/>
                    <a:pt x="3068" y="4098"/>
                  </a:cubicBezTo>
                  <a:cubicBezTo>
                    <a:pt x="3005" y="3767"/>
                    <a:pt x="2963" y="3435"/>
                    <a:pt x="2909" y="3104"/>
                  </a:cubicBezTo>
                  <a:cubicBezTo>
                    <a:pt x="2909" y="3091"/>
                    <a:pt x="2905" y="3078"/>
                    <a:pt x="2905" y="3066"/>
                  </a:cubicBezTo>
                  <a:cubicBezTo>
                    <a:pt x="2858" y="2801"/>
                    <a:pt x="2816" y="2533"/>
                    <a:pt x="2766" y="2268"/>
                  </a:cubicBezTo>
                  <a:lnTo>
                    <a:pt x="2754" y="2197"/>
                  </a:lnTo>
                  <a:cubicBezTo>
                    <a:pt x="2737" y="2033"/>
                    <a:pt x="2716" y="1870"/>
                    <a:pt x="2699" y="1706"/>
                  </a:cubicBezTo>
                  <a:cubicBezTo>
                    <a:pt x="2695" y="1681"/>
                    <a:pt x="2691" y="1656"/>
                    <a:pt x="2691" y="1630"/>
                  </a:cubicBezTo>
                  <a:cubicBezTo>
                    <a:pt x="2641" y="721"/>
                    <a:pt x="2511" y="1"/>
                    <a:pt x="2205" y="1"/>
                  </a:cubicBezTo>
                  <a:close/>
                </a:path>
              </a:pathLst>
            </a:custGeom>
            <a:solidFill>
              <a:srgbClr val="6BC6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9" name="Google Shape;3119;p43"/>
            <p:cNvSpPr/>
            <p:nvPr/>
          </p:nvSpPr>
          <p:spPr>
            <a:xfrm>
              <a:off x="154970" y="4690478"/>
              <a:ext cx="160252" cy="52958"/>
            </a:xfrm>
            <a:custGeom>
              <a:avLst/>
              <a:gdLst/>
              <a:ahLst/>
              <a:cxnLst/>
              <a:rect l="l" t="t" r="r" b="b"/>
              <a:pathLst>
                <a:path w="7674" h="2536" extrusionOk="0">
                  <a:moveTo>
                    <a:pt x="7673" y="0"/>
                  </a:moveTo>
                  <a:lnTo>
                    <a:pt x="7673" y="0"/>
                  </a:lnTo>
                  <a:cubicBezTo>
                    <a:pt x="7501" y="17"/>
                    <a:pt x="7329" y="30"/>
                    <a:pt x="7157" y="51"/>
                  </a:cubicBezTo>
                  <a:cubicBezTo>
                    <a:pt x="6910" y="72"/>
                    <a:pt x="6658" y="105"/>
                    <a:pt x="6410" y="139"/>
                  </a:cubicBezTo>
                  <a:cubicBezTo>
                    <a:pt x="5130" y="802"/>
                    <a:pt x="3480" y="915"/>
                    <a:pt x="2062" y="1243"/>
                  </a:cubicBezTo>
                  <a:cubicBezTo>
                    <a:pt x="1957" y="1264"/>
                    <a:pt x="1852" y="1289"/>
                    <a:pt x="1747" y="1318"/>
                  </a:cubicBezTo>
                  <a:lnTo>
                    <a:pt x="1583" y="1364"/>
                  </a:lnTo>
                  <a:cubicBezTo>
                    <a:pt x="1566" y="1369"/>
                    <a:pt x="1545" y="1373"/>
                    <a:pt x="1520" y="1381"/>
                  </a:cubicBezTo>
                  <a:cubicBezTo>
                    <a:pt x="1478" y="1385"/>
                    <a:pt x="1436" y="1394"/>
                    <a:pt x="1382" y="1402"/>
                  </a:cubicBezTo>
                  <a:cubicBezTo>
                    <a:pt x="1331" y="1411"/>
                    <a:pt x="1273" y="1415"/>
                    <a:pt x="1210" y="1423"/>
                  </a:cubicBezTo>
                  <a:cubicBezTo>
                    <a:pt x="710" y="1486"/>
                    <a:pt x="1" y="1587"/>
                    <a:pt x="244" y="2032"/>
                  </a:cubicBezTo>
                  <a:cubicBezTo>
                    <a:pt x="227" y="2044"/>
                    <a:pt x="215" y="2057"/>
                    <a:pt x="202" y="2069"/>
                  </a:cubicBezTo>
                  <a:cubicBezTo>
                    <a:pt x="152" y="2128"/>
                    <a:pt x="127" y="2204"/>
                    <a:pt x="135" y="2279"/>
                  </a:cubicBezTo>
                  <a:cubicBezTo>
                    <a:pt x="165" y="2384"/>
                    <a:pt x="244" y="2464"/>
                    <a:pt x="345" y="2489"/>
                  </a:cubicBezTo>
                  <a:cubicBezTo>
                    <a:pt x="437" y="2523"/>
                    <a:pt x="538" y="2535"/>
                    <a:pt x="639" y="2535"/>
                  </a:cubicBezTo>
                  <a:cubicBezTo>
                    <a:pt x="882" y="2535"/>
                    <a:pt x="1189" y="2472"/>
                    <a:pt x="1487" y="2401"/>
                  </a:cubicBezTo>
                  <a:cubicBezTo>
                    <a:pt x="1587" y="2376"/>
                    <a:pt x="1684" y="2347"/>
                    <a:pt x="1780" y="2321"/>
                  </a:cubicBezTo>
                  <a:cubicBezTo>
                    <a:pt x="1789" y="2321"/>
                    <a:pt x="1797" y="2317"/>
                    <a:pt x="1806" y="2317"/>
                  </a:cubicBezTo>
                  <a:cubicBezTo>
                    <a:pt x="1881" y="2292"/>
                    <a:pt x="1957" y="2271"/>
                    <a:pt x="2028" y="2250"/>
                  </a:cubicBezTo>
                  <a:cubicBezTo>
                    <a:pt x="2146" y="2216"/>
                    <a:pt x="2255" y="2187"/>
                    <a:pt x="2347" y="2162"/>
                  </a:cubicBezTo>
                  <a:cubicBezTo>
                    <a:pt x="2427" y="2141"/>
                    <a:pt x="2507" y="2124"/>
                    <a:pt x="2586" y="2111"/>
                  </a:cubicBezTo>
                  <a:cubicBezTo>
                    <a:pt x="3934" y="1872"/>
                    <a:pt x="5243" y="1486"/>
                    <a:pt x="6469" y="886"/>
                  </a:cubicBezTo>
                  <a:cubicBezTo>
                    <a:pt x="6687" y="756"/>
                    <a:pt x="7325" y="378"/>
                    <a:pt x="7673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0" name="Google Shape;3120;p43"/>
            <p:cNvSpPr/>
            <p:nvPr/>
          </p:nvSpPr>
          <p:spPr>
            <a:xfrm>
              <a:off x="333954" y="4610728"/>
              <a:ext cx="257460" cy="266335"/>
            </a:xfrm>
            <a:custGeom>
              <a:avLst/>
              <a:gdLst/>
              <a:ahLst/>
              <a:cxnLst/>
              <a:rect l="l" t="t" r="r" b="b"/>
              <a:pathLst>
                <a:path w="12329" h="12754" extrusionOk="0">
                  <a:moveTo>
                    <a:pt x="5063" y="1"/>
                  </a:moveTo>
                  <a:cubicBezTo>
                    <a:pt x="4967" y="1"/>
                    <a:pt x="4875" y="50"/>
                    <a:pt x="4823" y="134"/>
                  </a:cubicBezTo>
                  <a:cubicBezTo>
                    <a:pt x="4792" y="125"/>
                    <a:pt x="4757" y="121"/>
                    <a:pt x="4720" y="121"/>
                  </a:cubicBezTo>
                  <a:cubicBezTo>
                    <a:pt x="4283" y="121"/>
                    <a:pt x="3516" y="716"/>
                    <a:pt x="3199" y="797"/>
                  </a:cubicBezTo>
                  <a:cubicBezTo>
                    <a:pt x="2561" y="990"/>
                    <a:pt x="1919" y="1154"/>
                    <a:pt x="1268" y="1280"/>
                  </a:cubicBezTo>
                  <a:cubicBezTo>
                    <a:pt x="1134" y="1297"/>
                    <a:pt x="1004" y="1326"/>
                    <a:pt x="878" y="1364"/>
                  </a:cubicBezTo>
                  <a:cubicBezTo>
                    <a:pt x="857" y="1322"/>
                    <a:pt x="823" y="1284"/>
                    <a:pt x="786" y="1259"/>
                  </a:cubicBezTo>
                  <a:cubicBezTo>
                    <a:pt x="727" y="1225"/>
                    <a:pt x="673" y="1210"/>
                    <a:pt x="625" y="1210"/>
                  </a:cubicBezTo>
                  <a:cubicBezTo>
                    <a:pt x="375" y="1210"/>
                    <a:pt x="257" y="1606"/>
                    <a:pt x="215" y="1834"/>
                  </a:cubicBezTo>
                  <a:cubicBezTo>
                    <a:pt x="1" y="2908"/>
                    <a:pt x="106" y="4197"/>
                    <a:pt x="874" y="5041"/>
                  </a:cubicBezTo>
                  <a:cubicBezTo>
                    <a:pt x="931" y="5090"/>
                    <a:pt x="1003" y="5117"/>
                    <a:pt x="1076" y="5117"/>
                  </a:cubicBezTo>
                  <a:cubicBezTo>
                    <a:pt x="1109" y="5117"/>
                    <a:pt x="1143" y="5111"/>
                    <a:pt x="1176" y="5099"/>
                  </a:cubicBezTo>
                  <a:cubicBezTo>
                    <a:pt x="1503" y="4894"/>
                    <a:pt x="1831" y="4759"/>
                    <a:pt x="2204" y="4608"/>
                  </a:cubicBezTo>
                  <a:cubicBezTo>
                    <a:pt x="2632" y="6145"/>
                    <a:pt x="3719" y="7429"/>
                    <a:pt x="4714" y="8646"/>
                  </a:cubicBezTo>
                  <a:cubicBezTo>
                    <a:pt x="5965" y="10228"/>
                    <a:pt x="7585" y="11626"/>
                    <a:pt x="9579" y="12142"/>
                  </a:cubicBezTo>
                  <a:cubicBezTo>
                    <a:pt x="9602" y="12148"/>
                    <a:pt x="9625" y="12150"/>
                    <a:pt x="9646" y="12150"/>
                  </a:cubicBezTo>
                  <a:cubicBezTo>
                    <a:pt x="9793" y="12150"/>
                    <a:pt x="9887" y="12032"/>
                    <a:pt x="9902" y="11903"/>
                  </a:cubicBezTo>
                  <a:cubicBezTo>
                    <a:pt x="10448" y="12231"/>
                    <a:pt x="11031" y="12491"/>
                    <a:pt x="11635" y="12692"/>
                  </a:cubicBezTo>
                  <a:cubicBezTo>
                    <a:pt x="11712" y="12732"/>
                    <a:pt x="11809" y="12753"/>
                    <a:pt x="11904" y="12753"/>
                  </a:cubicBezTo>
                  <a:cubicBezTo>
                    <a:pt x="12122" y="12753"/>
                    <a:pt x="12328" y="12642"/>
                    <a:pt x="12252" y="12382"/>
                  </a:cubicBezTo>
                  <a:cubicBezTo>
                    <a:pt x="12122" y="12113"/>
                    <a:pt x="11749" y="12214"/>
                    <a:pt x="11518" y="12071"/>
                  </a:cubicBezTo>
                  <a:cubicBezTo>
                    <a:pt x="7111" y="10422"/>
                    <a:pt x="4802" y="5225"/>
                    <a:pt x="5277" y="726"/>
                  </a:cubicBezTo>
                  <a:cubicBezTo>
                    <a:pt x="5293" y="491"/>
                    <a:pt x="5461" y="79"/>
                    <a:pt x="5105" y="4"/>
                  </a:cubicBezTo>
                  <a:cubicBezTo>
                    <a:pt x="5091" y="2"/>
                    <a:pt x="5077" y="1"/>
                    <a:pt x="5063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1" name="Google Shape;3121;p43"/>
            <p:cNvSpPr/>
            <p:nvPr/>
          </p:nvSpPr>
          <p:spPr>
            <a:xfrm>
              <a:off x="313406" y="4706244"/>
              <a:ext cx="13553" cy="11506"/>
            </a:xfrm>
            <a:custGeom>
              <a:avLst/>
              <a:gdLst/>
              <a:ahLst/>
              <a:cxnLst/>
              <a:rect l="l" t="t" r="r" b="b"/>
              <a:pathLst>
                <a:path w="649" h="551" extrusionOk="0">
                  <a:moveTo>
                    <a:pt x="366" y="1"/>
                  </a:moveTo>
                  <a:cubicBezTo>
                    <a:pt x="129" y="1"/>
                    <a:pt x="1" y="289"/>
                    <a:pt x="166" y="462"/>
                  </a:cubicBezTo>
                  <a:cubicBezTo>
                    <a:pt x="223" y="523"/>
                    <a:pt x="295" y="551"/>
                    <a:pt x="366" y="551"/>
                  </a:cubicBezTo>
                  <a:cubicBezTo>
                    <a:pt x="505" y="551"/>
                    <a:pt x="639" y="446"/>
                    <a:pt x="645" y="282"/>
                  </a:cubicBezTo>
                  <a:cubicBezTo>
                    <a:pt x="649" y="131"/>
                    <a:pt x="531" y="5"/>
                    <a:pt x="376" y="1"/>
                  </a:cubicBezTo>
                  <a:cubicBezTo>
                    <a:pt x="373" y="1"/>
                    <a:pt x="369" y="1"/>
                    <a:pt x="366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2" name="Google Shape;3122;p43"/>
            <p:cNvSpPr/>
            <p:nvPr/>
          </p:nvSpPr>
          <p:spPr>
            <a:xfrm>
              <a:off x="544575" y="4814311"/>
              <a:ext cx="13532" cy="11506"/>
            </a:xfrm>
            <a:custGeom>
              <a:avLst/>
              <a:gdLst/>
              <a:ahLst/>
              <a:cxnLst/>
              <a:rect l="l" t="t" r="r" b="b"/>
              <a:pathLst>
                <a:path w="648" h="551" extrusionOk="0">
                  <a:moveTo>
                    <a:pt x="373" y="1"/>
                  </a:moveTo>
                  <a:cubicBezTo>
                    <a:pt x="371" y="1"/>
                    <a:pt x="368" y="1"/>
                    <a:pt x="366" y="1"/>
                  </a:cubicBezTo>
                  <a:cubicBezTo>
                    <a:pt x="122" y="1"/>
                    <a:pt x="1" y="299"/>
                    <a:pt x="177" y="471"/>
                  </a:cubicBezTo>
                  <a:cubicBezTo>
                    <a:pt x="232" y="526"/>
                    <a:pt x="300" y="551"/>
                    <a:pt x="367" y="551"/>
                  </a:cubicBezTo>
                  <a:cubicBezTo>
                    <a:pt x="509" y="551"/>
                    <a:pt x="647" y="439"/>
                    <a:pt x="647" y="274"/>
                  </a:cubicBezTo>
                  <a:cubicBezTo>
                    <a:pt x="643" y="125"/>
                    <a:pt x="525" y="1"/>
                    <a:pt x="373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3" name="Google Shape;3123;p43"/>
            <p:cNvSpPr/>
            <p:nvPr/>
          </p:nvSpPr>
          <p:spPr>
            <a:xfrm>
              <a:off x="559401" y="4822121"/>
              <a:ext cx="13427" cy="11590"/>
            </a:xfrm>
            <a:custGeom>
              <a:avLst/>
              <a:gdLst/>
              <a:ahLst/>
              <a:cxnLst/>
              <a:rect l="l" t="t" r="r" b="b"/>
              <a:pathLst>
                <a:path w="643" h="555" extrusionOk="0">
                  <a:moveTo>
                    <a:pt x="361" y="1"/>
                  </a:moveTo>
                  <a:cubicBezTo>
                    <a:pt x="118" y="5"/>
                    <a:pt x="0" y="303"/>
                    <a:pt x="172" y="475"/>
                  </a:cubicBezTo>
                  <a:cubicBezTo>
                    <a:pt x="228" y="530"/>
                    <a:pt x="297" y="554"/>
                    <a:pt x="364" y="554"/>
                  </a:cubicBezTo>
                  <a:cubicBezTo>
                    <a:pt x="506" y="554"/>
                    <a:pt x="642" y="443"/>
                    <a:pt x="642" y="278"/>
                  </a:cubicBezTo>
                  <a:cubicBezTo>
                    <a:pt x="642" y="126"/>
                    <a:pt x="516" y="1"/>
                    <a:pt x="361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4" name="Google Shape;3124;p43"/>
            <p:cNvSpPr/>
            <p:nvPr/>
          </p:nvSpPr>
          <p:spPr>
            <a:xfrm>
              <a:off x="558858" y="4803891"/>
              <a:ext cx="13532" cy="11590"/>
            </a:xfrm>
            <a:custGeom>
              <a:avLst/>
              <a:gdLst/>
              <a:ahLst/>
              <a:cxnLst/>
              <a:rect l="l" t="t" r="r" b="b"/>
              <a:pathLst>
                <a:path w="648" h="555" extrusionOk="0">
                  <a:moveTo>
                    <a:pt x="370" y="1"/>
                  </a:moveTo>
                  <a:cubicBezTo>
                    <a:pt x="123" y="5"/>
                    <a:pt x="1" y="303"/>
                    <a:pt x="177" y="475"/>
                  </a:cubicBezTo>
                  <a:cubicBezTo>
                    <a:pt x="233" y="530"/>
                    <a:pt x="302" y="554"/>
                    <a:pt x="369" y="554"/>
                  </a:cubicBezTo>
                  <a:cubicBezTo>
                    <a:pt x="511" y="554"/>
                    <a:pt x="647" y="443"/>
                    <a:pt x="647" y="278"/>
                  </a:cubicBezTo>
                  <a:cubicBezTo>
                    <a:pt x="643" y="122"/>
                    <a:pt x="521" y="1"/>
                    <a:pt x="370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5" name="Google Shape;3125;p43"/>
            <p:cNvSpPr/>
            <p:nvPr/>
          </p:nvSpPr>
          <p:spPr>
            <a:xfrm>
              <a:off x="515298" y="4661451"/>
              <a:ext cx="13532" cy="11590"/>
            </a:xfrm>
            <a:custGeom>
              <a:avLst/>
              <a:gdLst/>
              <a:ahLst/>
              <a:cxnLst/>
              <a:rect l="l" t="t" r="r" b="b"/>
              <a:pathLst>
                <a:path w="648" h="555" extrusionOk="0">
                  <a:moveTo>
                    <a:pt x="274" y="1"/>
                  </a:moveTo>
                  <a:cubicBezTo>
                    <a:pt x="123" y="5"/>
                    <a:pt x="1" y="127"/>
                    <a:pt x="1" y="282"/>
                  </a:cubicBezTo>
                  <a:cubicBezTo>
                    <a:pt x="1" y="446"/>
                    <a:pt x="136" y="555"/>
                    <a:pt x="277" y="555"/>
                  </a:cubicBezTo>
                  <a:cubicBezTo>
                    <a:pt x="347" y="555"/>
                    <a:pt x="417" y="529"/>
                    <a:pt x="475" y="471"/>
                  </a:cubicBezTo>
                  <a:cubicBezTo>
                    <a:pt x="647" y="295"/>
                    <a:pt x="521" y="1"/>
                    <a:pt x="274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43"/>
            <p:cNvSpPr/>
            <p:nvPr/>
          </p:nvSpPr>
          <p:spPr>
            <a:xfrm>
              <a:off x="530897" y="4653829"/>
              <a:ext cx="13511" cy="11590"/>
            </a:xfrm>
            <a:custGeom>
              <a:avLst/>
              <a:gdLst/>
              <a:ahLst/>
              <a:cxnLst/>
              <a:rect l="l" t="t" r="r" b="b"/>
              <a:pathLst>
                <a:path w="647" h="555" extrusionOk="0">
                  <a:moveTo>
                    <a:pt x="283" y="1"/>
                  </a:moveTo>
                  <a:cubicBezTo>
                    <a:pt x="281" y="1"/>
                    <a:pt x="280" y="1"/>
                    <a:pt x="278" y="1"/>
                  </a:cubicBezTo>
                  <a:cubicBezTo>
                    <a:pt x="127" y="1"/>
                    <a:pt x="5" y="127"/>
                    <a:pt x="1" y="278"/>
                  </a:cubicBezTo>
                  <a:cubicBezTo>
                    <a:pt x="4" y="445"/>
                    <a:pt x="140" y="554"/>
                    <a:pt x="281" y="554"/>
                  </a:cubicBezTo>
                  <a:cubicBezTo>
                    <a:pt x="349" y="554"/>
                    <a:pt x="419" y="528"/>
                    <a:pt x="475" y="471"/>
                  </a:cubicBezTo>
                  <a:cubicBezTo>
                    <a:pt x="646" y="296"/>
                    <a:pt x="523" y="1"/>
                    <a:pt x="283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43"/>
            <p:cNvSpPr/>
            <p:nvPr/>
          </p:nvSpPr>
          <p:spPr>
            <a:xfrm>
              <a:off x="752042" y="4756300"/>
              <a:ext cx="13490" cy="11590"/>
            </a:xfrm>
            <a:custGeom>
              <a:avLst/>
              <a:gdLst/>
              <a:ahLst/>
              <a:cxnLst/>
              <a:rect l="l" t="t" r="r" b="b"/>
              <a:pathLst>
                <a:path w="646" h="555" extrusionOk="0">
                  <a:moveTo>
                    <a:pt x="366" y="0"/>
                  </a:moveTo>
                  <a:cubicBezTo>
                    <a:pt x="118" y="5"/>
                    <a:pt x="1" y="303"/>
                    <a:pt x="173" y="475"/>
                  </a:cubicBezTo>
                  <a:cubicBezTo>
                    <a:pt x="229" y="530"/>
                    <a:pt x="298" y="554"/>
                    <a:pt x="365" y="554"/>
                  </a:cubicBezTo>
                  <a:cubicBezTo>
                    <a:pt x="509" y="554"/>
                    <a:pt x="646" y="443"/>
                    <a:pt x="643" y="277"/>
                  </a:cubicBezTo>
                  <a:cubicBezTo>
                    <a:pt x="643" y="122"/>
                    <a:pt x="517" y="0"/>
                    <a:pt x="366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8" name="Google Shape;3128;p43"/>
            <p:cNvSpPr/>
            <p:nvPr/>
          </p:nvSpPr>
          <p:spPr>
            <a:xfrm>
              <a:off x="736172" y="4598177"/>
              <a:ext cx="13532" cy="11590"/>
            </a:xfrm>
            <a:custGeom>
              <a:avLst/>
              <a:gdLst/>
              <a:ahLst/>
              <a:cxnLst/>
              <a:rect l="l" t="t" r="r" b="b"/>
              <a:pathLst>
                <a:path w="648" h="555" extrusionOk="0">
                  <a:moveTo>
                    <a:pt x="370" y="1"/>
                  </a:moveTo>
                  <a:cubicBezTo>
                    <a:pt x="123" y="5"/>
                    <a:pt x="1" y="303"/>
                    <a:pt x="177" y="475"/>
                  </a:cubicBezTo>
                  <a:cubicBezTo>
                    <a:pt x="234" y="530"/>
                    <a:pt x="302" y="554"/>
                    <a:pt x="369" y="554"/>
                  </a:cubicBezTo>
                  <a:cubicBezTo>
                    <a:pt x="511" y="554"/>
                    <a:pt x="647" y="443"/>
                    <a:pt x="647" y="278"/>
                  </a:cubicBezTo>
                  <a:cubicBezTo>
                    <a:pt x="647" y="122"/>
                    <a:pt x="521" y="1"/>
                    <a:pt x="370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9" name="Google Shape;3129;p43"/>
            <p:cNvSpPr/>
            <p:nvPr/>
          </p:nvSpPr>
          <p:spPr>
            <a:xfrm>
              <a:off x="737320" y="4583017"/>
              <a:ext cx="13490" cy="11506"/>
            </a:xfrm>
            <a:custGeom>
              <a:avLst/>
              <a:gdLst/>
              <a:ahLst/>
              <a:cxnLst/>
              <a:rect l="l" t="t" r="r" b="b"/>
              <a:pathLst>
                <a:path w="646" h="551" extrusionOk="0">
                  <a:moveTo>
                    <a:pt x="366" y="0"/>
                  </a:moveTo>
                  <a:cubicBezTo>
                    <a:pt x="118" y="0"/>
                    <a:pt x="0" y="298"/>
                    <a:pt x="173" y="470"/>
                  </a:cubicBezTo>
                  <a:cubicBezTo>
                    <a:pt x="229" y="526"/>
                    <a:pt x="298" y="550"/>
                    <a:pt x="365" y="550"/>
                  </a:cubicBezTo>
                  <a:cubicBezTo>
                    <a:pt x="508" y="550"/>
                    <a:pt x="646" y="439"/>
                    <a:pt x="643" y="273"/>
                  </a:cubicBezTo>
                  <a:cubicBezTo>
                    <a:pt x="643" y="122"/>
                    <a:pt x="517" y="0"/>
                    <a:pt x="366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0" name="Google Shape;3130;p43"/>
            <p:cNvSpPr/>
            <p:nvPr/>
          </p:nvSpPr>
          <p:spPr>
            <a:xfrm>
              <a:off x="750205" y="4592581"/>
              <a:ext cx="13427" cy="11569"/>
            </a:xfrm>
            <a:custGeom>
              <a:avLst/>
              <a:gdLst/>
              <a:ahLst/>
              <a:cxnLst/>
              <a:rect l="l" t="t" r="r" b="b"/>
              <a:pathLst>
                <a:path w="643" h="554" extrusionOk="0">
                  <a:moveTo>
                    <a:pt x="367" y="0"/>
                  </a:moveTo>
                  <a:cubicBezTo>
                    <a:pt x="299" y="0"/>
                    <a:pt x="229" y="26"/>
                    <a:pt x="173" y="84"/>
                  </a:cubicBezTo>
                  <a:cubicBezTo>
                    <a:pt x="0" y="256"/>
                    <a:pt x="126" y="554"/>
                    <a:pt x="370" y="554"/>
                  </a:cubicBezTo>
                  <a:cubicBezTo>
                    <a:pt x="521" y="550"/>
                    <a:pt x="643" y="424"/>
                    <a:pt x="643" y="273"/>
                  </a:cubicBezTo>
                  <a:cubicBezTo>
                    <a:pt x="643" y="109"/>
                    <a:pt x="508" y="0"/>
                    <a:pt x="367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1" name="Google Shape;3131;p43"/>
            <p:cNvSpPr/>
            <p:nvPr/>
          </p:nvSpPr>
          <p:spPr>
            <a:xfrm>
              <a:off x="676657" y="4344580"/>
              <a:ext cx="153382" cy="157893"/>
            </a:xfrm>
            <a:custGeom>
              <a:avLst/>
              <a:gdLst/>
              <a:ahLst/>
              <a:cxnLst/>
              <a:rect l="l" t="t" r="r" b="b"/>
              <a:pathLst>
                <a:path w="7345" h="7561" extrusionOk="0">
                  <a:moveTo>
                    <a:pt x="6045" y="1"/>
                  </a:moveTo>
                  <a:cubicBezTo>
                    <a:pt x="5918" y="1"/>
                    <a:pt x="5802" y="87"/>
                    <a:pt x="5772" y="216"/>
                  </a:cubicBezTo>
                  <a:cubicBezTo>
                    <a:pt x="5764" y="338"/>
                    <a:pt x="5764" y="459"/>
                    <a:pt x="5755" y="577"/>
                  </a:cubicBezTo>
                  <a:cubicBezTo>
                    <a:pt x="5558" y="845"/>
                    <a:pt x="5697" y="1471"/>
                    <a:pt x="5642" y="1760"/>
                  </a:cubicBezTo>
                  <a:cubicBezTo>
                    <a:pt x="5671" y="2642"/>
                    <a:pt x="5630" y="3519"/>
                    <a:pt x="5650" y="4401"/>
                  </a:cubicBezTo>
                  <a:cubicBezTo>
                    <a:pt x="3636" y="4493"/>
                    <a:pt x="463" y="5358"/>
                    <a:pt x="509" y="6079"/>
                  </a:cubicBezTo>
                  <a:cubicBezTo>
                    <a:pt x="488" y="6168"/>
                    <a:pt x="505" y="6260"/>
                    <a:pt x="563" y="6331"/>
                  </a:cubicBezTo>
                  <a:cubicBezTo>
                    <a:pt x="345" y="6478"/>
                    <a:pt x="123" y="6667"/>
                    <a:pt x="30" y="6919"/>
                  </a:cubicBezTo>
                  <a:cubicBezTo>
                    <a:pt x="1" y="7049"/>
                    <a:pt x="68" y="7183"/>
                    <a:pt x="190" y="7238"/>
                  </a:cubicBezTo>
                  <a:cubicBezTo>
                    <a:pt x="181" y="7280"/>
                    <a:pt x="181" y="7326"/>
                    <a:pt x="190" y="7368"/>
                  </a:cubicBezTo>
                  <a:cubicBezTo>
                    <a:pt x="257" y="7507"/>
                    <a:pt x="348" y="7560"/>
                    <a:pt x="452" y="7560"/>
                  </a:cubicBezTo>
                  <a:cubicBezTo>
                    <a:pt x="756" y="7560"/>
                    <a:pt x="1171" y="7110"/>
                    <a:pt x="1436" y="7045"/>
                  </a:cubicBezTo>
                  <a:cubicBezTo>
                    <a:pt x="2398" y="6583"/>
                    <a:pt x="3405" y="6260"/>
                    <a:pt x="4429" y="5954"/>
                  </a:cubicBezTo>
                  <a:cubicBezTo>
                    <a:pt x="4530" y="5933"/>
                    <a:pt x="4626" y="5882"/>
                    <a:pt x="4698" y="5807"/>
                  </a:cubicBezTo>
                  <a:cubicBezTo>
                    <a:pt x="5264" y="5781"/>
                    <a:pt x="5831" y="5760"/>
                    <a:pt x="6372" y="5639"/>
                  </a:cubicBezTo>
                  <a:cubicBezTo>
                    <a:pt x="6406" y="5769"/>
                    <a:pt x="6519" y="5861"/>
                    <a:pt x="6654" y="5865"/>
                  </a:cubicBezTo>
                  <a:cubicBezTo>
                    <a:pt x="6699" y="5876"/>
                    <a:pt x="6741" y="5880"/>
                    <a:pt x="6781" y="5880"/>
                  </a:cubicBezTo>
                  <a:cubicBezTo>
                    <a:pt x="7191" y="5880"/>
                    <a:pt x="7345" y="5395"/>
                    <a:pt x="7073" y="5265"/>
                  </a:cubicBezTo>
                  <a:cubicBezTo>
                    <a:pt x="7078" y="5211"/>
                    <a:pt x="7065" y="5156"/>
                    <a:pt x="7036" y="5106"/>
                  </a:cubicBezTo>
                  <a:cubicBezTo>
                    <a:pt x="7132" y="5097"/>
                    <a:pt x="7216" y="5030"/>
                    <a:pt x="7254" y="4938"/>
                  </a:cubicBezTo>
                  <a:cubicBezTo>
                    <a:pt x="7321" y="4610"/>
                    <a:pt x="6943" y="4451"/>
                    <a:pt x="6339" y="4405"/>
                  </a:cubicBezTo>
                  <a:cubicBezTo>
                    <a:pt x="6318" y="4069"/>
                    <a:pt x="6263" y="3721"/>
                    <a:pt x="6297" y="3540"/>
                  </a:cubicBezTo>
                  <a:cubicBezTo>
                    <a:pt x="6251" y="2466"/>
                    <a:pt x="6259" y="1404"/>
                    <a:pt x="6309" y="321"/>
                  </a:cubicBezTo>
                  <a:cubicBezTo>
                    <a:pt x="6335" y="178"/>
                    <a:pt x="6242" y="40"/>
                    <a:pt x="6100" y="6"/>
                  </a:cubicBezTo>
                  <a:cubicBezTo>
                    <a:pt x="6081" y="2"/>
                    <a:pt x="6063" y="1"/>
                    <a:pt x="6045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2" name="Google Shape;3132;p43"/>
            <p:cNvSpPr/>
            <p:nvPr/>
          </p:nvSpPr>
          <p:spPr>
            <a:xfrm>
              <a:off x="747657" y="4304549"/>
              <a:ext cx="21948" cy="98712"/>
            </a:xfrm>
            <a:custGeom>
              <a:avLst/>
              <a:gdLst/>
              <a:ahLst/>
              <a:cxnLst/>
              <a:rect l="l" t="t" r="r" b="b"/>
              <a:pathLst>
                <a:path w="1051" h="4727" extrusionOk="0">
                  <a:moveTo>
                    <a:pt x="737" y="0"/>
                  </a:moveTo>
                  <a:cubicBezTo>
                    <a:pt x="592" y="0"/>
                    <a:pt x="444" y="102"/>
                    <a:pt x="450" y="311"/>
                  </a:cubicBezTo>
                  <a:cubicBezTo>
                    <a:pt x="438" y="310"/>
                    <a:pt x="426" y="309"/>
                    <a:pt x="414" y="309"/>
                  </a:cubicBezTo>
                  <a:cubicBezTo>
                    <a:pt x="258" y="309"/>
                    <a:pt x="131" y="437"/>
                    <a:pt x="139" y="597"/>
                  </a:cubicBezTo>
                  <a:cubicBezTo>
                    <a:pt x="164" y="1222"/>
                    <a:pt x="160" y="1847"/>
                    <a:pt x="76" y="2464"/>
                  </a:cubicBezTo>
                  <a:cubicBezTo>
                    <a:pt x="55" y="2691"/>
                    <a:pt x="30" y="2909"/>
                    <a:pt x="1" y="3132"/>
                  </a:cubicBezTo>
                  <a:cubicBezTo>
                    <a:pt x="64" y="3531"/>
                    <a:pt x="143" y="3925"/>
                    <a:pt x="202" y="4328"/>
                  </a:cubicBezTo>
                  <a:cubicBezTo>
                    <a:pt x="206" y="4357"/>
                    <a:pt x="215" y="4391"/>
                    <a:pt x="219" y="4420"/>
                  </a:cubicBezTo>
                  <a:cubicBezTo>
                    <a:pt x="219" y="4408"/>
                    <a:pt x="215" y="4395"/>
                    <a:pt x="215" y="4383"/>
                  </a:cubicBezTo>
                  <a:lnTo>
                    <a:pt x="215" y="4383"/>
                  </a:lnTo>
                  <a:cubicBezTo>
                    <a:pt x="232" y="4483"/>
                    <a:pt x="257" y="4584"/>
                    <a:pt x="278" y="4685"/>
                  </a:cubicBezTo>
                  <a:cubicBezTo>
                    <a:pt x="278" y="4697"/>
                    <a:pt x="282" y="4710"/>
                    <a:pt x="286" y="4727"/>
                  </a:cubicBezTo>
                  <a:cubicBezTo>
                    <a:pt x="853" y="3333"/>
                    <a:pt x="1050" y="1831"/>
                    <a:pt x="1004" y="328"/>
                  </a:cubicBezTo>
                  <a:cubicBezTo>
                    <a:pt x="1038" y="111"/>
                    <a:pt x="889" y="0"/>
                    <a:pt x="737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3" name="Google Shape;3133;p43"/>
            <p:cNvSpPr/>
            <p:nvPr/>
          </p:nvSpPr>
          <p:spPr>
            <a:xfrm>
              <a:off x="396894" y="4413388"/>
              <a:ext cx="102575" cy="69288"/>
            </a:xfrm>
            <a:custGeom>
              <a:avLst/>
              <a:gdLst/>
              <a:ahLst/>
              <a:cxnLst/>
              <a:rect l="l" t="t" r="r" b="b"/>
              <a:pathLst>
                <a:path w="4912" h="3318" extrusionOk="0">
                  <a:moveTo>
                    <a:pt x="879" y="0"/>
                  </a:moveTo>
                  <a:cubicBezTo>
                    <a:pt x="767" y="0"/>
                    <a:pt x="668" y="62"/>
                    <a:pt x="592" y="216"/>
                  </a:cubicBezTo>
                  <a:cubicBezTo>
                    <a:pt x="0" y="409"/>
                    <a:pt x="718" y="904"/>
                    <a:pt x="873" y="1190"/>
                  </a:cubicBezTo>
                  <a:cubicBezTo>
                    <a:pt x="1814" y="2268"/>
                    <a:pt x="3173" y="2910"/>
                    <a:pt x="4542" y="3276"/>
                  </a:cubicBezTo>
                  <a:cubicBezTo>
                    <a:pt x="4642" y="3297"/>
                    <a:pt x="4747" y="3313"/>
                    <a:pt x="4852" y="3318"/>
                  </a:cubicBezTo>
                  <a:cubicBezTo>
                    <a:pt x="4869" y="3318"/>
                    <a:pt x="4890" y="3318"/>
                    <a:pt x="4911" y="3313"/>
                  </a:cubicBezTo>
                  <a:cubicBezTo>
                    <a:pt x="4857" y="3271"/>
                    <a:pt x="4806" y="3229"/>
                    <a:pt x="4752" y="3187"/>
                  </a:cubicBezTo>
                  <a:cubicBezTo>
                    <a:pt x="4752" y="3187"/>
                    <a:pt x="4747" y="3183"/>
                    <a:pt x="4743" y="3179"/>
                  </a:cubicBezTo>
                  <a:cubicBezTo>
                    <a:pt x="4697" y="3145"/>
                    <a:pt x="4651" y="3108"/>
                    <a:pt x="4605" y="3066"/>
                  </a:cubicBezTo>
                  <a:cubicBezTo>
                    <a:pt x="4600" y="3061"/>
                    <a:pt x="4592" y="3057"/>
                    <a:pt x="4588" y="3053"/>
                  </a:cubicBezTo>
                  <a:lnTo>
                    <a:pt x="4575" y="3045"/>
                  </a:lnTo>
                  <a:lnTo>
                    <a:pt x="4580" y="3049"/>
                  </a:lnTo>
                  <a:cubicBezTo>
                    <a:pt x="4479" y="2961"/>
                    <a:pt x="4378" y="2877"/>
                    <a:pt x="4277" y="2793"/>
                  </a:cubicBezTo>
                  <a:cubicBezTo>
                    <a:pt x="4177" y="2722"/>
                    <a:pt x="4076" y="2650"/>
                    <a:pt x="3975" y="2575"/>
                  </a:cubicBezTo>
                  <a:cubicBezTo>
                    <a:pt x="3832" y="2470"/>
                    <a:pt x="3690" y="2361"/>
                    <a:pt x="3551" y="2247"/>
                  </a:cubicBezTo>
                  <a:lnTo>
                    <a:pt x="3534" y="2230"/>
                  </a:lnTo>
                  <a:cubicBezTo>
                    <a:pt x="2972" y="1865"/>
                    <a:pt x="2456" y="1433"/>
                    <a:pt x="2002" y="942"/>
                  </a:cubicBezTo>
                  <a:cubicBezTo>
                    <a:pt x="1785" y="721"/>
                    <a:pt x="1261" y="0"/>
                    <a:pt x="879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4" name="Google Shape;3134;p43"/>
            <p:cNvSpPr/>
            <p:nvPr/>
          </p:nvSpPr>
          <p:spPr>
            <a:xfrm>
              <a:off x="417922" y="4299495"/>
              <a:ext cx="126068" cy="125253"/>
            </a:xfrm>
            <a:custGeom>
              <a:avLst/>
              <a:gdLst/>
              <a:ahLst/>
              <a:cxnLst/>
              <a:rect l="l" t="t" r="r" b="b"/>
              <a:pathLst>
                <a:path w="6037" h="5998" extrusionOk="0">
                  <a:moveTo>
                    <a:pt x="752" y="0"/>
                  </a:moveTo>
                  <a:cubicBezTo>
                    <a:pt x="607" y="0"/>
                    <a:pt x="475" y="115"/>
                    <a:pt x="475" y="276"/>
                  </a:cubicBezTo>
                  <a:cubicBezTo>
                    <a:pt x="419" y="268"/>
                    <a:pt x="369" y="263"/>
                    <a:pt x="326" y="263"/>
                  </a:cubicBezTo>
                  <a:cubicBezTo>
                    <a:pt x="159" y="263"/>
                    <a:pt x="76" y="324"/>
                    <a:pt x="59" y="427"/>
                  </a:cubicBezTo>
                  <a:cubicBezTo>
                    <a:pt x="22" y="478"/>
                    <a:pt x="1" y="536"/>
                    <a:pt x="1" y="599"/>
                  </a:cubicBezTo>
                  <a:cubicBezTo>
                    <a:pt x="366" y="1653"/>
                    <a:pt x="1256" y="2467"/>
                    <a:pt x="1999" y="3273"/>
                  </a:cubicBezTo>
                  <a:cubicBezTo>
                    <a:pt x="3128" y="4465"/>
                    <a:pt x="4420" y="5565"/>
                    <a:pt x="6036" y="5997"/>
                  </a:cubicBezTo>
                  <a:cubicBezTo>
                    <a:pt x="5871" y="5811"/>
                    <a:pt x="5713" y="5620"/>
                    <a:pt x="5552" y="5434"/>
                  </a:cubicBezTo>
                  <a:lnTo>
                    <a:pt x="5552" y="5434"/>
                  </a:lnTo>
                  <a:lnTo>
                    <a:pt x="5554" y="5435"/>
                  </a:lnTo>
                  <a:cubicBezTo>
                    <a:pt x="5528" y="5410"/>
                    <a:pt x="5507" y="5380"/>
                    <a:pt x="5482" y="5355"/>
                  </a:cubicBezTo>
                  <a:lnTo>
                    <a:pt x="5272" y="5124"/>
                  </a:lnTo>
                  <a:lnTo>
                    <a:pt x="5268" y="5120"/>
                  </a:lnTo>
                  <a:cubicBezTo>
                    <a:pt x="5197" y="5044"/>
                    <a:pt x="5130" y="4965"/>
                    <a:pt x="5058" y="4889"/>
                  </a:cubicBezTo>
                  <a:cubicBezTo>
                    <a:pt x="4966" y="4805"/>
                    <a:pt x="4869" y="4717"/>
                    <a:pt x="4777" y="4633"/>
                  </a:cubicBezTo>
                  <a:cubicBezTo>
                    <a:pt x="4685" y="4545"/>
                    <a:pt x="4580" y="4457"/>
                    <a:pt x="4492" y="4356"/>
                  </a:cubicBezTo>
                  <a:cubicBezTo>
                    <a:pt x="4425" y="4289"/>
                    <a:pt x="4362" y="4213"/>
                    <a:pt x="4311" y="4129"/>
                  </a:cubicBezTo>
                  <a:cubicBezTo>
                    <a:pt x="3115" y="3122"/>
                    <a:pt x="2250" y="1770"/>
                    <a:pt x="1272" y="566"/>
                  </a:cubicBezTo>
                  <a:cubicBezTo>
                    <a:pt x="1151" y="406"/>
                    <a:pt x="1067" y="150"/>
                    <a:pt x="882" y="33"/>
                  </a:cubicBezTo>
                  <a:cubicBezTo>
                    <a:pt x="840" y="11"/>
                    <a:pt x="795" y="0"/>
                    <a:pt x="752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5" name="Google Shape;3135;p43"/>
            <p:cNvSpPr/>
            <p:nvPr/>
          </p:nvSpPr>
          <p:spPr>
            <a:xfrm>
              <a:off x="560529" y="4500364"/>
              <a:ext cx="11861" cy="11590"/>
            </a:xfrm>
            <a:custGeom>
              <a:avLst/>
              <a:gdLst/>
              <a:ahLst/>
              <a:cxnLst/>
              <a:rect l="l" t="t" r="r" b="b"/>
              <a:pathLst>
                <a:path w="568" h="555" extrusionOk="0">
                  <a:moveTo>
                    <a:pt x="273" y="0"/>
                  </a:moveTo>
                  <a:cubicBezTo>
                    <a:pt x="270" y="0"/>
                    <a:pt x="268" y="0"/>
                    <a:pt x="265" y="0"/>
                  </a:cubicBezTo>
                  <a:cubicBezTo>
                    <a:pt x="114" y="0"/>
                    <a:pt x="1" y="151"/>
                    <a:pt x="9" y="294"/>
                  </a:cubicBezTo>
                  <a:cubicBezTo>
                    <a:pt x="21" y="440"/>
                    <a:pt x="139" y="555"/>
                    <a:pt x="287" y="555"/>
                  </a:cubicBezTo>
                  <a:cubicBezTo>
                    <a:pt x="292" y="555"/>
                    <a:pt x="298" y="555"/>
                    <a:pt x="303" y="554"/>
                  </a:cubicBezTo>
                  <a:cubicBezTo>
                    <a:pt x="454" y="554"/>
                    <a:pt x="567" y="408"/>
                    <a:pt x="559" y="261"/>
                  </a:cubicBezTo>
                  <a:cubicBezTo>
                    <a:pt x="546" y="112"/>
                    <a:pt x="421" y="0"/>
                    <a:pt x="273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6" name="Google Shape;3136;p43"/>
            <p:cNvSpPr/>
            <p:nvPr/>
          </p:nvSpPr>
          <p:spPr>
            <a:xfrm>
              <a:off x="548522" y="4488691"/>
              <a:ext cx="11945" cy="11527"/>
            </a:xfrm>
            <a:custGeom>
              <a:avLst/>
              <a:gdLst/>
              <a:ahLst/>
              <a:cxnLst/>
              <a:rect l="l" t="t" r="r" b="b"/>
              <a:pathLst>
                <a:path w="572" h="552" extrusionOk="0">
                  <a:moveTo>
                    <a:pt x="284" y="1"/>
                  </a:moveTo>
                  <a:cubicBezTo>
                    <a:pt x="279" y="1"/>
                    <a:pt x="274" y="1"/>
                    <a:pt x="269" y="1"/>
                  </a:cubicBezTo>
                  <a:cubicBezTo>
                    <a:pt x="118" y="1"/>
                    <a:pt x="1" y="148"/>
                    <a:pt x="9" y="295"/>
                  </a:cubicBezTo>
                  <a:cubicBezTo>
                    <a:pt x="21" y="441"/>
                    <a:pt x="143" y="551"/>
                    <a:pt x="287" y="551"/>
                  </a:cubicBezTo>
                  <a:cubicBezTo>
                    <a:pt x="292" y="551"/>
                    <a:pt x="297" y="551"/>
                    <a:pt x="303" y="551"/>
                  </a:cubicBezTo>
                  <a:cubicBezTo>
                    <a:pt x="454" y="551"/>
                    <a:pt x="571" y="404"/>
                    <a:pt x="563" y="257"/>
                  </a:cubicBezTo>
                  <a:cubicBezTo>
                    <a:pt x="551" y="115"/>
                    <a:pt x="429" y="1"/>
                    <a:pt x="284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7" name="Google Shape;3137;p43"/>
            <p:cNvSpPr/>
            <p:nvPr/>
          </p:nvSpPr>
          <p:spPr>
            <a:xfrm>
              <a:off x="544575" y="4504916"/>
              <a:ext cx="11945" cy="11590"/>
            </a:xfrm>
            <a:custGeom>
              <a:avLst/>
              <a:gdLst/>
              <a:ahLst/>
              <a:cxnLst/>
              <a:rect l="l" t="t" r="r" b="b"/>
              <a:pathLst>
                <a:path w="572" h="555" extrusionOk="0">
                  <a:moveTo>
                    <a:pt x="277" y="1"/>
                  </a:moveTo>
                  <a:cubicBezTo>
                    <a:pt x="275" y="1"/>
                    <a:pt x="272" y="1"/>
                    <a:pt x="269" y="1"/>
                  </a:cubicBezTo>
                  <a:cubicBezTo>
                    <a:pt x="118" y="1"/>
                    <a:pt x="1" y="152"/>
                    <a:pt x="9" y="294"/>
                  </a:cubicBezTo>
                  <a:cubicBezTo>
                    <a:pt x="21" y="443"/>
                    <a:pt x="147" y="555"/>
                    <a:pt x="295" y="555"/>
                  </a:cubicBezTo>
                  <a:cubicBezTo>
                    <a:pt x="297" y="555"/>
                    <a:pt x="300" y="555"/>
                    <a:pt x="303" y="555"/>
                  </a:cubicBezTo>
                  <a:cubicBezTo>
                    <a:pt x="454" y="555"/>
                    <a:pt x="572" y="404"/>
                    <a:pt x="563" y="261"/>
                  </a:cubicBezTo>
                  <a:cubicBezTo>
                    <a:pt x="551" y="112"/>
                    <a:pt x="425" y="1"/>
                    <a:pt x="277" y="1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8" name="Google Shape;3138;p43"/>
            <p:cNvSpPr/>
            <p:nvPr/>
          </p:nvSpPr>
          <p:spPr>
            <a:xfrm>
              <a:off x="761335" y="4414725"/>
              <a:ext cx="11945" cy="11506"/>
            </a:xfrm>
            <a:custGeom>
              <a:avLst/>
              <a:gdLst/>
              <a:ahLst/>
              <a:cxnLst/>
              <a:rect l="l" t="t" r="r" b="b"/>
              <a:pathLst>
                <a:path w="572" h="551" extrusionOk="0">
                  <a:moveTo>
                    <a:pt x="284" y="0"/>
                  </a:moveTo>
                  <a:cubicBezTo>
                    <a:pt x="279" y="0"/>
                    <a:pt x="274" y="0"/>
                    <a:pt x="269" y="1"/>
                  </a:cubicBezTo>
                  <a:cubicBezTo>
                    <a:pt x="118" y="1"/>
                    <a:pt x="1" y="148"/>
                    <a:pt x="9" y="294"/>
                  </a:cubicBezTo>
                  <a:cubicBezTo>
                    <a:pt x="21" y="440"/>
                    <a:pt x="143" y="551"/>
                    <a:pt x="287" y="551"/>
                  </a:cubicBezTo>
                  <a:cubicBezTo>
                    <a:pt x="292" y="551"/>
                    <a:pt x="297" y="551"/>
                    <a:pt x="303" y="550"/>
                  </a:cubicBezTo>
                  <a:cubicBezTo>
                    <a:pt x="454" y="550"/>
                    <a:pt x="571" y="404"/>
                    <a:pt x="563" y="261"/>
                  </a:cubicBezTo>
                  <a:cubicBezTo>
                    <a:pt x="551" y="115"/>
                    <a:pt x="429" y="0"/>
                    <a:pt x="284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9" name="Google Shape;3139;p43"/>
            <p:cNvSpPr/>
            <p:nvPr/>
          </p:nvSpPr>
          <p:spPr>
            <a:xfrm>
              <a:off x="780443" y="4531562"/>
              <a:ext cx="731" cy="376"/>
            </a:xfrm>
            <a:custGeom>
              <a:avLst/>
              <a:gdLst/>
              <a:ahLst/>
              <a:cxnLst/>
              <a:rect l="l" t="t" r="r" b="b"/>
              <a:pathLst>
                <a:path w="35" h="18" extrusionOk="0">
                  <a:moveTo>
                    <a:pt x="1" y="1"/>
                  </a:moveTo>
                  <a:lnTo>
                    <a:pt x="13" y="9"/>
                  </a:lnTo>
                  <a:cubicBezTo>
                    <a:pt x="17" y="13"/>
                    <a:pt x="26" y="13"/>
                    <a:pt x="34" y="1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CD8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0" name="Google Shape;3140;p43"/>
            <p:cNvSpPr/>
            <p:nvPr/>
          </p:nvSpPr>
          <p:spPr>
            <a:xfrm>
              <a:off x="753630" y="4526551"/>
              <a:ext cx="54002" cy="33704"/>
            </a:xfrm>
            <a:custGeom>
              <a:avLst/>
              <a:gdLst/>
              <a:ahLst/>
              <a:cxnLst/>
              <a:rect l="l" t="t" r="r" b="b"/>
              <a:pathLst>
                <a:path w="2586" h="1614" extrusionOk="0">
                  <a:moveTo>
                    <a:pt x="657" y="1"/>
                  </a:moveTo>
                  <a:cubicBezTo>
                    <a:pt x="601" y="1"/>
                    <a:pt x="545" y="5"/>
                    <a:pt x="491" y="14"/>
                  </a:cubicBezTo>
                  <a:cubicBezTo>
                    <a:pt x="172" y="90"/>
                    <a:pt x="0" y="434"/>
                    <a:pt x="80" y="740"/>
                  </a:cubicBezTo>
                  <a:cubicBezTo>
                    <a:pt x="113" y="950"/>
                    <a:pt x="214" y="1143"/>
                    <a:pt x="365" y="1294"/>
                  </a:cubicBezTo>
                  <a:cubicBezTo>
                    <a:pt x="483" y="1357"/>
                    <a:pt x="609" y="1416"/>
                    <a:pt x="735" y="1462"/>
                  </a:cubicBezTo>
                  <a:cubicBezTo>
                    <a:pt x="886" y="1508"/>
                    <a:pt x="1041" y="1538"/>
                    <a:pt x="1196" y="1559"/>
                  </a:cubicBezTo>
                  <a:cubicBezTo>
                    <a:pt x="1347" y="1584"/>
                    <a:pt x="1511" y="1601"/>
                    <a:pt x="1666" y="1613"/>
                  </a:cubicBezTo>
                  <a:cubicBezTo>
                    <a:pt x="1671" y="1611"/>
                    <a:pt x="1674" y="1610"/>
                    <a:pt x="1676" y="1610"/>
                  </a:cubicBezTo>
                  <a:cubicBezTo>
                    <a:pt x="1679" y="1610"/>
                    <a:pt x="1681" y="1611"/>
                    <a:pt x="1683" y="1613"/>
                  </a:cubicBezTo>
                  <a:lnTo>
                    <a:pt x="1729" y="1613"/>
                  </a:lnTo>
                  <a:cubicBezTo>
                    <a:pt x="1746" y="1613"/>
                    <a:pt x="1763" y="1614"/>
                    <a:pt x="1780" y="1614"/>
                  </a:cubicBezTo>
                  <a:cubicBezTo>
                    <a:pt x="2018" y="1614"/>
                    <a:pt x="2254" y="1587"/>
                    <a:pt x="2489" y="1571"/>
                  </a:cubicBezTo>
                  <a:lnTo>
                    <a:pt x="2456" y="1571"/>
                  </a:lnTo>
                  <a:lnTo>
                    <a:pt x="2548" y="1563"/>
                  </a:lnTo>
                  <a:lnTo>
                    <a:pt x="2510" y="1563"/>
                  </a:lnTo>
                  <a:cubicBezTo>
                    <a:pt x="2535" y="1563"/>
                    <a:pt x="2561" y="1559"/>
                    <a:pt x="2586" y="1559"/>
                  </a:cubicBezTo>
                  <a:lnTo>
                    <a:pt x="2548" y="1529"/>
                  </a:lnTo>
                  <a:lnTo>
                    <a:pt x="2548" y="1529"/>
                  </a:lnTo>
                  <a:cubicBezTo>
                    <a:pt x="2552" y="1538"/>
                    <a:pt x="2561" y="1542"/>
                    <a:pt x="2565" y="1550"/>
                  </a:cubicBezTo>
                  <a:cubicBezTo>
                    <a:pt x="2426" y="1407"/>
                    <a:pt x="2288" y="1273"/>
                    <a:pt x="2158" y="1130"/>
                  </a:cubicBezTo>
                  <a:cubicBezTo>
                    <a:pt x="2023" y="984"/>
                    <a:pt x="1897" y="820"/>
                    <a:pt x="1771" y="665"/>
                  </a:cubicBezTo>
                  <a:cubicBezTo>
                    <a:pt x="1730" y="623"/>
                    <a:pt x="1692" y="581"/>
                    <a:pt x="1650" y="539"/>
                  </a:cubicBezTo>
                  <a:lnTo>
                    <a:pt x="1650" y="539"/>
                  </a:lnTo>
                  <a:cubicBezTo>
                    <a:pt x="1651" y="540"/>
                    <a:pt x="1653" y="542"/>
                    <a:pt x="1654" y="543"/>
                  </a:cubicBezTo>
                  <a:cubicBezTo>
                    <a:pt x="1654" y="539"/>
                    <a:pt x="1650" y="539"/>
                    <a:pt x="1650" y="539"/>
                  </a:cubicBezTo>
                  <a:lnTo>
                    <a:pt x="1650" y="539"/>
                  </a:lnTo>
                  <a:cubicBezTo>
                    <a:pt x="1650" y="539"/>
                    <a:pt x="1650" y="539"/>
                    <a:pt x="1650" y="539"/>
                  </a:cubicBezTo>
                  <a:lnTo>
                    <a:pt x="1650" y="539"/>
                  </a:lnTo>
                  <a:cubicBezTo>
                    <a:pt x="1601" y="490"/>
                    <a:pt x="1556" y="445"/>
                    <a:pt x="1503" y="400"/>
                  </a:cubicBezTo>
                  <a:cubicBezTo>
                    <a:pt x="1440" y="350"/>
                    <a:pt x="1368" y="295"/>
                    <a:pt x="1297" y="245"/>
                  </a:cubicBezTo>
                  <a:cubicBezTo>
                    <a:pt x="1205" y="182"/>
                    <a:pt x="1112" y="127"/>
                    <a:pt x="1012" y="77"/>
                  </a:cubicBezTo>
                  <a:cubicBezTo>
                    <a:pt x="970" y="60"/>
                    <a:pt x="932" y="43"/>
                    <a:pt x="890" y="27"/>
                  </a:cubicBezTo>
                  <a:cubicBezTo>
                    <a:pt x="814" y="9"/>
                    <a:pt x="735" y="1"/>
                    <a:pt x="657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1" name="Google Shape;3141;p43"/>
            <p:cNvSpPr/>
            <p:nvPr/>
          </p:nvSpPr>
          <p:spPr>
            <a:xfrm>
              <a:off x="784557" y="4464028"/>
              <a:ext cx="91173" cy="37923"/>
            </a:xfrm>
            <a:custGeom>
              <a:avLst/>
              <a:gdLst/>
              <a:ahLst/>
              <a:cxnLst/>
              <a:rect l="l" t="t" r="r" b="b"/>
              <a:pathLst>
                <a:path w="4366" h="1816" extrusionOk="0">
                  <a:moveTo>
                    <a:pt x="294" y="1"/>
                  </a:moveTo>
                  <a:cubicBezTo>
                    <a:pt x="252" y="1"/>
                    <a:pt x="209" y="11"/>
                    <a:pt x="169" y="32"/>
                  </a:cubicBezTo>
                  <a:cubicBezTo>
                    <a:pt x="22" y="124"/>
                    <a:pt x="1" y="326"/>
                    <a:pt x="127" y="448"/>
                  </a:cubicBezTo>
                  <a:cubicBezTo>
                    <a:pt x="735" y="1228"/>
                    <a:pt x="1726" y="1589"/>
                    <a:pt x="2674" y="1757"/>
                  </a:cubicBezTo>
                  <a:cubicBezTo>
                    <a:pt x="2847" y="1757"/>
                    <a:pt x="3199" y="1815"/>
                    <a:pt x="3518" y="1815"/>
                  </a:cubicBezTo>
                  <a:cubicBezTo>
                    <a:pt x="3728" y="1815"/>
                    <a:pt x="3923" y="1790"/>
                    <a:pt x="4043" y="1707"/>
                  </a:cubicBezTo>
                  <a:cubicBezTo>
                    <a:pt x="4055" y="1698"/>
                    <a:pt x="4072" y="1698"/>
                    <a:pt x="4085" y="1690"/>
                  </a:cubicBezTo>
                  <a:cubicBezTo>
                    <a:pt x="4366" y="1458"/>
                    <a:pt x="4176" y="1182"/>
                    <a:pt x="3905" y="1182"/>
                  </a:cubicBezTo>
                  <a:cubicBezTo>
                    <a:pt x="3852" y="1182"/>
                    <a:pt x="3797" y="1192"/>
                    <a:pt x="3741" y="1216"/>
                  </a:cubicBezTo>
                  <a:lnTo>
                    <a:pt x="3703" y="1216"/>
                  </a:lnTo>
                  <a:cubicBezTo>
                    <a:pt x="3715" y="1065"/>
                    <a:pt x="3610" y="930"/>
                    <a:pt x="3464" y="905"/>
                  </a:cubicBezTo>
                  <a:cubicBezTo>
                    <a:pt x="2930" y="720"/>
                    <a:pt x="2389" y="527"/>
                    <a:pt x="1839" y="359"/>
                  </a:cubicBezTo>
                  <a:cubicBezTo>
                    <a:pt x="1817" y="354"/>
                    <a:pt x="1795" y="351"/>
                    <a:pt x="1773" y="351"/>
                  </a:cubicBezTo>
                  <a:cubicBezTo>
                    <a:pt x="1694" y="351"/>
                    <a:pt x="1619" y="385"/>
                    <a:pt x="1566" y="448"/>
                  </a:cubicBezTo>
                  <a:cubicBezTo>
                    <a:pt x="1315" y="343"/>
                    <a:pt x="1092" y="158"/>
                    <a:pt x="832" y="108"/>
                  </a:cubicBezTo>
                  <a:cubicBezTo>
                    <a:pt x="828" y="107"/>
                    <a:pt x="824" y="107"/>
                    <a:pt x="821" y="107"/>
                  </a:cubicBezTo>
                  <a:cubicBezTo>
                    <a:pt x="737" y="107"/>
                    <a:pt x="658" y="153"/>
                    <a:pt x="614" y="225"/>
                  </a:cubicBezTo>
                  <a:cubicBezTo>
                    <a:pt x="588" y="200"/>
                    <a:pt x="559" y="183"/>
                    <a:pt x="538" y="158"/>
                  </a:cubicBezTo>
                  <a:cubicBezTo>
                    <a:pt x="494" y="58"/>
                    <a:pt x="395" y="1"/>
                    <a:pt x="294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2" name="Google Shape;3142;p43"/>
            <p:cNvSpPr/>
            <p:nvPr/>
          </p:nvSpPr>
          <p:spPr>
            <a:xfrm>
              <a:off x="702781" y="4292061"/>
              <a:ext cx="90672" cy="56383"/>
            </a:xfrm>
            <a:custGeom>
              <a:avLst/>
              <a:gdLst/>
              <a:ahLst/>
              <a:cxnLst/>
              <a:rect l="l" t="t" r="r" b="b"/>
              <a:pathLst>
                <a:path w="4342" h="2700" extrusionOk="0">
                  <a:moveTo>
                    <a:pt x="2271" y="1581"/>
                  </a:moveTo>
                  <a:cubicBezTo>
                    <a:pt x="2292" y="1614"/>
                    <a:pt x="2322" y="1644"/>
                    <a:pt x="2360" y="1665"/>
                  </a:cubicBezTo>
                  <a:cubicBezTo>
                    <a:pt x="2305" y="1690"/>
                    <a:pt x="2250" y="1724"/>
                    <a:pt x="2204" y="1766"/>
                  </a:cubicBezTo>
                  <a:cubicBezTo>
                    <a:pt x="2246" y="1711"/>
                    <a:pt x="2271" y="1648"/>
                    <a:pt x="2271" y="1581"/>
                  </a:cubicBezTo>
                  <a:close/>
                  <a:moveTo>
                    <a:pt x="2171" y="1799"/>
                  </a:moveTo>
                  <a:lnTo>
                    <a:pt x="2171" y="1799"/>
                  </a:lnTo>
                  <a:cubicBezTo>
                    <a:pt x="2154" y="1812"/>
                    <a:pt x="2137" y="1828"/>
                    <a:pt x="2125" y="1841"/>
                  </a:cubicBezTo>
                  <a:lnTo>
                    <a:pt x="2108" y="1828"/>
                  </a:lnTo>
                  <a:cubicBezTo>
                    <a:pt x="2133" y="1820"/>
                    <a:pt x="2154" y="1812"/>
                    <a:pt x="2171" y="1799"/>
                  </a:cubicBezTo>
                  <a:close/>
                  <a:moveTo>
                    <a:pt x="1300" y="1"/>
                  </a:moveTo>
                  <a:cubicBezTo>
                    <a:pt x="1147" y="1"/>
                    <a:pt x="1022" y="83"/>
                    <a:pt x="1021" y="292"/>
                  </a:cubicBezTo>
                  <a:cubicBezTo>
                    <a:pt x="844" y="372"/>
                    <a:pt x="819" y="603"/>
                    <a:pt x="941" y="741"/>
                  </a:cubicBezTo>
                  <a:cubicBezTo>
                    <a:pt x="802" y="800"/>
                    <a:pt x="710" y="960"/>
                    <a:pt x="777" y="1111"/>
                  </a:cubicBezTo>
                  <a:cubicBezTo>
                    <a:pt x="794" y="1144"/>
                    <a:pt x="815" y="1174"/>
                    <a:pt x="840" y="1203"/>
                  </a:cubicBezTo>
                  <a:cubicBezTo>
                    <a:pt x="572" y="1253"/>
                    <a:pt x="269" y="1568"/>
                    <a:pt x="546" y="1803"/>
                  </a:cubicBezTo>
                  <a:cubicBezTo>
                    <a:pt x="588" y="1833"/>
                    <a:pt x="636" y="1850"/>
                    <a:pt x="685" y="1850"/>
                  </a:cubicBezTo>
                  <a:cubicBezTo>
                    <a:pt x="691" y="1850"/>
                    <a:pt x="696" y="1850"/>
                    <a:pt x="702" y="1849"/>
                  </a:cubicBezTo>
                  <a:cubicBezTo>
                    <a:pt x="706" y="1854"/>
                    <a:pt x="706" y="1858"/>
                    <a:pt x="710" y="1862"/>
                  </a:cubicBezTo>
                  <a:cubicBezTo>
                    <a:pt x="412" y="1975"/>
                    <a:pt x="1" y="2508"/>
                    <a:pt x="521" y="2605"/>
                  </a:cubicBezTo>
                  <a:cubicBezTo>
                    <a:pt x="710" y="2592"/>
                    <a:pt x="781" y="2404"/>
                    <a:pt x="962" y="2341"/>
                  </a:cubicBezTo>
                  <a:cubicBezTo>
                    <a:pt x="1074" y="2304"/>
                    <a:pt x="1192" y="2285"/>
                    <a:pt x="1309" y="2285"/>
                  </a:cubicBezTo>
                  <a:cubicBezTo>
                    <a:pt x="1433" y="2285"/>
                    <a:pt x="1557" y="2306"/>
                    <a:pt x="1675" y="2349"/>
                  </a:cubicBezTo>
                  <a:cubicBezTo>
                    <a:pt x="1776" y="2378"/>
                    <a:pt x="1869" y="2420"/>
                    <a:pt x="1957" y="2479"/>
                  </a:cubicBezTo>
                  <a:cubicBezTo>
                    <a:pt x="1990" y="2611"/>
                    <a:pt x="2105" y="2696"/>
                    <a:pt x="2231" y="2696"/>
                  </a:cubicBezTo>
                  <a:cubicBezTo>
                    <a:pt x="2265" y="2696"/>
                    <a:pt x="2300" y="2690"/>
                    <a:pt x="2334" y="2676"/>
                  </a:cubicBezTo>
                  <a:cubicBezTo>
                    <a:pt x="2567" y="2442"/>
                    <a:pt x="2837" y="2306"/>
                    <a:pt x="3110" y="2306"/>
                  </a:cubicBezTo>
                  <a:cubicBezTo>
                    <a:pt x="3327" y="2306"/>
                    <a:pt x="3545" y="2391"/>
                    <a:pt x="3749" y="2580"/>
                  </a:cubicBezTo>
                  <a:lnTo>
                    <a:pt x="3740" y="2568"/>
                  </a:lnTo>
                  <a:lnTo>
                    <a:pt x="3740" y="2568"/>
                  </a:lnTo>
                  <a:cubicBezTo>
                    <a:pt x="3747" y="2576"/>
                    <a:pt x="3755" y="2583"/>
                    <a:pt x="3762" y="2592"/>
                  </a:cubicBezTo>
                  <a:cubicBezTo>
                    <a:pt x="3820" y="2668"/>
                    <a:pt x="3894" y="2700"/>
                    <a:pt x="3966" y="2700"/>
                  </a:cubicBezTo>
                  <a:cubicBezTo>
                    <a:pt x="4159" y="2700"/>
                    <a:pt x="4342" y="2479"/>
                    <a:pt x="4211" y="2278"/>
                  </a:cubicBezTo>
                  <a:cubicBezTo>
                    <a:pt x="4211" y="2227"/>
                    <a:pt x="4190" y="2177"/>
                    <a:pt x="4160" y="2135"/>
                  </a:cubicBezTo>
                  <a:cubicBezTo>
                    <a:pt x="4039" y="2001"/>
                    <a:pt x="3900" y="1875"/>
                    <a:pt x="3753" y="1770"/>
                  </a:cubicBezTo>
                  <a:cubicBezTo>
                    <a:pt x="3762" y="1627"/>
                    <a:pt x="3661" y="1501"/>
                    <a:pt x="3564" y="1405"/>
                  </a:cubicBezTo>
                  <a:cubicBezTo>
                    <a:pt x="3728" y="1119"/>
                    <a:pt x="3396" y="918"/>
                    <a:pt x="3186" y="783"/>
                  </a:cubicBezTo>
                  <a:cubicBezTo>
                    <a:pt x="3123" y="697"/>
                    <a:pt x="3012" y="645"/>
                    <a:pt x="2903" y="645"/>
                  </a:cubicBezTo>
                  <a:cubicBezTo>
                    <a:pt x="2818" y="645"/>
                    <a:pt x="2734" y="677"/>
                    <a:pt x="2679" y="750"/>
                  </a:cubicBezTo>
                  <a:cubicBezTo>
                    <a:pt x="2486" y="771"/>
                    <a:pt x="2372" y="976"/>
                    <a:pt x="2460" y="1149"/>
                  </a:cubicBezTo>
                  <a:cubicBezTo>
                    <a:pt x="2347" y="1161"/>
                    <a:pt x="2255" y="1245"/>
                    <a:pt x="2225" y="1354"/>
                  </a:cubicBezTo>
                  <a:cubicBezTo>
                    <a:pt x="2221" y="1375"/>
                    <a:pt x="2221" y="1400"/>
                    <a:pt x="2225" y="1421"/>
                  </a:cubicBezTo>
                  <a:cubicBezTo>
                    <a:pt x="2175" y="1333"/>
                    <a:pt x="2104" y="1266"/>
                    <a:pt x="2015" y="1220"/>
                  </a:cubicBezTo>
                  <a:cubicBezTo>
                    <a:pt x="2024" y="1144"/>
                    <a:pt x="2007" y="1069"/>
                    <a:pt x="1961" y="1010"/>
                  </a:cubicBezTo>
                  <a:cubicBezTo>
                    <a:pt x="1927" y="968"/>
                    <a:pt x="1890" y="926"/>
                    <a:pt x="1848" y="888"/>
                  </a:cubicBezTo>
                  <a:cubicBezTo>
                    <a:pt x="1885" y="788"/>
                    <a:pt x="1873" y="674"/>
                    <a:pt x="1818" y="582"/>
                  </a:cubicBezTo>
                  <a:cubicBezTo>
                    <a:pt x="1983" y="298"/>
                    <a:pt x="1591" y="1"/>
                    <a:pt x="1300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3" name="Google Shape;3143;p43"/>
            <p:cNvSpPr/>
            <p:nvPr/>
          </p:nvSpPr>
          <p:spPr>
            <a:xfrm>
              <a:off x="782364" y="4349676"/>
              <a:ext cx="45002" cy="29987"/>
            </a:xfrm>
            <a:custGeom>
              <a:avLst/>
              <a:gdLst/>
              <a:ahLst/>
              <a:cxnLst/>
              <a:rect l="l" t="t" r="r" b="b"/>
              <a:pathLst>
                <a:path w="2155" h="1436" extrusionOk="0">
                  <a:moveTo>
                    <a:pt x="1020" y="0"/>
                  </a:moveTo>
                  <a:cubicBezTo>
                    <a:pt x="810" y="0"/>
                    <a:pt x="616" y="93"/>
                    <a:pt x="622" y="299"/>
                  </a:cubicBezTo>
                  <a:cubicBezTo>
                    <a:pt x="433" y="383"/>
                    <a:pt x="383" y="673"/>
                    <a:pt x="568" y="790"/>
                  </a:cubicBezTo>
                  <a:cubicBezTo>
                    <a:pt x="324" y="887"/>
                    <a:pt x="1" y="1122"/>
                    <a:pt x="290" y="1382"/>
                  </a:cubicBezTo>
                  <a:cubicBezTo>
                    <a:pt x="345" y="1420"/>
                    <a:pt x="398" y="1436"/>
                    <a:pt x="451" y="1436"/>
                  </a:cubicBezTo>
                  <a:cubicBezTo>
                    <a:pt x="628" y="1436"/>
                    <a:pt x="796" y="1262"/>
                    <a:pt x="975" y="1223"/>
                  </a:cubicBezTo>
                  <a:cubicBezTo>
                    <a:pt x="1016" y="1210"/>
                    <a:pt x="1058" y="1204"/>
                    <a:pt x="1100" y="1204"/>
                  </a:cubicBezTo>
                  <a:cubicBezTo>
                    <a:pt x="1299" y="1204"/>
                    <a:pt x="1498" y="1327"/>
                    <a:pt x="1689" y="1327"/>
                  </a:cubicBezTo>
                  <a:cubicBezTo>
                    <a:pt x="1753" y="1327"/>
                    <a:pt x="1816" y="1313"/>
                    <a:pt x="1877" y="1277"/>
                  </a:cubicBezTo>
                  <a:cubicBezTo>
                    <a:pt x="2154" y="1046"/>
                    <a:pt x="1852" y="753"/>
                    <a:pt x="1600" y="681"/>
                  </a:cubicBezTo>
                  <a:cubicBezTo>
                    <a:pt x="1608" y="664"/>
                    <a:pt x="1617" y="643"/>
                    <a:pt x="1621" y="622"/>
                  </a:cubicBezTo>
                  <a:cubicBezTo>
                    <a:pt x="1650" y="513"/>
                    <a:pt x="1608" y="400"/>
                    <a:pt x="1520" y="337"/>
                  </a:cubicBezTo>
                  <a:cubicBezTo>
                    <a:pt x="1523" y="123"/>
                    <a:pt x="1261" y="0"/>
                    <a:pt x="1020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4" name="Google Shape;3144;p43"/>
            <p:cNvSpPr/>
            <p:nvPr/>
          </p:nvSpPr>
          <p:spPr>
            <a:xfrm>
              <a:off x="395975" y="4410110"/>
              <a:ext cx="52833" cy="93846"/>
            </a:xfrm>
            <a:custGeom>
              <a:avLst/>
              <a:gdLst/>
              <a:ahLst/>
              <a:cxnLst/>
              <a:rect l="l" t="t" r="r" b="b"/>
              <a:pathLst>
                <a:path w="2530" h="4494" extrusionOk="0">
                  <a:moveTo>
                    <a:pt x="974" y="1"/>
                  </a:moveTo>
                  <a:cubicBezTo>
                    <a:pt x="122" y="1"/>
                    <a:pt x="0" y="3008"/>
                    <a:pt x="888" y="3193"/>
                  </a:cubicBezTo>
                  <a:cubicBezTo>
                    <a:pt x="884" y="3584"/>
                    <a:pt x="913" y="3987"/>
                    <a:pt x="1081" y="4339"/>
                  </a:cubicBezTo>
                  <a:cubicBezTo>
                    <a:pt x="1131" y="4448"/>
                    <a:pt x="1221" y="4494"/>
                    <a:pt x="1312" y="4494"/>
                  </a:cubicBezTo>
                  <a:cubicBezTo>
                    <a:pt x="1495" y="4494"/>
                    <a:pt x="1684" y="4313"/>
                    <a:pt x="1580" y="4100"/>
                  </a:cubicBezTo>
                  <a:cubicBezTo>
                    <a:pt x="1518" y="3961"/>
                    <a:pt x="1476" y="3810"/>
                    <a:pt x="1463" y="3659"/>
                  </a:cubicBezTo>
                  <a:cubicBezTo>
                    <a:pt x="1371" y="2950"/>
                    <a:pt x="1572" y="2173"/>
                    <a:pt x="2088" y="1657"/>
                  </a:cubicBezTo>
                  <a:cubicBezTo>
                    <a:pt x="2231" y="1523"/>
                    <a:pt x="2529" y="1355"/>
                    <a:pt x="2357" y="1107"/>
                  </a:cubicBezTo>
                  <a:cubicBezTo>
                    <a:pt x="2122" y="910"/>
                    <a:pt x="1849" y="742"/>
                    <a:pt x="1639" y="499"/>
                  </a:cubicBezTo>
                  <a:cubicBezTo>
                    <a:pt x="1384" y="146"/>
                    <a:pt x="1162" y="1"/>
                    <a:pt x="974" y="1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43"/>
            <p:cNvSpPr/>
            <p:nvPr/>
          </p:nvSpPr>
          <p:spPr>
            <a:xfrm>
              <a:off x="410029" y="4256164"/>
              <a:ext cx="103264" cy="153403"/>
            </a:xfrm>
            <a:custGeom>
              <a:avLst/>
              <a:gdLst/>
              <a:ahLst/>
              <a:cxnLst/>
              <a:rect l="l" t="t" r="r" b="b"/>
              <a:pathLst>
                <a:path w="4945" h="7346" extrusionOk="0">
                  <a:moveTo>
                    <a:pt x="1952" y="0"/>
                  </a:moveTo>
                  <a:cubicBezTo>
                    <a:pt x="1855" y="0"/>
                    <a:pt x="1757" y="59"/>
                    <a:pt x="1701" y="198"/>
                  </a:cubicBezTo>
                  <a:cubicBezTo>
                    <a:pt x="870" y="555"/>
                    <a:pt x="1562" y="2028"/>
                    <a:pt x="2003" y="2473"/>
                  </a:cubicBezTo>
                  <a:cubicBezTo>
                    <a:pt x="2087" y="2662"/>
                    <a:pt x="2158" y="2851"/>
                    <a:pt x="2213" y="3048"/>
                  </a:cubicBezTo>
                  <a:cubicBezTo>
                    <a:pt x="2058" y="2821"/>
                    <a:pt x="1885" y="2611"/>
                    <a:pt x="1701" y="2410"/>
                  </a:cubicBezTo>
                  <a:cubicBezTo>
                    <a:pt x="1551" y="2228"/>
                    <a:pt x="1337" y="2061"/>
                    <a:pt x="1105" y="2061"/>
                  </a:cubicBezTo>
                  <a:cubicBezTo>
                    <a:pt x="1037" y="2061"/>
                    <a:pt x="968" y="2076"/>
                    <a:pt x="899" y="2108"/>
                  </a:cubicBezTo>
                  <a:cubicBezTo>
                    <a:pt x="1" y="2481"/>
                    <a:pt x="34" y="4933"/>
                    <a:pt x="521" y="5571"/>
                  </a:cubicBezTo>
                  <a:cubicBezTo>
                    <a:pt x="337" y="6062"/>
                    <a:pt x="358" y="6591"/>
                    <a:pt x="471" y="7098"/>
                  </a:cubicBezTo>
                  <a:cubicBezTo>
                    <a:pt x="511" y="7273"/>
                    <a:pt x="621" y="7346"/>
                    <a:pt x="732" y="7346"/>
                  </a:cubicBezTo>
                  <a:cubicBezTo>
                    <a:pt x="916" y="7346"/>
                    <a:pt x="1105" y="7149"/>
                    <a:pt x="996" y="6889"/>
                  </a:cubicBezTo>
                  <a:cubicBezTo>
                    <a:pt x="832" y="6217"/>
                    <a:pt x="1033" y="5529"/>
                    <a:pt x="1445" y="4970"/>
                  </a:cubicBezTo>
                  <a:cubicBezTo>
                    <a:pt x="1705" y="4656"/>
                    <a:pt x="2087" y="4412"/>
                    <a:pt x="2465" y="4236"/>
                  </a:cubicBezTo>
                  <a:cubicBezTo>
                    <a:pt x="2591" y="4206"/>
                    <a:pt x="2721" y="4131"/>
                    <a:pt x="2771" y="4018"/>
                  </a:cubicBezTo>
                  <a:cubicBezTo>
                    <a:pt x="2771" y="4068"/>
                    <a:pt x="2771" y="4123"/>
                    <a:pt x="2775" y="4177"/>
                  </a:cubicBezTo>
                  <a:cubicBezTo>
                    <a:pt x="2779" y="4269"/>
                    <a:pt x="2800" y="4362"/>
                    <a:pt x="2834" y="4450"/>
                  </a:cubicBezTo>
                  <a:cubicBezTo>
                    <a:pt x="2855" y="4504"/>
                    <a:pt x="2897" y="4546"/>
                    <a:pt x="2947" y="4567"/>
                  </a:cubicBezTo>
                  <a:cubicBezTo>
                    <a:pt x="2976" y="4699"/>
                    <a:pt x="3089" y="4790"/>
                    <a:pt x="3220" y="4790"/>
                  </a:cubicBezTo>
                  <a:cubicBezTo>
                    <a:pt x="3223" y="4790"/>
                    <a:pt x="3226" y="4790"/>
                    <a:pt x="3229" y="4790"/>
                  </a:cubicBezTo>
                  <a:cubicBezTo>
                    <a:pt x="3644" y="4731"/>
                    <a:pt x="3422" y="4206"/>
                    <a:pt x="3514" y="3921"/>
                  </a:cubicBezTo>
                  <a:cubicBezTo>
                    <a:pt x="3619" y="3409"/>
                    <a:pt x="4110" y="3035"/>
                    <a:pt x="4614" y="2939"/>
                  </a:cubicBezTo>
                  <a:cubicBezTo>
                    <a:pt x="4945" y="2884"/>
                    <a:pt x="4872" y="2395"/>
                    <a:pt x="4570" y="2395"/>
                  </a:cubicBezTo>
                  <a:cubicBezTo>
                    <a:pt x="4551" y="2395"/>
                    <a:pt x="4530" y="2397"/>
                    <a:pt x="4509" y="2402"/>
                  </a:cubicBezTo>
                  <a:cubicBezTo>
                    <a:pt x="4450" y="2414"/>
                    <a:pt x="4387" y="2431"/>
                    <a:pt x="4328" y="2448"/>
                  </a:cubicBezTo>
                  <a:cubicBezTo>
                    <a:pt x="4425" y="2309"/>
                    <a:pt x="4412" y="2162"/>
                    <a:pt x="4127" y="2007"/>
                  </a:cubicBezTo>
                  <a:cubicBezTo>
                    <a:pt x="3522" y="1449"/>
                    <a:pt x="2989" y="815"/>
                    <a:pt x="2251" y="412"/>
                  </a:cubicBezTo>
                  <a:cubicBezTo>
                    <a:pt x="2293" y="177"/>
                    <a:pt x="2122" y="0"/>
                    <a:pt x="1952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43"/>
            <p:cNvSpPr/>
            <p:nvPr/>
          </p:nvSpPr>
          <p:spPr>
            <a:xfrm>
              <a:off x="156808" y="4631402"/>
              <a:ext cx="79437" cy="154071"/>
            </a:xfrm>
            <a:custGeom>
              <a:avLst/>
              <a:gdLst/>
              <a:ahLst/>
              <a:cxnLst/>
              <a:rect l="l" t="t" r="r" b="b"/>
              <a:pathLst>
                <a:path w="3804" h="7378" extrusionOk="0">
                  <a:moveTo>
                    <a:pt x="2616" y="0"/>
                  </a:moveTo>
                  <a:cubicBezTo>
                    <a:pt x="2503" y="101"/>
                    <a:pt x="2389" y="210"/>
                    <a:pt x="2288" y="328"/>
                  </a:cubicBezTo>
                  <a:cubicBezTo>
                    <a:pt x="2217" y="332"/>
                    <a:pt x="2146" y="361"/>
                    <a:pt x="2100" y="416"/>
                  </a:cubicBezTo>
                  <a:cubicBezTo>
                    <a:pt x="1965" y="571"/>
                    <a:pt x="1848" y="739"/>
                    <a:pt x="1739" y="915"/>
                  </a:cubicBezTo>
                  <a:cubicBezTo>
                    <a:pt x="1657" y="705"/>
                    <a:pt x="1559" y="616"/>
                    <a:pt x="1452" y="616"/>
                  </a:cubicBezTo>
                  <a:cubicBezTo>
                    <a:pt x="924" y="616"/>
                    <a:pt x="188" y="2771"/>
                    <a:pt x="261" y="3169"/>
                  </a:cubicBezTo>
                  <a:cubicBezTo>
                    <a:pt x="1" y="3224"/>
                    <a:pt x="9" y="3539"/>
                    <a:pt x="9" y="3753"/>
                  </a:cubicBezTo>
                  <a:cubicBezTo>
                    <a:pt x="9" y="4051"/>
                    <a:pt x="30" y="4353"/>
                    <a:pt x="72" y="4651"/>
                  </a:cubicBezTo>
                  <a:cubicBezTo>
                    <a:pt x="102" y="5104"/>
                    <a:pt x="568" y="6179"/>
                    <a:pt x="1109" y="6624"/>
                  </a:cubicBezTo>
                  <a:cubicBezTo>
                    <a:pt x="1013" y="6934"/>
                    <a:pt x="1713" y="7308"/>
                    <a:pt x="1990" y="7371"/>
                  </a:cubicBezTo>
                  <a:cubicBezTo>
                    <a:pt x="2010" y="7375"/>
                    <a:pt x="2030" y="7377"/>
                    <a:pt x="2050" y="7377"/>
                  </a:cubicBezTo>
                  <a:cubicBezTo>
                    <a:pt x="2139" y="7377"/>
                    <a:pt x="2224" y="7333"/>
                    <a:pt x="2276" y="7257"/>
                  </a:cubicBezTo>
                  <a:cubicBezTo>
                    <a:pt x="2290" y="7260"/>
                    <a:pt x="2304" y="7261"/>
                    <a:pt x="2318" y="7261"/>
                  </a:cubicBezTo>
                  <a:cubicBezTo>
                    <a:pt x="2441" y="7261"/>
                    <a:pt x="2536" y="7164"/>
                    <a:pt x="2570" y="7047"/>
                  </a:cubicBezTo>
                  <a:cubicBezTo>
                    <a:pt x="2637" y="7102"/>
                    <a:pt x="2700" y="7152"/>
                    <a:pt x="2767" y="7194"/>
                  </a:cubicBezTo>
                  <a:cubicBezTo>
                    <a:pt x="2848" y="7265"/>
                    <a:pt x="2956" y="7303"/>
                    <a:pt x="3057" y="7303"/>
                  </a:cubicBezTo>
                  <a:cubicBezTo>
                    <a:pt x="3154" y="7303"/>
                    <a:pt x="3245" y="7268"/>
                    <a:pt x="3300" y="7194"/>
                  </a:cubicBezTo>
                  <a:cubicBezTo>
                    <a:pt x="3376" y="7224"/>
                    <a:pt x="3451" y="7266"/>
                    <a:pt x="3531" y="7291"/>
                  </a:cubicBezTo>
                  <a:cubicBezTo>
                    <a:pt x="3732" y="7287"/>
                    <a:pt x="3804" y="7106"/>
                    <a:pt x="3770" y="6955"/>
                  </a:cubicBezTo>
                  <a:cubicBezTo>
                    <a:pt x="3799" y="6838"/>
                    <a:pt x="3741" y="6716"/>
                    <a:pt x="3636" y="6666"/>
                  </a:cubicBezTo>
                  <a:cubicBezTo>
                    <a:pt x="3447" y="6573"/>
                    <a:pt x="3279" y="6447"/>
                    <a:pt x="3128" y="6300"/>
                  </a:cubicBezTo>
                  <a:cubicBezTo>
                    <a:pt x="1659" y="4798"/>
                    <a:pt x="1436" y="2242"/>
                    <a:pt x="2759" y="559"/>
                  </a:cubicBezTo>
                  <a:cubicBezTo>
                    <a:pt x="2985" y="378"/>
                    <a:pt x="2947" y="4"/>
                    <a:pt x="2616" y="0"/>
                  </a:cubicBezTo>
                  <a:close/>
                </a:path>
              </a:pathLst>
            </a:custGeom>
            <a:solidFill>
              <a:srgbClr val="F7F5F6">
                <a:alpha val="427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43"/>
            <p:cNvSpPr/>
            <p:nvPr/>
          </p:nvSpPr>
          <p:spPr>
            <a:xfrm>
              <a:off x="897802" y="4559002"/>
              <a:ext cx="74968" cy="31658"/>
            </a:xfrm>
            <a:custGeom>
              <a:avLst/>
              <a:gdLst/>
              <a:ahLst/>
              <a:cxnLst/>
              <a:rect l="l" t="t" r="r" b="b"/>
              <a:pathLst>
                <a:path w="3590" h="1516" extrusionOk="0">
                  <a:moveTo>
                    <a:pt x="916" y="0"/>
                  </a:moveTo>
                  <a:cubicBezTo>
                    <a:pt x="878" y="34"/>
                    <a:pt x="836" y="59"/>
                    <a:pt x="794" y="76"/>
                  </a:cubicBezTo>
                  <a:cubicBezTo>
                    <a:pt x="429" y="386"/>
                    <a:pt x="156" y="789"/>
                    <a:pt x="1" y="1243"/>
                  </a:cubicBezTo>
                  <a:cubicBezTo>
                    <a:pt x="572" y="1385"/>
                    <a:pt x="1155" y="1478"/>
                    <a:pt x="1743" y="1516"/>
                  </a:cubicBezTo>
                  <a:cubicBezTo>
                    <a:pt x="2360" y="1499"/>
                    <a:pt x="2972" y="1436"/>
                    <a:pt x="3589" y="1369"/>
                  </a:cubicBezTo>
                  <a:cubicBezTo>
                    <a:pt x="2653" y="924"/>
                    <a:pt x="1646" y="433"/>
                    <a:pt x="916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8" name="Google Shape;3148;p43"/>
            <p:cNvSpPr/>
            <p:nvPr/>
          </p:nvSpPr>
          <p:spPr>
            <a:xfrm>
              <a:off x="892540" y="4596256"/>
              <a:ext cx="80481" cy="45670"/>
            </a:xfrm>
            <a:custGeom>
              <a:avLst/>
              <a:gdLst/>
              <a:ahLst/>
              <a:cxnLst/>
              <a:rect l="l" t="t" r="r" b="b"/>
              <a:pathLst>
                <a:path w="3854" h="2187" extrusionOk="0">
                  <a:moveTo>
                    <a:pt x="118" y="0"/>
                  </a:moveTo>
                  <a:lnTo>
                    <a:pt x="118" y="0"/>
                  </a:lnTo>
                  <a:cubicBezTo>
                    <a:pt x="1" y="739"/>
                    <a:pt x="152" y="1520"/>
                    <a:pt x="605" y="2120"/>
                  </a:cubicBezTo>
                  <a:cubicBezTo>
                    <a:pt x="622" y="2141"/>
                    <a:pt x="639" y="2162"/>
                    <a:pt x="651" y="2187"/>
                  </a:cubicBezTo>
                  <a:cubicBezTo>
                    <a:pt x="1726" y="1515"/>
                    <a:pt x="2792" y="835"/>
                    <a:pt x="3854" y="143"/>
                  </a:cubicBezTo>
                  <a:lnTo>
                    <a:pt x="3854" y="143"/>
                  </a:lnTo>
                  <a:cubicBezTo>
                    <a:pt x="3305" y="218"/>
                    <a:pt x="2753" y="265"/>
                    <a:pt x="2203" y="265"/>
                  </a:cubicBezTo>
                  <a:cubicBezTo>
                    <a:pt x="1499" y="265"/>
                    <a:pt x="799" y="189"/>
                    <a:pt x="11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9" name="Google Shape;3149;p43"/>
            <p:cNvSpPr/>
            <p:nvPr/>
          </p:nvSpPr>
          <p:spPr>
            <a:xfrm>
              <a:off x="881493" y="4582641"/>
              <a:ext cx="102408" cy="30823"/>
            </a:xfrm>
            <a:custGeom>
              <a:avLst/>
              <a:gdLst/>
              <a:ahLst/>
              <a:cxnLst/>
              <a:rect l="l" t="t" r="r" b="b"/>
              <a:pathLst>
                <a:path w="4904" h="1476" extrusionOk="0">
                  <a:moveTo>
                    <a:pt x="285" y="0"/>
                  </a:moveTo>
                  <a:cubicBezTo>
                    <a:pt x="201" y="0"/>
                    <a:pt x="119" y="39"/>
                    <a:pt x="64" y="111"/>
                  </a:cubicBezTo>
                  <a:cubicBezTo>
                    <a:pt x="1" y="258"/>
                    <a:pt x="39" y="388"/>
                    <a:pt x="144" y="505"/>
                  </a:cubicBezTo>
                  <a:cubicBezTo>
                    <a:pt x="139" y="619"/>
                    <a:pt x="198" y="724"/>
                    <a:pt x="291" y="786"/>
                  </a:cubicBezTo>
                  <a:cubicBezTo>
                    <a:pt x="286" y="795"/>
                    <a:pt x="282" y="807"/>
                    <a:pt x="278" y="816"/>
                  </a:cubicBezTo>
                  <a:cubicBezTo>
                    <a:pt x="173" y="1433"/>
                    <a:pt x="2242" y="1345"/>
                    <a:pt x="2704" y="1445"/>
                  </a:cubicBezTo>
                  <a:cubicBezTo>
                    <a:pt x="2729" y="1443"/>
                    <a:pt x="2758" y="1442"/>
                    <a:pt x="2789" y="1442"/>
                  </a:cubicBezTo>
                  <a:cubicBezTo>
                    <a:pt x="2970" y="1442"/>
                    <a:pt x="3250" y="1475"/>
                    <a:pt x="3511" y="1475"/>
                  </a:cubicBezTo>
                  <a:cubicBezTo>
                    <a:pt x="3772" y="1475"/>
                    <a:pt x="4015" y="1442"/>
                    <a:pt x="4123" y="1311"/>
                  </a:cubicBezTo>
                  <a:cubicBezTo>
                    <a:pt x="4190" y="1278"/>
                    <a:pt x="4244" y="1223"/>
                    <a:pt x="4278" y="1152"/>
                  </a:cubicBezTo>
                  <a:cubicBezTo>
                    <a:pt x="4652" y="1080"/>
                    <a:pt x="4903" y="946"/>
                    <a:pt x="4811" y="686"/>
                  </a:cubicBezTo>
                  <a:cubicBezTo>
                    <a:pt x="4767" y="585"/>
                    <a:pt x="4668" y="522"/>
                    <a:pt x="4561" y="522"/>
                  </a:cubicBezTo>
                  <a:cubicBezTo>
                    <a:pt x="4534" y="522"/>
                    <a:pt x="4507" y="526"/>
                    <a:pt x="4479" y="535"/>
                  </a:cubicBezTo>
                  <a:cubicBezTo>
                    <a:pt x="3955" y="636"/>
                    <a:pt x="3419" y="686"/>
                    <a:pt x="2883" y="686"/>
                  </a:cubicBezTo>
                  <a:cubicBezTo>
                    <a:pt x="2755" y="686"/>
                    <a:pt x="2627" y="683"/>
                    <a:pt x="2498" y="677"/>
                  </a:cubicBezTo>
                  <a:cubicBezTo>
                    <a:pt x="1810" y="640"/>
                    <a:pt x="1021" y="488"/>
                    <a:pt x="450" y="56"/>
                  </a:cubicBezTo>
                  <a:cubicBezTo>
                    <a:pt x="400" y="19"/>
                    <a:pt x="342" y="0"/>
                    <a:pt x="285" y="0"/>
                  </a:cubicBezTo>
                  <a:close/>
                </a:path>
              </a:pathLst>
            </a:custGeom>
            <a:solidFill>
              <a:srgbClr val="191919">
                <a:alpha val="1384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0" name="Google Shape;3150;p43"/>
            <p:cNvSpPr/>
            <p:nvPr/>
          </p:nvSpPr>
          <p:spPr>
            <a:xfrm>
              <a:off x="898679" y="4555473"/>
              <a:ext cx="84783" cy="37985"/>
            </a:xfrm>
            <a:custGeom>
              <a:avLst/>
              <a:gdLst/>
              <a:ahLst/>
              <a:cxnLst/>
              <a:rect l="l" t="t" r="r" b="b"/>
              <a:pathLst>
                <a:path w="4060" h="1819" extrusionOk="0">
                  <a:moveTo>
                    <a:pt x="873" y="0"/>
                  </a:moveTo>
                  <a:cubicBezTo>
                    <a:pt x="722" y="0"/>
                    <a:pt x="588" y="81"/>
                    <a:pt x="509" y="199"/>
                  </a:cubicBezTo>
                  <a:lnTo>
                    <a:pt x="471" y="186"/>
                  </a:lnTo>
                  <a:cubicBezTo>
                    <a:pt x="434" y="170"/>
                    <a:pt x="396" y="162"/>
                    <a:pt x="358" y="162"/>
                  </a:cubicBezTo>
                  <a:cubicBezTo>
                    <a:pt x="253" y="162"/>
                    <a:pt x="152" y="223"/>
                    <a:pt x="106" y="325"/>
                  </a:cubicBezTo>
                  <a:cubicBezTo>
                    <a:pt x="101" y="346"/>
                    <a:pt x="97" y="371"/>
                    <a:pt x="97" y="392"/>
                  </a:cubicBezTo>
                  <a:cubicBezTo>
                    <a:pt x="85" y="409"/>
                    <a:pt x="72" y="425"/>
                    <a:pt x="64" y="442"/>
                  </a:cubicBezTo>
                  <a:cubicBezTo>
                    <a:pt x="1" y="581"/>
                    <a:pt x="64" y="744"/>
                    <a:pt x="202" y="807"/>
                  </a:cubicBezTo>
                  <a:cubicBezTo>
                    <a:pt x="1230" y="1185"/>
                    <a:pt x="2309" y="1412"/>
                    <a:pt x="3333" y="1806"/>
                  </a:cubicBezTo>
                  <a:cubicBezTo>
                    <a:pt x="3359" y="1814"/>
                    <a:pt x="3385" y="1818"/>
                    <a:pt x="3411" y="1818"/>
                  </a:cubicBezTo>
                  <a:cubicBezTo>
                    <a:pt x="3478" y="1818"/>
                    <a:pt x="3545" y="1791"/>
                    <a:pt x="3594" y="1739"/>
                  </a:cubicBezTo>
                  <a:lnTo>
                    <a:pt x="3631" y="1752"/>
                  </a:lnTo>
                  <a:cubicBezTo>
                    <a:pt x="3667" y="1767"/>
                    <a:pt x="3705" y="1774"/>
                    <a:pt x="3742" y="1774"/>
                  </a:cubicBezTo>
                  <a:cubicBezTo>
                    <a:pt x="3847" y="1774"/>
                    <a:pt x="3947" y="1716"/>
                    <a:pt x="3996" y="1613"/>
                  </a:cubicBezTo>
                  <a:cubicBezTo>
                    <a:pt x="4059" y="1475"/>
                    <a:pt x="4001" y="1311"/>
                    <a:pt x="3862" y="1248"/>
                  </a:cubicBezTo>
                  <a:cubicBezTo>
                    <a:pt x="3363" y="1068"/>
                    <a:pt x="2855" y="916"/>
                    <a:pt x="2347" y="765"/>
                  </a:cubicBezTo>
                  <a:cubicBezTo>
                    <a:pt x="2015" y="660"/>
                    <a:pt x="1680" y="564"/>
                    <a:pt x="1344" y="467"/>
                  </a:cubicBezTo>
                  <a:cubicBezTo>
                    <a:pt x="1361" y="350"/>
                    <a:pt x="1314" y="228"/>
                    <a:pt x="1222" y="153"/>
                  </a:cubicBezTo>
                  <a:cubicBezTo>
                    <a:pt x="1107" y="45"/>
                    <a:pt x="986" y="0"/>
                    <a:pt x="873" y="0"/>
                  </a:cubicBezTo>
                  <a:close/>
                </a:path>
              </a:pathLst>
            </a:custGeom>
            <a:solidFill>
              <a:srgbClr val="F7F5F6">
                <a:alpha val="57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1" name="Google Shape;3151;p43"/>
            <p:cNvSpPr/>
            <p:nvPr/>
          </p:nvSpPr>
          <p:spPr>
            <a:xfrm>
              <a:off x="860736" y="4576272"/>
              <a:ext cx="104" cy="104"/>
            </a:xfrm>
            <a:custGeom>
              <a:avLst/>
              <a:gdLst/>
              <a:ahLst/>
              <a:cxnLst/>
              <a:rect l="l" t="t" r="r" b="b"/>
              <a:pathLst>
                <a:path w="5" h="5" extrusionOk="0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4" y="4"/>
                    <a:pt x="4" y="4"/>
                  </a:cubicBezTo>
                  <a:close/>
                </a:path>
              </a:pathLst>
            </a:custGeom>
            <a:solidFill>
              <a:srgbClr val="04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2" name="Google Shape;3152;p43"/>
            <p:cNvSpPr/>
            <p:nvPr/>
          </p:nvSpPr>
          <p:spPr>
            <a:xfrm>
              <a:off x="476393" y="4468727"/>
              <a:ext cx="543" cy="355"/>
            </a:xfrm>
            <a:custGeom>
              <a:avLst/>
              <a:gdLst/>
              <a:ahLst/>
              <a:cxnLst/>
              <a:rect l="l" t="t" r="r" b="b"/>
              <a:pathLst>
                <a:path w="26" h="17" extrusionOk="0">
                  <a:moveTo>
                    <a:pt x="0" y="0"/>
                  </a:moveTo>
                  <a:lnTo>
                    <a:pt x="0" y="0"/>
                  </a:lnTo>
                  <a:cubicBezTo>
                    <a:pt x="9" y="9"/>
                    <a:pt x="17" y="13"/>
                    <a:pt x="25" y="17"/>
                  </a:cubicBezTo>
                  <a:cubicBezTo>
                    <a:pt x="17" y="13"/>
                    <a:pt x="9" y="4"/>
                    <a:pt x="0" y="0"/>
                  </a:cubicBezTo>
                  <a:close/>
                </a:path>
              </a:pathLst>
            </a:custGeom>
            <a:solidFill>
              <a:srgbClr val="04000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3" name="Google Shape;3153;p43"/>
            <p:cNvSpPr/>
            <p:nvPr/>
          </p:nvSpPr>
          <p:spPr>
            <a:xfrm>
              <a:off x="139329" y="4251069"/>
              <a:ext cx="864368" cy="705870"/>
            </a:xfrm>
            <a:custGeom>
              <a:avLst/>
              <a:gdLst/>
              <a:ahLst/>
              <a:cxnLst/>
              <a:rect l="l" t="t" r="r" b="b"/>
              <a:pathLst>
                <a:path w="41392" h="33802" extrusionOk="0">
                  <a:moveTo>
                    <a:pt x="29197" y="6126"/>
                  </a:moveTo>
                  <a:cubicBezTo>
                    <a:pt x="29197" y="6126"/>
                    <a:pt x="29199" y="6134"/>
                    <a:pt x="29199" y="6134"/>
                  </a:cubicBezTo>
                  <a:cubicBezTo>
                    <a:pt x="29199" y="6134"/>
                    <a:pt x="29199" y="6129"/>
                    <a:pt x="29199" y="6129"/>
                  </a:cubicBezTo>
                  <a:cubicBezTo>
                    <a:pt x="29198" y="6127"/>
                    <a:pt x="29197" y="6126"/>
                    <a:pt x="29197" y="6126"/>
                  </a:cubicBezTo>
                  <a:close/>
                  <a:moveTo>
                    <a:pt x="14846" y="9433"/>
                  </a:moveTo>
                  <a:cubicBezTo>
                    <a:pt x="14847" y="9436"/>
                    <a:pt x="14850" y="9438"/>
                    <a:pt x="14853" y="9441"/>
                  </a:cubicBezTo>
                  <a:lnTo>
                    <a:pt x="14846" y="9433"/>
                  </a:lnTo>
                  <a:close/>
                  <a:moveTo>
                    <a:pt x="28340" y="2032"/>
                  </a:moveTo>
                  <a:cubicBezTo>
                    <a:pt x="28642" y="2032"/>
                    <a:pt x="28772" y="2752"/>
                    <a:pt x="28821" y="3661"/>
                  </a:cubicBezTo>
                  <a:cubicBezTo>
                    <a:pt x="28821" y="3687"/>
                    <a:pt x="28825" y="3712"/>
                    <a:pt x="28830" y="3737"/>
                  </a:cubicBezTo>
                  <a:cubicBezTo>
                    <a:pt x="28851" y="3901"/>
                    <a:pt x="28867" y="4060"/>
                    <a:pt x="28888" y="4224"/>
                  </a:cubicBezTo>
                  <a:cubicBezTo>
                    <a:pt x="28893" y="4249"/>
                    <a:pt x="28897" y="4274"/>
                    <a:pt x="28901" y="4299"/>
                  </a:cubicBezTo>
                  <a:cubicBezTo>
                    <a:pt x="28947" y="4568"/>
                    <a:pt x="28993" y="4832"/>
                    <a:pt x="29035" y="5101"/>
                  </a:cubicBezTo>
                  <a:cubicBezTo>
                    <a:pt x="29035" y="5109"/>
                    <a:pt x="29039" y="5117"/>
                    <a:pt x="29039" y="5126"/>
                  </a:cubicBezTo>
                  <a:lnTo>
                    <a:pt x="29039" y="5126"/>
                  </a:lnTo>
                  <a:cubicBezTo>
                    <a:pt x="29039" y="5117"/>
                    <a:pt x="29035" y="5109"/>
                    <a:pt x="29035" y="5097"/>
                  </a:cubicBezTo>
                  <a:lnTo>
                    <a:pt x="29035" y="5097"/>
                  </a:lnTo>
                  <a:cubicBezTo>
                    <a:pt x="29093" y="5440"/>
                    <a:pt x="29139" y="5788"/>
                    <a:pt x="29200" y="6131"/>
                  </a:cubicBezTo>
                  <a:lnTo>
                    <a:pt x="29200" y="6131"/>
                  </a:lnTo>
                  <a:cubicBezTo>
                    <a:pt x="29200" y="6130"/>
                    <a:pt x="29199" y="6130"/>
                    <a:pt x="29199" y="6129"/>
                  </a:cubicBezTo>
                  <a:lnTo>
                    <a:pt x="29199" y="6129"/>
                  </a:lnTo>
                  <a:cubicBezTo>
                    <a:pt x="29199" y="6134"/>
                    <a:pt x="29203" y="6142"/>
                    <a:pt x="29203" y="6150"/>
                  </a:cubicBezTo>
                  <a:cubicBezTo>
                    <a:pt x="29203" y="6155"/>
                    <a:pt x="29203" y="6159"/>
                    <a:pt x="29203" y="6163"/>
                  </a:cubicBezTo>
                  <a:cubicBezTo>
                    <a:pt x="29207" y="6180"/>
                    <a:pt x="29212" y="6197"/>
                    <a:pt x="29216" y="6213"/>
                  </a:cubicBezTo>
                  <a:cubicBezTo>
                    <a:pt x="29262" y="6448"/>
                    <a:pt x="29308" y="6679"/>
                    <a:pt x="29358" y="6914"/>
                  </a:cubicBezTo>
                  <a:lnTo>
                    <a:pt x="29358" y="6902"/>
                  </a:lnTo>
                  <a:cubicBezTo>
                    <a:pt x="29367" y="6944"/>
                    <a:pt x="29379" y="6990"/>
                    <a:pt x="29388" y="7036"/>
                  </a:cubicBezTo>
                  <a:cubicBezTo>
                    <a:pt x="29426" y="6465"/>
                    <a:pt x="29447" y="5899"/>
                    <a:pt x="29455" y="5323"/>
                  </a:cubicBezTo>
                  <a:cubicBezTo>
                    <a:pt x="29487" y="4948"/>
                    <a:pt x="29436" y="2767"/>
                    <a:pt x="29978" y="2767"/>
                  </a:cubicBezTo>
                  <a:cubicBezTo>
                    <a:pt x="30066" y="2767"/>
                    <a:pt x="30171" y="2826"/>
                    <a:pt x="30294" y="2960"/>
                  </a:cubicBezTo>
                  <a:cubicBezTo>
                    <a:pt x="30504" y="3397"/>
                    <a:pt x="30664" y="3859"/>
                    <a:pt x="30760" y="4333"/>
                  </a:cubicBezTo>
                  <a:cubicBezTo>
                    <a:pt x="30769" y="4350"/>
                    <a:pt x="30781" y="4367"/>
                    <a:pt x="30790" y="4387"/>
                  </a:cubicBezTo>
                  <a:cubicBezTo>
                    <a:pt x="30811" y="4442"/>
                    <a:pt x="30819" y="4505"/>
                    <a:pt x="30819" y="4568"/>
                  </a:cubicBezTo>
                  <a:cubicBezTo>
                    <a:pt x="30827" y="4648"/>
                    <a:pt x="30836" y="4723"/>
                    <a:pt x="30840" y="4807"/>
                  </a:cubicBezTo>
                  <a:cubicBezTo>
                    <a:pt x="30886" y="5130"/>
                    <a:pt x="30916" y="5458"/>
                    <a:pt x="30928" y="5785"/>
                  </a:cubicBezTo>
                  <a:cubicBezTo>
                    <a:pt x="30945" y="5974"/>
                    <a:pt x="30958" y="6167"/>
                    <a:pt x="30983" y="6352"/>
                  </a:cubicBezTo>
                  <a:cubicBezTo>
                    <a:pt x="31021" y="6578"/>
                    <a:pt x="31054" y="6805"/>
                    <a:pt x="31083" y="7032"/>
                  </a:cubicBezTo>
                  <a:lnTo>
                    <a:pt x="31088" y="7053"/>
                  </a:lnTo>
                  <a:lnTo>
                    <a:pt x="31088" y="7049"/>
                  </a:lnTo>
                  <a:cubicBezTo>
                    <a:pt x="31092" y="7082"/>
                    <a:pt x="31096" y="7112"/>
                    <a:pt x="31100" y="7145"/>
                  </a:cubicBezTo>
                  <a:lnTo>
                    <a:pt x="31109" y="7179"/>
                  </a:lnTo>
                  <a:cubicBezTo>
                    <a:pt x="31113" y="7208"/>
                    <a:pt x="31117" y="7237"/>
                    <a:pt x="31121" y="7267"/>
                  </a:cubicBezTo>
                  <a:lnTo>
                    <a:pt x="31121" y="7271"/>
                  </a:lnTo>
                  <a:lnTo>
                    <a:pt x="31121" y="7275"/>
                  </a:lnTo>
                  <a:cubicBezTo>
                    <a:pt x="31121" y="7284"/>
                    <a:pt x="31121" y="7288"/>
                    <a:pt x="31125" y="7296"/>
                  </a:cubicBezTo>
                  <a:cubicBezTo>
                    <a:pt x="31134" y="7326"/>
                    <a:pt x="31138" y="7359"/>
                    <a:pt x="31146" y="7393"/>
                  </a:cubicBezTo>
                  <a:lnTo>
                    <a:pt x="31146" y="7389"/>
                  </a:lnTo>
                  <a:cubicBezTo>
                    <a:pt x="31146" y="7395"/>
                    <a:pt x="31149" y="7408"/>
                    <a:pt x="31150" y="7417"/>
                  </a:cubicBezTo>
                  <a:lnTo>
                    <a:pt x="31150" y="7417"/>
                  </a:lnTo>
                  <a:cubicBezTo>
                    <a:pt x="31150" y="7415"/>
                    <a:pt x="31149" y="7414"/>
                    <a:pt x="31146" y="7414"/>
                  </a:cubicBezTo>
                  <a:lnTo>
                    <a:pt x="31146" y="7414"/>
                  </a:lnTo>
                  <a:cubicBezTo>
                    <a:pt x="31146" y="7418"/>
                    <a:pt x="31151" y="7422"/>
                    <a:pt x="31151" y="7431"/>
                  </a:cubicBezTo>
                  <a:cubicBezTo>
                    <a:pt x="31201" y="7687"/>
                    <a:pt x="31256" y="7943"/>
                    <a:pt x="31298" y="8203"/>
                  </a:cubicBezTo>
                  <a:cubicBezTo>
                    <a:pt x="31298" y="8198"/>
                    <a:pt x="31298" y="8194"/>
                    <a:pt x="31297" y="8189"/>
                  </a:cubicBezTo>
                  <a:lnTo>
                    <a:pt x="31297" y="8189"/>
                  </a:lnTo>
                  <a:cubicBezTo>
                    <a:pt x="31325" y="8357"/>
                    <a:pt x="31349" y="8521"/>
                    <a:pt x="31377" y="8685"/>
                  </a:cubicBezTo>
                  <a:cubicBezTo>
                    <a:pt x="31407" y="8652"/>
                    <a:pt x="31428" y="8610"/>
                    <a:pt x="31436" y="8560"/>
                  </a:cubicBezTo>
                  <a:cubicBezTo>
                    <a:pt x="31629" y="7363"/>
                    <a:pt x="31356" y="6054"/>
                    <a:pt x="31822" y="4916"/>
                  </a:cubicBezTo>
                  <a:lnTo>
                    <a:pt x="31826" y="4916"/>
                  </a:lnTo>
                  <a:cubicBezTo>
                    <a:pt x="31846" y="4912"/>
                    <a:pt x="31864" y="4910"/>
                    <a:pt x="31883" y="4910"/>
                  </a:cubicBezTo>
                  <a:cubicBezTo>
                    <a:pt x="32500" y="4910"/>
                    <a:pt x="32596" y="7450"/>
                    <a:pt x="32657" y="7955"/>
                  </a:cubicBezTo>
                  <a:cubicBezTo>
                    <a:pt x="32716" y="8690"/>
                    <a:pt x="32716" y="9424"/>
                    <a:pt x="32725" y="10159"/>
                  </a:cubicBezTo>
                  <a:cubicBezTo>
                    <a:pt x="32394" y="10104"/>
                    <a:pt x="32058" y="10078"/>
                    <a:pt x="31719" y="10078"/>
                  </a:cubicBezTo>
                  <a:cubicBezTo>
                    <a:pt x="29830" y="10078"/>
                    <a:pt x="27832" y="10872"/>
                    <a:pt x="26139" y="11825"/>
                  </a:cubicBezTo>
                  <a:cubicBezTo>
                    <a:pt x="26307" y="11065"/>
                    <a:pt x="26529" y="10314"/>
                    <a:pt x="26630" y="9542"/>
                  </a:cubicBezTo>
                  <a:cubicBezTo>
                    <a:pt x="26983" y="7338"/>
                    <a:pt x="27663" y="5210"/>
                    <a:pt x="28036" y="3015"/>
                  </a:cubicBezTo>
                  <a:cubicBezTo>
                    <a:pt x="28120" y="2688"/>
                    <a:pt x="28099" y="2301"/>
                    <a:pt x="28322" y="2033"/>
                  </a:cubicBezTo>
                  <a:cubicBezTo>
                    <a:pt x="28328" y="2032"/>
                    <a:pt x="28334" y="2032"/>
                    <a:pt x="28340" y="2032"/>
                  </a:cubicBezTo>
                  <a:close/>
                  <a:moveTo>
                    <a:pt x="34571" y="15599"/>
                  </a:moveTo>
                  <a:lnTo>
                    <a:pt x="34571" y="15599"/>
                  </a:lnTo>
                  <a:cubicBezTo>
                    <a:pt x="34572" y="15603"/>
                    <a:pt x="34576" y="15603"/>
                    <a:pt x="34576" y="15603"/>
                  </a:cubicBezTo>
                  <a:cubicBezTo>
                    <a:pt x="34574" y="15601"/>
                    <a:pt x="34573" y="15600"/>
                    <a:pt x="34571" y="15599"/>
                  </a:cubicBezTo>
                  <a:close/>
                  <a:moveTo>
                    <a:pt x="34886" y="15905"/>
                  </a:moveTo>
                  <a:lnTo>
                    <a:pt x="34886" y="15905"/>
                  </a:lnTo>
                  <a:cubicBezTo>
                    <a:pt x="34891" y="15908"/>
                    <a:pt x="34895" y="15910"/>
                    <a:pt x="34899" y="15913"/>
                  </a:cubicBezTo>
                  <a:lnTo>
                    <a:pt x="34899" y="15913"/>
                  </a:lnTo>
                  <a:cubicBezTo>
                    <a:pt x="34894" y="15909"/>
                    <a:pt x="34890" y="15905"/>
                    <a:pt x="34886" y="15905"/>
                  </a:cubicBezTo>
                  <a:close/>
                  <a:moveTo>
                    <a:pt x="37232" y="14751"/>
                  </a:moveTo>
                  <a:cubicBezTo>
                    <a:pt x="37967" y="15179"/>
                    <a:pt x="38970" y="15670"/>
                    <a:pt x="39910" y="16119"/>
                  </a:cubicBezTo>
                  <a:cubicBezTo>
                    <a:pt x="39293" y="16182"/>
                    <a:pt x="38681" y="16245"/>
                    <a:pt x="38064" y="16262"/>
                  </a:cubicBezTo>
                  <a:cubicBezTo>
                    <a:pt x="37480" y="16220"/>
                    <a:pt x="36901" y="16127"/>
                    <a:pt x="36330" y="15985"/>
                  </a:cubicBezTo>
                  <a:cubicBezTo>
                    <a:pt x="36485" y="15535"/>
                    <a:pt x="36754" y="15132"/>
                    <a:pt x="37115" y="14822"/>
                  </a:cubicBezTo>
                  <a:cubicBezTo>
                    <a:pt x="37157" y="14805"/>
                    <a:pt x="37199" y="14780"/>
                    <a:pt x="37232" y="14751"/>
                  </a:cubicBezTo>
                  <a:close/>
                  <a:moveTo>
                    <a:pt x="41081" y="16467"/>
                  </a:moveTo>
                  <a:cubicBezTo>
                    <a:pt x="41078" y="16471"/>
                    <a:pt x="41075" y="16474"/>
                    <a:pt x="41069" y="16477"/>
                  </a:cubicBezTo>
                  <a:lnTo>
                    <a:pt x="41069" y="16477"/>
                  </a:lnTo>
                  <a:cubicBezTo>
                    <a:pt x="41073" y="16474"/>
                    <a:pt x="41077" y="16471"/>
                    <a:pt x="41081" y="16467"/>
                  </a:cubicBezTo>
                  <a:close/>
                  <a:moveTo>
                    <a:pt x="36192" y="16530"/>
                  </a:moveTo>
                  <a:cubicBezTo>
                    <a:pt x="36873" y="16719"/>
                    <a:pt x="37572" y="16795"/>
                    <a:pt x="38275" y="16795"/>
                  </a:cubicBezTo>
                  <a:cubicBezTo>
                    <a:pt x="38823" y="16795"/>
                    <a:pt x="39374" y="16748"/>
                    <a:pt x="39919" y="16673"/>
                  </a:cubicBezTo>
                  <a:lnTo>
                    <a:pt x="39919" y="16673"/>
                  </a:lnTo>
                  <a:cubicBezTo>
                    <a:pt x="38865" y="17365"/>
                    <a:pt x="37795" y="18041"/>
                    <a:pt x="36720" y="18713"/>
                  </a:cubicBezTo>
                  <a:cubicBezTo>
                    <a:pt x="36704" y="18688"/>
                    <a:pt x="36691" y="18671"/>
                    <a:pt x="36674" y="18650"/>
                  </a:cubicBezTo>
                  <a:cubicBezTo>
                    <a:pt x="36221" y="18050"/>
                    <a:pt x="36074" y="17269"/>
                    <a:pt x="36192" y="16530"/>
                  </a:cubicBezTo>
                  <a:close/>
                  <a:moveTo>
                    <a:pt x="15005" y="555"/>
                  </a:moveTo>
                  <a:cubicBezTo>
                    <a:pt x="15122" y="555"/>
                    <a:pt x="15236" y="600"/>
                    <a:pt x="15331" y="706"/>
                  </a:cubicBezTo>
                  <a:cubicBezTo>
                    <a:pt x="16242" y="1592"/>
                    <a:pt x="17065" y="2541"/>
                    <a:pt x="17929" y="3502"/>
                  </a:cubicBezTo>
                  <a:cubicBezTo>
                    <a:pt x="20401" y="6419"/>
                    <a:pt x="22567" y="9580"/>
                    <a:pt x="25056" y="12484"/>
                  </a:cubicBezTo>
                  <a:lnTo>
                    <a:pt x="25052" y="12484"/>
                  </a:lnTo>
                  <a:lnTo>
                    <a:pt x="25077" y="12509"/>
                  </a:lnTo>
                  <a:cubicBezTo>
                    <a:pt x="25195" y="12635"/>
                    <a:pt x="25304" y="12765"/>
                    <a:pt x="25409" y="12900"/>
                  </a:cubicBezTo>
                  <a:cubicBezTo>
                    <a:pt x="25421" y="12895"/>
                    <a:pt x="25430" y="12887"/>
                    <a:pt x="25442" y="12883"/>
                  </a:cubicBezTo>
                  <a:cubicBezTo>
                    <a:pt x="25447" y="12883"/>
                    <a:pt x="25447" y="12887"/>
                    <a:pt x="25451" y="12891"/>
                  </a:cubicBezTo>
                  <a:cubicBezTo>
                    <a:pt x="25568" y="12820"/>
                    <a:pt x="25682" y="12748"/>
                    <a:pt x="25803" y="12685"/>
                  </a:cubicBezTo>
                  <a:lnTo>
                    <a:pt x="25803" y="12677"/>
                  </a:lnTo>
                  <a:cubicBezTo>
                    <a:pt x="27723" y="11469"/>
                    <a:pt x="29761" y="10637"/>
                    <a:pt x="31623" y="10637"/>
                  </a:cubicBezTo>
                  <a:cubicBezTo>
                    <a:pt x="33701" y="10637"/>
                    <a:pt x="35559" y="11675"/>
                    <a:pt x="36783" y="14390"/>
                  </a:cubicBezTo>
                  <a:cubicBezTo>
                    <a:pt x="36322" y="14763"/>
                    <a:pt x="35977" y="15258"/>
                    <a:pt x="35793" y="15821"/>
                  </a:cubicBezTo>
                  <a:cubicBezTo>
                    <a:pt x="35193" y="15615"/>
                    <a:pt x="34630" y="15330"/>
                    <a:pt x="34147" y="14923"/>
                  </a:cubicBezTo>
                  <a:cubicBezTo>
                    <a:pt x="34127" y="14902"/>
                    <a:pt x="34101" y="14885"/>
                    <a:pt x="34072" y="14872"/>
                  </a:cubicBezTo>
                  <a:lnTo>
                    <a:pt x="34072" y="14872"/>
                  </a:lnTo>
                  <a:cubicBezTo>
                    <a:pt x="34076" y="14889"/>
                    <a:pt x="34085" y="14902"/>
                    <a:pt x="34089" y="14918"/>
                  </a:cubicBezTo>
                  <a:cubicBezTo>
                    <a:pt x="34194" y="15128"/>
                    <a:pt x="34324" y="15330"/>
                    <a:pt x="34479" y="15506"/>
                  </a:cubicBezTo>
                  <a:cubicBezTo>
                    <a:pt x="34496" y="15523"/>
                    <a:pt x="34508" y="15535"/>
                    <a:pt x="34525" y="15552"/>
                  </a:cubicBezTo>
                  <a:lnTo>
                    <a:pt x="34525" y="15552"/>
                  </a:lnTo>
                  <a:lnTo>
                    <a:pt x="34525" y="15552"/>
                  </a:lnTo>
                  <a:cubicBezTo>
                    <a:pt x="34527" y="15552"/>
                    <a:pt x="34528" y="15554"/>
                    <a:pt x="34529" y="15556"/>
                  </a:cubicBezTo>
                  <a:lnTo>
                    <a:pt x="34529" y="15556"/>
                  </a:lnTo>
                  <a:lnTo>
                    <a:pt x="34525" y="15552"/>
                  </a:lnTo>
                  <a:lnTo>
                    <a:pt x="34525" y="15552"/>
                  </a:lnTo>
                  <a:cubicBezTo>
                    <a:pt x="34529" y="15556"/>
                    <a:pt x="34529" y="15561"/>
                    <a:pt x="34534" y="15565"/>
                  </a:cubicBezTo>
                  <a:cubicBezTo>
                    <a:pt x="34531" y="15562"/>
                    <a:pt x="34530" y="15559"/>
                    <a:pt x="34529" y="15556"/>
                  </a:cubicBezTo>
                  <a:lnTo>
                    <a:pt x="34529" y="15556"/>
                  </a:lnTo>
                  <a:lnTo>
                    <a:pt x="34542" y="15569"/>
                  </a:lnTo>
                  <a:lnTo>
                    <a:pt x="34555" y="15582"/>
                  </a:lnTo>
                  <a:lnTo>
                    <a:pt x="34559" y="15590"/>
                  </a:lnTo>
                  <a:cubicBezTo>
                    <a:pt x="34565" y="15593"/>
                    <a:pt x="34568" y="15596"/>
                    <a:pt x="34571" y="15599"/>
                  </a:cubicBezTo>
                  <a:lnTo>
                    <a:pt x="34571" y="15599"/>
                  </a:lnTo>
                  <a:cubicBezTo>
                    <a:pt x="34571" y="15598"/>
                    <a:pt x="34571" y="15598"/>
                    <a:pt x="34571" y="15598"/>
                  </a:cubicBezTo>
                  <a:lnTo>
                    <a:pt x="34571" y="15598"/>
                  </a:lnTo>
                  <a:lnTo>
                    <a:pt x="34580" y="15607"/>
                  </a:lnTo>
                  <a:cubicBezTo>
                    <a:pt x="34580" y="15607"/>
                    <a:pt x="34576" y="15603"/>
                    <a:pt x="34571" y="15603"/>
                  </a:cubicBezTo>
                  <a:lnTo>
                    <a:pt x="34571" y="15603"/>
                  </a:lnTo>
                  <a:cubicBezTo>
                    <a:pt x="34668" y="15691"/>
                    <a:pt x="34760" y="15779"/>
                    <a:pt x="34853" y="15867"/>
                  </a:cubicBezTo>
                  <a:lnTo>
                    <a:pt x="34853" y="15871"/>
                  </a:lnTo>
                  <a:lnTo>
                    <a:pt x="34857" y="15875"/>
                  </a:lnTo>
                  <a:lnTo>
                    <a:pt x="34861" y="15875"/>
                  </a:lnTo>
                  <a:lnTo>
                    <a:pt x="34874" y="15888"/>
                  </a:lnTo>
                  <a:cubicBezTo>
                    <a:pt x="34878" y="15888"/>
                    <a:pt x="34878" y="15892"/>
                    <a:pt x="34878" y="15892"/>
                  </a:cubicBezTo>
                  <a:cubicBezTo>
                    <a:pt x="34886" y="15896"/>
                    <a:pt x="34895" y="15905"/>
                    <a:pt x="34899" y="15913"/>
                  </a:cubicBezTo>
                  <a:lnTo>
                    <a:pt x="34899" y="15913"/>
                  </a:lnTo>
                  <a:cubicBezTo>
                    <a:pt x="34899" y="15913"/>
                    <a:pt x="34899" y="15913"/>
                    <a:pt x="34899" y="15913"/>
                  </a:cubicBezTo>
                  <a:lnTo>
                    <a:pt x="34899" y="15913"/>
                  </a:lnTo>
                  <a:cubicBezTo>
                    <a:pt x="34899" y="15913"/>
                    <a:pt x="34899" y="15913"/>
                    <a:pt x="34899" y="15913"/>
                  </a:cubicBezTo>
                  <a:cubicBezTo>
                    <a:pt x="34899" y="15913"/>
                    <a:pt x="34899" y="15913"/>
                    <a:pt x="34899" y="15913"/>
                  </a:cubicBezTo>
                  <a:lnTo>
                    <a:pt x="34899" y="15913"/>
                  </a:lnTo>
                  <a:cubicBezTo>
                    <a:pt x="34905" y="15917"/>
                    <a:pt x="34910" y="15922"/>
                    <a:pt x="34916" y="15930"/>
                  </a:cubicBezTo>
                  <a:cubicBezTo>
                    <a:pt x="34924" y="15934"/>
                    <a:pt x="34928" y="15938"/>
                    <a:pt x="34932" y="15943"/>
                  </a:cubicBezTo>
                  <a:cubicBezTo>
                    <a:pt x="34937" y="15943"/>
                    <a:pt x="34941" y="15947"/>
                    <a:pt x="34945" y="15951"/>
                  </a:cubicBezTo>
                  <a:cubicBezTo>
                    <a:pt x="34949" y="15951"/>
                    <a:pt x="34949" y="15955"/>
                    <a:pt x="34953" y="15955"/>
                  </a:cubicBezTo>
                  <a:lnTo>
                    <a:pt x="34962" y="15968"/>
                  </a:lnTo>
                  <a:cubicBezTo>
                    <a:pt x="34962" y="15968"/>
                    <a:pt x="34962" y="15964"/>
                    <a:pt x="34958" y="15959"/>
                  </a:cubicBezTo>
                  <a:lnTo>
                    <a:pt x="34958" y="15959"/>
                  </a:lnTo>
                  <a:cubicBezTo>
                    <a:pt x="34970" y="15968"/>
                    <a:pt x="34979" y="15980"/>
                    <a:pt x="34991" y="15989"/>
                  </a:cubicBezTo>
                  <a:cubicBezTo>
                    <a:pt x="35012" y="16010"/>
                    <a:pt x="35037" y="16027"/>
                    <a:pt x="35067" y="16043"/>
                  </a:cubicBezTo>
                  <a:lnTo>
                    <a:pt x="35062" y="16043"/>
                  </a:lnTo>
                  <a:cubicBezTo>
                    <a:pt x="35125" y="16098"/>
                    <a:pt x="35188" y="16144"/>
                    <a:pt x="35251" y="16190"/>
                  </a:cubicBezTo>
                  <a:cubicBezTo>
                    <a:pt x="35411" y="16253"/>
                    <a:pt x="35549" y="16304"/>
                    <a:pt x="35638" y="16341"/>
                  </a:cubicBezTo>
                  <a:lnTo>
                    <a:pt x="35646" y="16346"/>
                  </a:lnTo>
                  <a:cubicBezTo>
                    <a:pt x="35486" y="17256"/>
                    <a:pt x="35675" y="18238"/>
                    <a:pt x="36221" y="18998"/>
                  </a:cubicBezTo>
                  <a:cubicBezTo>
                    <a:pt x="36032" y="19137"/>
                    <a:pt x="35831" y="19267"/>
                    <a:pt x="35629" y="19389"/>
                  </a:cubicBezTo>
                  <a:cubicBezTo>
                    <a:pt x="34597" y="20035"/>
                    <a:pt x="34542" y="21399"/>
                    <a:pt x="34147" y="22448"/>
                  </a:cubicBezTo>
                  <a:cubicBezTo>
                    <a:pt x="33845" y="23632"/>
                    <a:pt x="33035" y="24593"/>
                    <a:pt x="32347" y="25571"/>
                  </a:cubicBezTo>
                  <a:cubicBezTo>
                    <a:pt x="30056" y="28181"/>
                    <a:pt x="26393" y="29567"/>
                    <a:pt x="22779" y="29567"/>
                  </a:cubicBezTo>
                  <a:cubicBezTo>
                    <a:pt x="19977" y="29567"/>
                    <a:pt x="17204" y="28733"/>
                    <a:pt x="15125" y="26990"/>
                  </a:cubicBezTo>
                  <a:cubicBezTo>
                    <a:pt x="14240" y="26259"/>
                    <a:pt x="13551" y="25336"/>
                    <a:pt x="12981" y="24337"/>
                  </a:cubicBezTo>
                  <a:cubicBezTo>
                    <a:pt x="12506" y="23624"/>
                    <a:pt x="11982" y="22914"/>
                    <a:pt x="11726" y="22096"/>
                  </a:cubicBezTo>
                  <a:cubicBezTo>
                    <a:pt x="11667" y="22003"/>
                    <a:pt x="11608" y="21907"/>
                    <a:pt x="11558" y="21806"/>
                  </a:cubicBezTo>
                  <a:lnTo>
                    <a:pt x="11516" y="21722"/>
                  </a:lnTo>
                  <a:cubicBezTo>
                    <a:pt x="11478" y="21651"/>
                    <a:pt x="11444" y="21579"/>
                    <a:pt x="11407" y="21508"/>
                  </a:cubicBezTo>
                  <a:cubicBezTo>
                    <a:pt x="9724" y="22583"/>
                    <a:pt x="7910" y="23498"/>
                    <a:pt x="6080" y="24299"/>
                  </a:cubicBezTo>
                  <a:cubicBezTo>
                    <a:pt x="5176" y="24615"/>
                    <a:pt x="4252" y="25187"/>
                    <a:pt x="3285" y="25187"/>
                  </a:cubicBezTo>
                  <a:cubicBezTo>
                    <a:pt x="3094" y="25187"/>
                    <a:pt x="2901" y="25165"/>
                    <a:pt x="2706" y="25114"/>
                  </a:cubicBezTo>
                  <a:cubicBezTo>
                    <a:pt x="1791" y="24929"/>
                    <a:pt x="1346" y="24047"/>
                    <a:pt x="1170" y="23204"/>
                  </a:cubicBezTo>
                  <a:cubicBezTo>
                    <a:pt x="1119" y="23074"/>
                    <a:pt x="1081" y="22939"/>
                    <a:pt x="1052" y="22805"/>
                  </a:cubicBezTo>
                  <a:cubicBezTo>
                    <a:pt x="1186" y="22788"/>
                    <a:pt x="1321" y="22763"/>
                    <a:pt x="1421" y="22751"/>
                  </a:cubicBezTo>
                  <a:cubicBezTo>
                    <a:pt x="2383" y="22557"/>
                    <a:pt x="3340" y="22373"/>
                    <a:pt x="4297" y="22184"/>
                  </a:cubicBezTo>
                  <a:cubicBezTo>
                    <a:pt x="4313" y="22180"/>
                    <a:pt x="4334" y="22171"/>
                    <a:pt x="4351" y="22171"/>
                  </a:cubicBezTo>
                  <a:lnTo>
                    <a:pt x="4359" y="22171"/>
                  </a:lnTo>
                  <a:cubicBezTo>
                    <a:pt x="4368" y="22167"/>
                    <a:pt x="4372" y="22167"/>
                    <a:pt x="4376" y="22163"/>
                  </a:cubicBezTo>
                  <a:cubicBezTo>
                    <a:pt x="4494" y="22125"/>
                    <a:pt x="4611" y="22087"/>
                    <a:pt x="4729" y="22054"/>
                  </a:cubicBezTo>
                  <a:cubicBezTo>
                    <a:pt x="4897" y="22008"/>
                    <a:pt x="5069" y="21970"/>
                    <a:pt x="5237" y="21928"/>
                  </a:cubicBezTo>
                  <a:cubicBezTo>
                    <a:pt x="5543" y="21852"/>
                    <a:pt x="5850" y="21785"/>
                    <a:pt x="6156" y="21714"/>
                  </a:cubicBezTo>
                  <a:cubicBezTo>
                    <a:pt x="6467" y="21638"/>
                    <a:pt x="6760" y="21554"/>
                    <a:pt x="7063" y="21475"/>
                  </a:cubicBezTo>
                  <a:cubicBezTo>
                    <a:pt x="7365" y="21391"/>
                    <a:pt x="7667" y="21290"/>
                    <a:pt x="7969" y="21189"/>
                  </a:cubicBezTo>
                  <a:lnTo>
                    <a:pt x="7973" y="21189"/>
                  </a:lnTo>
                  <a:cubicBezTo>
                    <a:pt x="7978" y="21189"/>
                    <a:pt x="7986" y="21185"/>
                    <a:pt x="7990" y="21185"/>
                  </a:cubicBezTo>
                  <a:cubicBezTo>
                    <a:pt x="8141" y="21135"/>
                    <a:pt x="8288" y="21084"/>
                    <a:pt x="8435" y="21030"/>
                  </a:cubicBezTo>
                  <a:lnTo>
                    <a:pt x="8607" y="20962"/>
                  </a:lnTo>
                  <a:lnTo>
                    <a:pt x="8280" y="21009"/>
                  </a:lnTo>
                  <a:lnTo>
                    <a:pt x="8301" y="21009"/>
                  </a:lnTo>
                  <a:cubicBezTo>
                    <a:pt x="8124" y="21034"/>
                    <a:pt x="7948" y="21063"/>
                    <a:pt x="7772" y="21093"/>
                  </a:cubicBezTo>
                  <a:cubicBezTo>
                    <a:pt x="7612" y="21118"/>
                    <a:pt x="7457" y="21130"/>
                    <a:pt x="7293" y="21147"/>
                  </a:cubicBezTo>
                  <a:lnTo>
                    <a:pt x="7289" y="21147"/>
                  </a:lnTo>
                  <a:lnTo>
                    <a:pt x="6853" y="21210"/>
                  </a:lnTo>
                  <a:cubicBezTo>
                    <a:pt x="6689" y="21235"/>
                    <a:pt x="6525" y="21248"/>
                    <a:pt x="6366" y="21273"/>
                  </a:cubicBezTo>
                  <a:cubicBezTo>
                    <a:pt x="6369" y="21273"/>
                    <a:pt x="6372" y="21273"/>
                    <a:pt x="6375" y="21273"/>
                  </a:cubicBezTo>
                  <a:lnTo>
                    <a:pt x="6375" y="21273"/>
                  </a:lnTo>
                  <a:cubicBezTo>
                    <a:pt x="6238" y="21293"/>
                    <a:pt x="6100" y="21316"/>
                    <a:pt x="5963" y="21336"/>
                  </a:cubicBezTo>
                  <a:cubicBezTo>
                    <a:pt x="5799" y="21361"/>
                    <a:pt x="5635" y="21382"/>
                    <a:pt x="5472" y="21407"/>
                  </a:cubicBezTo>
                  <a:lnTo>
                    <a:pt x="5505" y="21399"/>
                  </a:lnTo>
                  <a:lnTo>
                    <a:pt x="5463" y="21407"/>
                  </a:lnTo>
                  <a:lnTo>
                    <a:pt x="5287" y="21445"/>
                  </a:lnTo>
                  <a:cubicBezTo>
                    <a:pt x="3852" y="21676"/>
                    <a:pt x="2425" y="22045"/>
                    <a:pt x="976" y="22247"/>
                  </a:cubicBezTo>
                  <a:cubicBezTo>
                    <a:pt x="930" y="21055"/>
                    <a:pt x="1556" y="19833"/>
                    <a:pt x="2521" y="19132"/>
                  </a:cubicBezTo>
                  <a:cubicBezTo>
                    <a:pt x="3444" y="18653"/>
                    <a:pt x="4424" y="18509"/>
                    <a:pt x="5428" y="18509"/>
                  </a:cubicBezTo>
                  <a:cubicBezTo>
                    <a:pt x="6180" y="18509"/>
                    <a:pt x="6947" y="18590"/>
                    <a:pt x="7713" y="18671"/>
                  </a:cubicBezTo>
                  <a:cubicBezTo>
                    <a:pt x="8480" y="18753"/>
                    <a:pt x="9247" y="18835"/>
                    <a:pt x="9998" y="18835"/>
                  </a:cubicBezTo>
                  <a:cubicBezTo>
                    <a:pt x="10209" y="18835"/>
                    <a:pt x="10418" y="18828"/>
                    <a:pt x="10626" y="18813"/>
                  </a:cubicBezTo>
                  <a:cubicBezTo>
                    <a:pt x="12019" y="18734"/>
                    <a:pt x="13279" y="17991"/>
                    <a:pt x="14571" y="17521"/>
                  </a:cubicBezTo>
                  <a:cubicBezTo>
                    <a:pt x="15545" y="17156"/>
                    <a:pt x="16443" y="16644"/>
                    <a:pt x="17388" y="16220"/>
                  </a:cubicBezTo>
                  <a:lnTo>
                    <a:pt x="17753" y="16014"/>
                  </a:lnTo>
                  <a:cubicBezTo>
                    <a:pt x="17820" y="15976"/>
                    <a:pt x="17887" y="15943"/>
                    <a:pt x="17950" y="15905"/>
                  </a:cubicBezTo>
                  <a:cubicBezTo>
                    <a:pt x="17917" y="15880"/>
                    <a:pt x="17883" y="15854"/>
                    <a:pt x="17849" y="15829"/>
                  </a:cubicBezTo>
                  <a:cubicBezTo>
                    <a:pt x="17824" y="15808"/>
                    <a:pt x="17799" y="15787"/>
                    <a:pt x="17774" y="15766"/>
                  </a:cubicBezTo>
                  <a:cubicBezTo>
                    <a:pt x="17690" y="15699"/>
                    <a:pt x="17610" y="15632"/>
                    <a:pt x="17526" y="15556"/>
                  </a:cubicBezTo>
                  <a:lnTo>
                    <a:pt x="17535" y="15556"/>
                  </a:lnTo>
                  <a:cubicBezTo>
                    <a:pt x="17531" y="15556"/>
                    <a:pt x="17531" y="15556"/>
                    <a:pt x="17531" y="15552"/>
                  </a:cubicBezTo>
                  <a:lnTo>
                    <a:pt x="17526" y="15552"/>
                  </a:lnTo>
                  <a:lnTo>
                    <a:pt x="17518" y="15556"/>
                  </a:lnTo>
                  <a:cubicBezTo>
                    <a:pt x="17094" y="15271"/>
                    <a:pt x="16691" y="14960"/>
                    <a:pt x="16305" y="14629"/>
                  </a:cubicBezTo>
                  <a:cubicBezTo>
                    <a:pt x="14962" y="13139"/>
                    <a:pt x="13392" y="11678"/>
                    <a:pt x="12779" y="9714"/>
                  </a:cubicBezTo>
                  <a:cubicBezTo>
                    <a:pt x="12666" y="9219"/>
                    <a:pt x="12636" y="8623"/>
                    <a:pt x="13023" y="8203"/>
                  </a:cubicBezTo>
                  <a:cubicBezTo>
                    <a:pt x="13137" y="8022"/>
                    <a:pt x="13236" y="7953"/>
                    <a:pt x="13329" y="7953"/>
                  </a:cubicBezTo>
                  <a:cubicBezTo>
                    <a:pt x="13454" y="7953"/>
                    <a:pt x="13570" y="8078"/>
                    <a:pt x="13703" y="8220"/>
                  </a:cubicBezTo>
                  <a:cubicBezTo>
                    <a:pt x="13740" y="8241"/>
                    <a:pt x="13774" y="8274"/>
                    <a:pt x="13799" y="8308"/>
                  </a:cubicBezTo>
                  <a:lnTo>
                    <a:pt x="13833" y="8354"/>
                  </a:lnTo>
                  <a:lnTo>
                    <a:pt x="13841" y="8362"/>
                  </a:lnTo>
                  <a:lnTo>
                    <a:pt x="13904" y="8442"/>
                  </a:lnTo>
                  <a:cubicBezTo>
                    <a:pt x="14026" y="8585"/>
                    <a:pt x="14156" y="8727"/>
                    <a:pt x="14282" y="8866"/>
                  </a:cubicBezTo>
                  <a:lnTo>
                    <a:pt x="14257" y="8837"/>
                  </a:lnTo>
                  <a:lnTo>
                    <a:pt x="14257" y="8837"/>
                  </a:lnTo>
                  <a:cubicBezTo>
                    <a:pt x="14311" y="8895"/>
                    <a:pt x="14366" y="8950"/>
                    <a:pt x="14420" y="9004"/>
                  </a:cubicBezTo>
                  <a:lnTo>
                    <a:pt x="14416" y="9000"/>
                  </a:lnTo>
                  <a:lnTo>
                    <a:pt x="14416" y="9000"/>
                  </a:lnTo>
                  <a:cubicBezTo>
                    <a:pt x="14487" y="9076"/>
                    <a:pt x="14563" y="9156"/>
                    <a:pt x="14634" y="9231"/>
                  </a:cubicBezTo>
                  <a:cubicBezTo>
                    <a:pt x="14639" y="9235"/>
                    <a:pt x="14643" y="9240"/>
                    <a:pt x="14647" y="9248"/>
                  </a:cubicBezTo>
                  <a:lnTo>
                    <a:pt x="14647" y="9244"/>
                  </a:lnTo>
                  <a:lnTo>
                    <a:pt x="14651" y="9248"/>
                  </a:lnTo>
                  <a:cubicBezTo>
                    <a:pt x="14660" y="9252"/>
                    <a:pt x="14664" y="9256"/>
                    <a:pt x="14668" y="9265"/>
                  </a:cubicBezTo>
                  <a:lnTo>
                    <a:pt x="14660" y="9256"/>
                  </a:lnTo>
                  <a:lnTo>
                    <a:pt x="14660" y="9256"/>
                  </a:lnTo>
                  <a:cubicBezTo>
                    <a:pt x="14676" y="9277"/>
                    <a:pt x="14693" y="9294"/>
                    <a:pt x="14714" y="9311"/>
                  </a:cubicBezTo>
                  <a:cubicBezTo>
                    <a:pt x="14706" y="9303"/>
                    <a:pt x="14697" y="9294"/>
                    <a:pt x="14689" y="9286"/>
                  </a:cubicBezTo>
                  <a:lnTo>
                    <a:pt x="14689" y="9286"/>
                  </a:lnTo>
                  <a:cubicBezTo>
                    <a:pt x="14735" y="9332"/>
                    <a:pt x="14786" y="9378"/>
                    <a:pt x="14836" y="9424"/>
                  </a:cubicBezTo>
                  <a:cubicBezTo>
                    <a:pt x="14832" y="9420"/>
                    <a:pt x="14827" y="9416"/>
                    <a:pt x="14827" y="9412"/>
                  </a:cubicBezTo>
                  <a:lnTo>
                    <a:pt x="14827" y="9412"/>
                  </a:lnTo>
                  <a:lnTo>
                    <a:pt x="14846" y="9433"/>
                  </a:lnTo>
                  <a:lnTo>
                    <a:pt x="14846" y="9433"/>
                  </a:lnTo>
                  <a:cubicBezTo>
                    <a:pt x="14845" y="9431"/>
                    <a:pt x="14844" y="9430"/>
                    <a:pt x="14844" y="9428"/>
                  </a:cubicBezTo>
                  <a:lnTo>
                    <a:pt x="14844" y="9428"/>
                  </a:lnTo>
                  <a:cubicBezTo>
                    <a:pt x="14945" y="9521"/>
                    <a:pt x="15042" y="9613"/>
                    <a:pt x="15146" y="9701"/>
                  </a:cubicBezTo>
                  <a:cubicBezTo>
                    <a:pt x="15247" y="9789"/>
                    <a:pt x="15365" y="9878"/>
                    <a:pt x="15478" y="9961"/>
                  </a:cubicBezTo>
                  <a:cubicBezTo>
                    <a:pt x="15692" y="10121"/>
                    <a:pt x="15910" y="10276"/>
                    <a:pt x="16137" y="10423"/>
                  </a:cubicBezTo>
                  <a:lnTo>
                    <a:pt x="16288" y="10516"/>
                  </a:lnTo>
                  <a:cubicBezTo>
                    <a:pt x="16359" y="10557"/>
                    <a:pt x="16427" y="10595"/>
                    <a:pt x="16498" y="10637"/>
                  </a:cubicBezTo>
                  <a:lnTo>
                    <a:pt x="16506" y="10637"/>
                  </a:lnTo>
                  <a:cubicBezTo>
                    <a:pt x="16515" y="10641"/>
                    <a:pt x="16519" y="10646"/>
                    <a:pt x="16527" y="10650"/>
                  </a:cubicBezTo>
                  <a:lnTo>
                    <a:pt x="16532" y="10654"/>
                  </a:lnTo>
                  <a:lnTo>
                    <a:pt x="16590" y="10683"/>
                  </a:lnTo>
                  <a:cubicBezTo>
                    <a:pt x="16589" y="10682"/>
                    <a:pt x="16588" y="10681"/>
                    <a:pt x="16586" y="10680"/>
                  </a:cubicBezTo>
                  <a:lnTo>
                    <a:pt x="16586" y="10680"/>
                  </a:lnTo>
                  <a:cubicBezTo>
                    <a:pt x="16683" y="10730"/>
                    <a:pt x="16784" y="10784"/>
                    <a:pt x="16884" y="10834"/>
                  </a:cubicBezTo>
                  <a:cubicBezTo>
                    <a:pt x="16003" y="10037"/>
                    <a:pt x="15201" y="9156"/>
                    <a:pt x="14500" y="8199"/>
                  </a:cubicBezTo>
                  <a:cubicBezTo>
                    <a:pt x="13484" y="6696"/>
                    <a:pt x="12804" y="4471"/>
                    <a:pt x="13757" y="2793"/>
                  </a:cubicBezTo>
                  <a:cubicBezTo>
                    <a:pt x="13846" y="2712"/>
                    <a:pt x="13961" y="2666"/>
                    <a:pt x="14078" y="2666"/>
                  </a:cubicBezTo>
                  <a:cubicBezTo>
                    <a:pt x="14083" y="2666"/>
                    <a:pt x="14088" y="2666"/>
                    <a:pt x="14093" y="2667"/>
                  </a:cubicBezTo>
                  <a:cubicBezTo>
                    <a:pt x="14227" y="2679"/>
                    <a:pt x="14349" y="2742"/>
                    <a:pt x="14441" y="2839"/>
                  </a:cubicBezTo>
                  <a:cubicBezTo>
                    <a:pt x="14471" y="2906"/>
                    <a:pt x="14529" y="2952"/>
                    <a:pt x="14597" y="2973"/>
                  </a:cubicBezTo>
                  <a:lnTo>
                    <a:pt x="14685" y="3116"/>
                  </a:lnTo>
                  <a:cubicBezTo>
                    <a:pt x="15125" y="3838"/>
                    <a:pt x="15596" y="4539"/>
                    <a:pt x="16095" y="5219"/>
                  </a:cubicBezTo>
                  <a:cubicBezTo>
                    <a:pt x="16175" y="5315"/>
                    <a:pt x="16259" y="5407"/>
                    <a:pt x="16343" y="5504"/>
                  </a:cubicBezTo>
                  <a:lnTo>
                    <a:pt x="16338" y="5504"/>
                  </a:lnTo>
                  <a:cubicBezTo>
                    <a:pt x="16481" y="5659"/>
                    <a:pt x="16624" y="5819"/>
                    <a:pt x="16771" y="5970"/>
                  </a:cubicBezTo>
                  <a:cubicBezTo>
                    <a:pt x="16762" y="5961"/>
                    <a:pt x="16754" y="5953"/>
                    <a:pt x="16746" y="5945"/>
                  </a:cubicBezTo>
                  <a:lnTo>
                    <a:pt x="16746" y="5945"/>
                  </a:lnTo>
                  <a:cubicBezTo>
                    <a:pt x="16922" y="6129"/>
                    <a:pt x="17102" y="6310"/>
                    <a:pt x="17283" y="6490"/>
                  </a:cubicBezTo>
                  <a:cubicBezTo>
                    <a:pt x="17451" y="6667"/>
                    <a:pt x="17623" y="6839"/>
                    <a:pt x="17803" y="7002"/>
                  </a:cubicBezTo>
                  <a:cubicBezTo>
                    <a:pt x="17933" y="7112"/>
                    <a:pt x="18064" y="7225"/>
                    <a:pt x="18202" y="7334"/>
                  </a:cubicBezTo>
                  <a:cubicBezTo>
                    <a:pt x="18345" y="7452"/>
                    <a:pt x="18500" y="7556"/>
                    <a:pt x="18655" y="7666"/>
                  </a:cubicBezTo>
                  <a:cubicBezTo>
                    <a:pt x="18655" y="7666"/>
                    <a:pt x="18655" y="7666"/>
                    <a:pt x="18655" y="7666"/>
                  </a:cubicBezTo>
                  <a:lnTo>
                    <a:pt x="18655" y="7666"/>
                  </a:lnTo>
                  <a:cubicBezTo>
                    <a:pt x="18660" y="7666"/>
                    <a:pt x="18664" y="7670"/>
                    <a:pt x="18664" y="7670"/>
                  </a:cubicBezTo>
                  <a:lnTo>
                    <a:pt x="18655" y="7666"/>
                  </a:lnTo>
                  <a:lnTo>
                    <a:pt x="18655" y="7666"/>
                  </a:lnTo>
                  <a:cubicBezTo>
                    <a:pt x="18714" y="7708"/>
                    <a:pt x="18773" y="7745"/>
                    <a:pt x="18832" y="7787"/>
                  </a:cubicBezTo>
                  <a:cubicBezTo>
                    <a:pt x="18827" y="7733"/>
                    <a:pt x="18806" y="7678"/>
                    <a:pt x="18769" y="7632"/>
                  </a:cubicBezTo>
                  <a:cubicBezTo>
                    <a:pt x="18303" y="7103"/>
                    <a:pt x="17841" y="6562"/>
                    <a:pt x="17392" y="6016"/>
                  </a:cubicBezTo>
                  <a:cubicBezTo>
                    <a:pt x="16297" y="4547"/>
                    <a:pt x="15092" y="3082"/>
                    <a:pt x="14433" y="1353"/>
                  </a:cubicBezTo>
                  <a:cubicBezTo>
                    <a:pt x="14395" y="1206"/>
                    <a:pt x="14378" y="1046"/>
                    <a:pt x="14441" y="904"/>
                  </a:cubicBezTo>
                  <a:cubicBezTo>
                    <a:pt x="14564" y="710"/>
                    <a:pt x="14789" y="555"/>
                    <a:pt x="15005" y="555"/>
                  </a:cubicBezTo>
                  <a:close/>
                  <a:moveTo>
                    <a:pt x="14992" y="0"/>
                  </a:moveTo>
                  <a:cubicBezTo>
                    <a:pt x="14851" y="0"/>
                    <a:pt x="14703" y="33"/>
                    <a:pt x="14546" y="106"/>
                  </a:cubicBezTo>
                  <a:cubicBezTo>
                    <a:pt x="13648" y="526"/>
                    <a:pt x="13782" y="1357"/>
                    <a:pt x="14131" y="2121"/>
                  </a:cubicBezTo>
                  <a:cubicBezTo>
                    <a:pt x="14103" y="2119"/>
                    <a:pt x="14076" y="2118"/>
                    <a:pt x="14049" y="2118"/>
                  </a:cubicBezTo>
                  <a:cubicBezTo>
                    <a:pt x="13399" y="2118"/>
                    <a:pt x="13034" y="2791"/>
                    <a:pt x="12909" y="3372"/>
                  </a:cubicBezTo>
                  <a:cubicBezTo>
                    <a:pt x="12561" y="4723"/>
                    <a:pt x="12863" y="6104"/>
                    <a:pt x="13388" y="7368"/>
                  </a:cubicBezTo>
                  <a:cubicBezTo>
                    <a:pt x="12624" y="7431"/>
                    <a:pt x="12158" y="8367"/>
                    <a:pt x="12154" y="9067"/>
                  </a:cubicBezTo>
                  <a:cubicBezTo>
                    <a:pt x="12196" y="10772"/>
                    <a:pt x="13417" y="12157"/>
                    <a:pt x="14450" y="13412"/>
                  </a:cubicBezTo>
                  <a:cubicBezTo>
                    <a:pt x="15180" y="14310"/>
                    <a:pt x="16015" y="15120"/>
                    <a:pt x="16939" y="15817"/>
                  </a:cubicBezTo>
                  <a:cubicBezTo>
                    <a:pt x="14974" y="16719"/>
                    <a:pt x="13023" y="17735"/>
                    <a:pt x="10911" y="18238"/>
                  </a:cubicBezTo>
                  <a:cubicBezTo>
                    <a:pt x="10681" y="18250"/>
                    <a:pt x="10450" y="18255"/>
                    <a:pt x="10220" y="18255"/>
                  </a:cubicBezTo>
                  <a:cubicBezTo>
                    <a:pt x="9337" y="18255"/>
                    <a:pt x="8452" y="18182"/>
                    <a:pt x="7570" y="18108"/>
                  </a:cubicBezTo>
                  <a:cubicBezTo>
                    <a:pt x="6693" y="18038"/>
                    <a:pt x="5815" y="17964"/>
                    <a:pt x="4938" y="17964"/>
                  </a:cubicBezTo>
                  <a:cubicBezTo>
                    <a:pt x="4871" y="17964"/>
                    <a:pt x="4804" y="17965"/>
                    <a:pt x="4737" y="17966"/>
                  </a:cubicBezTo>
                  <a:cubicBezTo>
                    <a:pt x="4685" y="17964"/>
                    <a:pt x="4633" y="17963"/>
                    <a:pt x="4580" y="17963"/>
                  </a:cubicBezTo>
                  <a:cubicBezTo>
                    <a:pt x="2116" y="17963"/>
                    <a:pt x="0" y="20272"/>
                    <a:pt x="477" y="22746"/>
                  </a:cubicBezTo>
                  <a:cubicBezTo>
                    <a:pt x="720" y="23779"/>
                    <a:pt x="1018" y="25051"/>
                    <a:pt x="2135" y="25496"/>
                  </a:cubicBezTo>
                  <a:cubicBezTo>
                    <a:pt x="2467" y="25655"/>
                    <a:pt x="2835" y="25739"/>
                    <a:pt x="3203" y="25739"/>
                  </a:cubicBezTo>
                  <a:cubicBezTo>
                    <a:pt x="3212" y="25739"/>
                    <a:pt x="3221" y="25739"/>
                    <a:pt x="3230" y="25739"/>
                  </a:cubicBezTo>
                  <a:cubicBezTo>
                    <a:pt x="4162" y="25739"/>
                    <a:pt x="5090" y="25290"/>
                    <a:pt x="5954" y="24946"/>
                  </a:cubicBezTo>
                  <a:cubicBezTo>
                    <a:pt x="7755" y="24173"/>
                    <a:pt x="9531" y="23300"/>
                    <a:pt x="11201" y="22268"/>
                  </a:cubicBezTo>
                  <a:cubicBezTo>
                    <a:pt x="11482" y="23078"/>
                    <a:pt x="11927" y="23804"/>
                    <a:pt x="12427" y="24497"/>
                  </a:cubicBezTo>
                  <a:cubicBezTo>
                    <a:pt x="14357" y="28249"/>
                    <a:pt x="18504" y="30092"/>
                    <a:pt x="22584" y="30092"/>
                  </a:cubicBezTo>
                  <a:cubicBezTo>
                    <a:pt x="22689" y="30092"/>
                    <a:pt x="22790" y="30092"/>
                    <a:pt x="22890" y="30087"/>
                  </a:cubicBezTo>
                  <a:cubicBezTo>
                    <a:pt x="23046" y="30087"/>
                    <a:pt x="23201" y="30079"/>
                    <a:pt x="23356" y="30075"/>
                  </a:cubicBezTo>
                  <a:cubicBezTo>
                    <a:pt x="23444" y="30792"/>
                    <a:pt x="23537" y="31485"/>
                    <a:pt x="23629" y="32211"/>
                  </a:cubicBezTo>
                  <a:cubicBezTo>
                    <a:pt x="23033" y="32547"/>
                    <a:pt x="22450" y="32908"/>
                    <a:pt x="21883" y="33290"/>
                  </a:cubicBezTo>
                  <a:cubicBezTo>
                    <a:pt x="21630" y="33457"/>
                    <a:pt x="21796" y="33801"/>
                    <a:pt x="22034" y="33801"/>
                  </a:cubicBezTo>
                  <a:cubicBezTo>
                    <a:pt x="22084" y="33801"/>
                    <a:pt x="22137" y="33786"/>
                    <a:pt x="22189" y="33752"/>
                  </a:cubicBezTo>
                  <a:cubicBezTo>
                    <a:pt x="22769" y="33386"/>
                    <a:pt x="23331" y="32983"/>
                    <a:pt x="23957" y="32706"/>
                  </a:cubicBezTo>
                  <a:cubicBezTo>
                    <a:pt x="24340" y="32729"/>
                    <a:pt x="25922" y="33346"/>
                    <a:pt x="26705" y="33346"/>
                  </a:cubicBezTo>
                  <a:cubicBezTo>
                    <a:pt x="26959" y="33346"/>
                    <a:pt x="27129" y="33281"/>
                    <a:pt x="27146" y="33109"/>
                  </a:cubicBezTo>
                  <a:cubicBezTo>
                    <a:pt x="27155" y="32958"/>
                    <a:pt x="27042" y="32824"/>
                    <a:pt x="26890" y="32816"/>
                  </a:cubicBezTo>
                  <a:cubicBezTo>
                    <a:pt x="26236" y="32723"/>
                    <a:pt x="25593" y="32585"/>
                    <a:pt x="24960" y="32396"/>
                  </a:cubicBezTo>
                  <a:cubicBezTo>
                    <a:pt x="25602" y="32320"/>
                    <a:pt x="26231" y="32148"/>
                    <a:pt x="26878" y="32094"/>
                  </a:cubicBezTo>
                  <a:cubicBezTo>
                    <a:pt x="27226" y="32081"/>
                    <a:pt x="27202" y="31543"/>
                    <a:pt x="26871" y="31543"/>
                  </a:cubicBezTo>
                  <a:cubicBezTo>
                    <a:pt x="26862" y="31543"/>
                    <a:pt x="26853" y="31543"/>
                    <a:pt x="26844" y="31544"/>
                  </a:cubicBezTo>
                  <a:cubicBezTo>
                    <a:pt x="25950" y="31666"/>
                    <a:pt x="25039" y="31791"/>
                    <a:pt x="24158" y="32022"/>
                  </a:cubicBezTo>
                  <a:cubicBezTo>
                    <a:pt x="24074" y="31368"/>
                    <a:pt x="23990" y="30709"/>
                    <a:pt x="23906" y="30050"/>
                  </a:cubicBezTo>
                  <a:cubicBezTo>
                    <a:pt x="26483" y="29877"/>
                    <a:pt x="29048" y="29017"/>
                    <a:pt x="31096" y="27472"/>
                  </a:cubicBezTo>
                  <a:cubicBezTo>
                    <a:pt x="31436" y="28207"/>
                    <a:pt x="31868" y="28895"/>
                    <a:pt x="32267" y="29596"/>
                  </a:cubicBezTo>
                  <a:cubicBezTo>
                    <a:pt x="31604" y="30083"/>
                    <a:pt x="30928" y="30557"/>
                    <a:pt x="30231" y="31002"/>
                  </a:cubicBezTo>
                  <a:cubicBezTo>
                    <a:pt x="30047" y="31103"/>
                    <a:pt x="29845" y="31313"/>
                    <a:pt x="30013" y="31523"/>
                  </a:cubicBezTo>
                  <a:cubicBezTo>
                    <a:pt x="30066" y="31590"/>
                    <a:pt x="30146" y="31624"/>
                    <a:pt x="30226" y="31624"/>
                  </a:cubicBezTo>
                  <a:cubicBezTo>
                    <a:pt x="30287" y="31624"/>
                    <a:pt x="30349" y="31605"/>
                    <a:pt x="30399" y="31565"/>
                  </a:cubicBezTo>
                  <a:cubicBezTo>
                    <a:pt x="30941" y="31179"/>
                    <a:pt x="31516" y="30847"/>
                    <a:pt x="32040" y="30436"/>
                  </a:cubicBezTo>
                  <a:cubicBezTo>
                    <a:pt x="32225" y="30280"/>
                    <a:pt x="32422" y="30142"/>
                    <a:pt x="32632" y="30020"/>
                  </a:cubicBezTo>
                  <a:cubicBezTo>
                    <a:pt x="32701" y="30010"/>
                    <a:pt x="32813" y="30006"/>
                    <a:pt x="32955" y="30006"/>
                  </a:cubicBezTo>
                  <a:cubicBezTo>
                    <a:pt x="33277" y="30006"/>
                    <a:pt x="33756" y="30025"/>
                    <a:pt x="34239" y="30025"/>
                  </a:cubicBezTo>
                  <a:cubicBezTo>
                    <a:pt x="35205" y="30025"/>
                    <a:pt x="36189" y="29952"/>
                    <a:pt x="35982" y="29512"/>
                  </a:cubicBezTo>
                  <a:cubicBezTo>
                    <a:pt x="35936" y="29411"/>
                    <a:pt x="35837" y="29350"/>
                    <a:pt x="35730" y="29350"/>
                  </a:cubicBezTo>
                  <a:cubicBezTo>
                    <a:pt x="35699" y="29350"/>
                    <a:pt x="35668" y="29355"/>
                    <a:pt x="35638" y="29365"/>
                  </a:cubicBezTo>
                  <a:lnTo>
                    <a:pt x="35646" y="29365"/>
                  </a:lnTo>
                  <a:lnTo>
                    <a:pt x="35675" y="29361"/>
                  </a:lnTo>
                  <a:lnTo>
                    <a:pt x="35675" y="29361"/>
                  </a:lnTo>
                  <a:cubicBezTo>
                    <a:pt x="35042" y="29458"/>
                    <a:pt x="34404" y="29466"/>
                    <a:pt x="33757" y="29466"/>
                  </a:cubicBezTo>
                  <a:cubicBezTo>
                    <a:pt x="34370" y="29214"/>
                    <a:pt x="35000" y="29004"/>
                    <a:pt x="35600" y="28736"/>
                  </a:cubicBezTo>
                  <a:cubicBezTo>
                    <a:pt x="35857" y="28581"/>
                    <a:pt x="35691" y="28222"/>
                    <a:pt x="35453" y="28222"/>
                  </a:cubicBezTo>
                  <a:cubicBezTo>
                    <a:pt x="35407" y="28222"/>
                    <a:pt x="35359" y="28235"/>
                    <a:pt x="35310" y="28266"/>
                  </a:cubicBezTo>
                  <a:cubicBezTo>
                    <a:pt x="34479" y="28631"/>
                    <a:pt x="33568" y="28900"/>
                    <a:pt x="32746" y="29315"/>
                  </a:cubicBezTo>
                  <a:cubicBezTo>
                    <a:pt x="32326" y="28589"/>
                    <a:pt x="31881" y="27884"/>
                    <a:pt x="31537" y="27116"/>
                  </a:cubicBezTo>
                  <a:cubicBezTo>
                    <a:pt x="32490" y="26327"/>
                    <a:pt x="33291" y="25374"/>
                    <a:pt x="33904" y="24299"/>
                  </a:cubicBezTo>
                  <a:cubicBezTo>
                    <a:pt x="34756" y="23103"/>
                    <a:pt x="34827" y="21579"/>
                    <a:pt x="35465" y="20278"/>
                  </a:cubicBezTo>
                  <a:cubicBezTo>
                    <a:pt x="35877" y="19758"/>
                    <a:pt x="36561" y="19493"/>
                    <a:pt x="37102" y="19124"/>
                  </a:cubicBezTo>
                  <a:cubicBezTo>
                    <a:pt x="38244" y="18432"/>
                    <a:pt x="39377" y="17705"/>
                    <a:pt x="40481" y="16954"/>
                  </a:cubicBezTo>
                  <a:cubicBezTo>
                    <a:pt x="40628" y="16832"/>
                    <a:pt x="40779" y="16715"/>
                    <a:pt x="40926" y="16593"/>
                  </a:cubicBezTo>
                  <a:cubicBezTo>
                    <a:pt x="40972" y="16555"/>
                    <a:pt x="41021" y="16517"/>
                    <a:pt x="41067" y="16479"/>
                  </a:cubicBezTo>
                  <a:lnTo>
                    <a:pt x="41067" y="16479"/>
                  </a:lnTo>
                  <a:lnTo>
                    <a:pt x="41072" y="16477"/>
                  </a:lnTo>
                  <a:lnTo>
                    <a:pt x="41072" y="16477"/>
                  </a:lnTo>
                  <a:cubicBezTo>
                    <a:pt x="41071" y="16478"/>
                    <a:pt x="41070" y="16479"/>
                    <a:pt x="41069" y="16480"/>
                  </a:cubicBezTo>
                  <a:lnTo>
                    <a:pt x="41077" y="16476"/>
                  </a:lnTo>
                  <a:lnTo>
                    <a:pt x="41072" y="16477"/>
                  </a:lnTo>
                  <a:lnTo>
                    <a:pt x="41072" y="16477"/>
                  </a:lnTo>
                  <a:cubicBezTo>
                    <a:pt x="41167" y="16399"/>
                    <a:pt x="41271" y="16320"/>
                    <a:pt x="41371" y="16241"/>
                  </a:cubicBezTo>
                  <a:lnTo>
                    <a:pt x="41392" y="16224"/>
                  </a:lnTo>
                  <a:cubicBezTo>
                    <a:pt x="40708" y="15917"/>
                    <a:pt x="40028" y="15544"/>
                    <a:pt x="39344" y="15216"/>
                  </a:cubicBezTo>
                  <a:cubicBezTo>
                    <a:pt x="38714" y="14868"/>
                    <a:pt x="38064" y="14562"/>
                    <a:pt x="37409" y="14259"/>
                  </a:cubicBezTo>
                  <a:cubicBezTo>
                    <a:pt x="36855" y="13512"/>
                    <a:pt x="36523" y="12534"/>
                    <a:pt x="35789" y="11880"/>
                  </a:cubicBezTo>
                  <a:cubicBezTo>
                    <a:pt x="35046" y="11040"/>
                    <a:pt x="34194" y="10536"/>
                    <a:pt x="33274" y="10280"/>
                  </a:cubicBezTo>
                  <a:cubicBezTo>
                    <a:pt x="33270" y="9693"/>
                    <a:pt x="33270" y="9101"/>
                    <a:pt x="33241" y="8513"/>
                  </a:cubicBezTo>
                  <a:cubicBezTo>
                    <a:pt x="33183" y="7695"/>
                    <a:pt x="33119" y="4336"/>
                    <a:pt x="31986" y="4336"/>
                  </a:cubicBezTo>
                  <a:cubicBezTo>
                    <a:pt x="31806" y="4336"/>
                    <a:pt x="31599" y="4421"/>
                    <a:pt x="31361" y="4614"/>
                  </a:cubicBezTo>
                  <a:cubicBezTo>
                    <a:pt x="31201" y="3850"/>
                    <a:pt x="31113" y="2927"/>
                    <a:pt x="30496" y="2381"/>
                  </a:cubicBezTo>
                  <a:cubicBezTo>
                    <a:pt x="30342" y="2251"/>
                    <a:pt x="30184" y="2196"/>
                    <a:pt x="30031" y="2196"/>
                  </a:cubicBezTo>
                  <a:cubicBezTo>
                    <a:pt x="29740" y="2196"/>
                    <a:pt x="29467" y="2396"/>
                    <a:pt x="29283" y="2662"/>
                  </a:cubicBezTo>
                  <a:cubicBezTo>
                    <a:pt x="29216" y="2251"/>
                    <a:pt x="29086" y="1861"/>
                    <a:pt x="28775" y="1563"/>
                  </a:cubicBezTo>
                  <a:cubicBezTo>
                    <a:pt x="28623" y="1483"/>
                    <a:pt x="28488" y="1448"/>
                    <a:pt x="28369" y="1448"/>
                  </a:cubicBezTo>
                  <a:cubicBezTo>
                    <a:pt x="27724" y="1448"/>
                    <a:pt x="27529" y="2470"/>
                    <a:pt x="27465" y="3061"/>
                  </a:cubicBezTo>
                  <a:cubicBezTo>
                    <a:pt x="26886" y="5781"/>
                    <a:pt x="26257" y="8488"/>
                    <a:pt x="25711" y="11216"/>
                  </a:cubicBezTo>
                  <a:cubicBezTo>
                    <a:pt x="25690" y="11456"/>
                    <a:pt x="25497" y="11829"/>
                    <a:pt x="25518" y="12102"/>
                  </a:cubicBezTo>
                  <a:cubicBezTo>
                    <a:pt x="25354" y="11922"/>
                    <a:pt x="25161" y="11745"/>
                    <a:pt x="25077" y="11607"/>
                  </a:cubicBezTo>
                  <a:cubicBezTo>
                    <a:pt x="23717" y="10108"/>
                    <a:pt x="22529" y="8476"/>
                    <a:pt x="21316" y="6864"/>
                  </a:cubicBezTo>
                  <a:cubicBezTo>
                    <a:pt x="19957" y="5013"/>
                    <a:pt x="18492" y="3246"/>
                    <a:pt x="16922" y="1567"/>
                  </a:cubicBezTo>
                  <a:cubicBezTo>
                    <a:pt x="16354" y="1067"/>
                    <a:pt x="15798" y="0"/>
                    <a:pt x="1499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4" name="Google Shape;3154;p43"/>
            <p:cNvSpPr/>
            <p:nvPr/>
          </p:nvSpPr>
          <p:spPr>
            <a:xfrm>
              <a:off x="804813" y="4510784"/>
              <a:ext cx="58137" cy="28003"/>
            </a:xfrm>
            <a:custGeom>
              <a:avLst/>
              <a:gdLst/>
              <a:ahLst/>
              <a:cxnLst/>
              <a:rect l="l" t="t" r="r" b="b"/>
              <a:pathLst>
                <a:path w="2784" h="1341" extrusionOk="0">
                  <a:moveTo>
                    <a:pt x="0" y="1"/>
                  </a:moveTo>
                  <a:lnTo>
                    <a:pt x="0" y="1"/>
                  </a:lnTo>
                  <a:cubicBezTo>
                    <a:pt x="26" y="534"/>
                    <a:pt x="366" y="1059"/>
                    <a:pt x="865" y="1260"/>
                  </a:cubicBezTo>
                  <a:cubicBezTo>
                    <a:pt x="999" y="1311"/>
                    <a:pt x="1143" y="1340"/>
                    <a:pt x="1286" y="1340"/>
                  </a:cubicBezTo>
                  <a:cubicBezTo>
                    <a:pt x="1295" y="1340"/>
                    <a:pt x="1305" y="1340"/>
                    <a:pt x="1314" y="1340"/>
                  </a:cubicBezTo>
                  <a:cubicBezTo>
                    <a:pt x="1709" y="1340"/>
                    <a:pt x="2099" y="1168"/>
                    <a:pt x="2405" y="916"/>
                  </a:cubicBezTo>
                  <a:cubicBezTo>
                    <a:pt x="2548" y="815"/>
                    <a:pt x="2750" y="622"/>
                    <a:pt x="2783" y="446"/>
                  </a:cubicBezTo>
                  <a:lnTo>
                    <a:pt x="2783" y="446"/>
                  </a:lnTo>
                  <a:cubicBezTo>
                    <a:pt x="2754" y="471"/>
                    <a:pt x="2724" y="492"/>
                    <a:pt x="2691" y="513"/>
                  </a:cubicBezTo>
                  <a:cubicBezTo>
                    <a:pt x="2619" y="559"/>
                    <a:pt x="2544" y="597"/>
                    <a:pt x="2464" y="630"/>
                  </a:cubicBezTo>
                  <a:cubicBezTo>
                    <a:pt x="2338" y="685"/>
                    <a:pt x="2208" y="727"/>
                    <a:pt x="2070" y="756"/>
                  </a:cubicBezTo>
                  <a:cubicBezTo>
                    <a:pt x="1910" y="790"/>
                    <a:pt x="1746" y="811"/>
                    <a:pt x="1579" y="815"/>
                  </a:cubicBezTo>
                  <a:cubicBezTo>
                    <a:pt x="1547" y="817"/>
                    <a:pt x="1515" y="817"/>
                    <a:pt x="1484" y="817"/>
                  </a:cubicBezTo>
                  <a:cubicBezTo>
                    <a:pt x="1325" y="817"/>
                    <a:pt x="1165" y="800"/>
                    <a:pt x="1008" y="765"/>
                  </a:cubicBezTo>
                  <a:cubicBezTo>
                    <a:pt x="836" y="710"/>
                    <a:pt x="672" y="622"/>
                    <a:pt x="529" y="505"/>
                  </a:cubicBezTo>
                  <a:cubicBezTo>
                    <a:pt x="378" y="383"/>
                    <a:pt x="240" y="253"/>
                    <a:pt x="110" y="110"/>
                  </a:cubicBezTo>
                  <a:cubicBezTo>
                    <a:pt x="72" y="72"/>
                    <a:pt x="34" y="34"/>
                    <a:pt x="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69436" y="2017117"/>
            <a:ext cx="76464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группа организмов, имеющих сходное строение, процессы жизнедеятельности образ жизни, дающих при скрещивании плодовитое потомство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84032" y="386853"/>
            <a:ext cx="2448272" cy="1012974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рямоугольник 74"/>
          <p:cNvSpPr/>
          <p:nvPr/>
        </p:nvSpPr>
        <p:spPr>
          <a:xfrm>
            <a:off x="-52039" y="0"/>
            <a:ext cx="919603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l="17122" t="32446" r="17466" b="32000"/>
          <a:stretch/>
        </p:blipFill>
        <p:spPr>
          <a:xfrm>
            <a:off x="193448" y="1122556"/>
            <a:ext cx="8705063" cy="2661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1" name="Google Shape;3461;p47"/>
          <p:cNvGrpSpPr/>
          <p:nvPr/>
        </p:nvGrpSpPr>
        <p:grpSpPr>
          <a:xfrm flipH="1">
            <a:off x="156440" y="4210205"/>
            <a:ext cx="1355615" cy="787594"/>
            <a:chOff x="7550215" y="4120030"/>
            <a:chExt cx="1355615" cy="787594"/>
          </a:xfrm>
        </p:grpSpPr>
        <p:sp>
          <p:nvSpPr>
            <p:cNvPr id="3462" name="Google Shape;3462;p47"/>
            <p:cNvSpPr/>
            <p:nvPr/>
          </p:nvSpPr>
          <p:spPr>
            <a:xfrm>
              <a:off x="7637474" y="4789075"/>
              <a:ext cx="1058635" cy="118549"/>
            </a:xfrm>
            <a:custGeom>
              <a:avLst/>
              <a:gdLst/>
              <a:ahLst/>
              <a:cxnLst/>
              <a:rect l="l" t="t" r="r" b="b"/>
              <a:pathLst>
                <a:path w="45621" h="3262" extrusionOk="0">
                  <a:moveTo>
                    <a:pt x="22813" y="0"/>
                  </a:moveTo>
                  <a:cubicBezTo>
                    <a:pt x="16760" y="0"/>
                    <a:pt x="10960" y="168"/>
                    <a:pt x="6683" y="474"/>
                  </a:cubicBezTo>
                  <a:cubicBezTo>
                    <a:pt x="2406" y="781"/>
                    <a:pt x="1" y="1196"/>
                    <a:pt x="1" y="1629"/>
                  </a:cubicBezTo>
                  <a:cubicBezTo>
                    <a:pt x="1" y="2061"/>
                    <a:pt x="2406" y="2477"/>
                    <a:pt x="6683" y="2783"/>
                  </a:cubicBezTo>
                  <a:cubicBezTo>
                    <a:pt x="10960" y="3089"/>
                    <a:pt x="16760" y="3261"/>
                    <a:pt x="22813" y="3261"/>
                  </a:cubicBezTo>
                  <a:cubicBezTo>
                    <a:pt x="28861" y="3261"/>
                    <a:pt x="34662" y="3089"/>
                    <a:pt x="38943" y="2783"/>
                  </a:cubicBezTo>
                  <a:cubicBezTo>
                    <a:pt x="43220" y="2477"/>
                    <a:pt x="45621" y="2061"/>
                    <a:pt x="45621" y="1629"/>
                  </a:cubicBezTo>
                  <a:cubicBezTo>
                    <a:pt x="45621" y="1196"/>
                    <a:pt x="43220" y="781"/>
                    <a:pt x="38943" y="474"/>
                  </a:cubicBezTo>
                  <a:cubicBezTo>
                    <a:pt x="34662" y="168"/>
                    <a:pt x="28861" y="0"/>
                    <a:pt x="2281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463" name="Google Shape;3463;p47"/>
            <p:cNvGrpSpPr/>
            <p:nvPr/>
          </p:nvGrpSpPr>
          <p:grpSpPr>
            <a:xfrm>
              <a:off x="7550215" y="4120030"/>
              <a:ext cx="1355615" cy="736001"/>
              <a:chOff x="7676515" y="4333480"/>
              <a:chExt cx="1355615" cy="736001"/>
            </a:xfrm>
          </p:grpSpPr>
          <p:sp>
            <p:nvSpPr>
              <p:cNvPr id="3464" name="Google Shape;3464;p47"/>
              <p:cNvSpPr/>
              <p:nvPr/>
            </p:nvSpPr>
            <p:spPr>
              <a:xfrm>
                <a:off x="8542379" y="4342906"/>
                <a:ext cx="460171" cy="457444"/>
              </a:xfrm>
              <a:custGeom>
                <a:avLst/>
                <a:gdLst/>
                <a:ahLst/>
                <a:cxnLst/>
                <a:rect l="l" t="t" r="r" b="b"/>
                <a:pathLst>
                  <a:path w="23288" h="23150" extrusionOk="0">
                    <a:moveTo>
                      <a:pt x="19678" y="4281"/>
                    </a:moveTo>
                    <a:cubicBezTo>
                      <a:pt x="19728" y="4281"/>
                      <a:pt x="19778" y="4294"/>
                      <a:pt x="19825" y="4310"/>
                    </a:cubicBezTo>
                    <a:cubicBezTo>
                      <a:pt x="19846" y="4323"/>
                      <a:pt x="19867" y="4335"/>
                      <a:pt x="19888" y="4348"/>
                    </a:cubicBezTo>
                    <a:cubicBezTo>
                      <a:pt x="19913" y="4365"/>
                      <a:pt x="19938" y="4382"/>
                      <a:pt x="19963" y="4398"/>
                    </a:cubicBezTo>
                    <a:cubicBezTo>
                      <a:pt x="19972" y="4403"/>
                      <a:pt x="19980" y="4411"/>
                      <a:pt x="19988" y="4419"/>
                    </a:cubicBezTo>
                    <a:cubicBezTo>
                      <a:pt x="20081" y="4503"/>
                      <a:pt x="20177" y="4587"/>
                      <a:pt x="20274" y="4671"/>
                    </a:cubicBezTo>
                    <a:cubicBezTo>
                      <a:pt x="20286" y="4684"/>
                      <a:pt x="20295" y="4696"/>
                      <a:pt x="20307" y="4705"/>
                    </a:cubicBezTo>
                    <a:cubicBezTo>
                      <a:pt x="20374" y="4776"/>
                      <a:pt x="20442" y="4843"/>
                      <a:pt x="20509" y="4910"/>
                    </a:cubicBezTo>
                    <a:lnTo>
                      <a:pt x="20446" y="4906"/>
                    </a:lnTo>
                    <a:cubicBezTo>
                      <a:pt x="20374" y="4906"/>
                      <a:pt x="20299" y="4902"/>
                      <a:pt x="20228" y="4894"/>
                    </a:cubicBezTo>
                    <a:cubicBezTo>
                      <a:pt x="20152" y="4881"/>
                      <a:pt x="20076" y="4869"/>
                      <a:pt x="20001" y="4856"/>
                    </a:cubicBezTo>
                    <a:lnTo>
                      <a:pt x="19984" y="4856"/>
                    </a:lnTo>
                    <a:cubicBezTo>
                      <a:pt x="19963" y="4848"/>
                      <a:pt x="19942" y="4843"/>
                      <a:pt x="19921" y="4839"/>
                    </a:cubicBezTo>
                    <a:lnTo>
                      <a:pt x="19913" y="4839"/>
                    </a:lnTo>
                    <a:cubicBezTo>
                      <a:pt x="19909" y="4839"/>
                      <a:pt x="19904" y="4835"/>
                      <a:pt x="19900" y="4835"/>
                    </a:cubicBezTo>
                    <a:cubicBezTo>
                      <a:pt x="19825" y="4818"/>
                      <a:pt x="19749" y="4806"/>
                      <a:pt x="19682" y="4785"/>
                    </a:cubicBezTo>
                    <a:cubicBezTo>
                      <a:pt x="19590" y="4743"/>
                      <a:pt x="19518" y="4671"/>
                      <a:pt x="19476" y="4579"/>
                    </a:cubicBezTo>
                    <a:cubicBezTo>
                      <a:pt x="19438" y="4440"/>
                      <a:pt x="19531" y="4302"/>
                      <a:pt x="19678" y="4281"/>
                    </a:cubicBezTo>
                    <a:close/>
                    <a:moveTo>
                      <a:pt x="15130" y="3606"/>
                    </a:moveTo>
                    <a:cubicBezTo>
                      <a:pt x="15227" y="3606"/>
                      <a:pt x="15326" y="3624"/>
                      <a:pt x="15422" y="3660"/>
                    </a:cubicBezTo>
                    <a:cubicBezTo>
                      <a:pt x="15804" y="3802"/>
                      <a:pt x="16026" y="4197"/>
                      <a:pt x="15951" y="4596"/>
                    </a:cubicBezTo>
                    <a:cubicBezTo>
                      <a:pt x="15909" y="4801"/>
                      <a:pt x="15795" y="4986"/>
                      <a:pt x="15627" y="5112"/>
                    </a:cubicBezTo>
                    <a:cubicBezTo>
                      <a:pt x="15482" y="5218"/>
                      <a:pt x="15308" y="5272"/>
                      <a:pt x="15129" y="5272"/>
                    </a:cubicBezTo>
                    <a:cubicBezTo>
                      <a:pt x="15116" y="5272"/>
                      <a:pt x="15103" y="5272"/>
                      <a:pt x="15090" y="5271"/>
                    </a:cubicBezTo>
                    <a:cubicBezTo>
                      <a:pt x="15061" y="5271"/>
                      <a:pt x="15031" y="5267"/>
                      <a:pt x="15002" y="5263"/>
                    </a:cubicBezTo>
                    <a:cubicBezTo>
                      <a:pt x="14775" y="5229"/>
                      <a:pt x="14574" y="5104"/>
                      <a:pt x="14444" y="4910"/>
                    </a:cubicBezTo>
                    <a:cubicBezTo>
                      <a:pt x="14301" y="4701"/>
                      <a:pt x="14259" y="4436"/>
                      <a:pt x="14335" y="4193"/>
                    </a:cubicBezTo>
                    <a:cubicBezTo>
                      <a:pt x="14351" y="4142"/>
                      <a:pt x="14372" y="4092"/>
                      <a:pt x="14398" y="4046"/>
                    </a:cubicBezTo>
                    <a:cubicBezTo>
                      <a:pt x="14402" y="4037"/>
                      <a:pt x="14406" y="4029"/>
                      <a:pt x="14410" y="4021"/>
                    </a:cubicBezTo>
                    <a:cubicBezTo>
                      <a:pt x="14564" y="3757"/>
                      <a:pt x="14842" y="3606"/>
                      <a:pt x="15130" y="3606"/>
                    </a:cubicBezTo>
                    <a:close/>
                    <a:moveTo>
                      <a:pt x="15742" y="0"/>
                    </a:moveTo>
                    <a:cubicBezTo>
                      <a:pt x="13059" y="0"/>
                      <a:pt x="10361" y="1344"/>
                      <a:pt x="8895" y="3828"/>
                    </a:cubicBezTo>
                    <a:cubicBezTo>
                      <a:pt x="7065" y="6812"/>
                      <a:pt x="8341" y="10808"/>
                      <a:pt x="6204" y="13691"/>
                    </a:cubicBezTo>
                    <a:cubicBezTo>
                      <a:pt x="6297" y="15064"/>
                      <a:pt x="5462" y="16256"/>
                      <a:pt x="4790" y="17414"/>
                    </a:cubicBezTo>
                    <a:cubicBezTo>
                      <a:pt x="3900" y="19160"/>
                      <a:pt x="2603" y="20646"/>
                      <a:pt x="1088" y="21884"/>
                    </a:cubicBezTo>
                    <a:cubicBezTo>
                      <a:pt x="735" y="22203"/>
                      <a:pt x="370" y="22518"/>
                      <a:pt x="1" y="22829"/>
                    </a:cubicBezTo>
                    <a:cubicBezTo>
                      <a:pt x="978" y="23062"/>
                      <a:pt x="1981" y="23150"/>
                      <a:pt x="2988" y="23150"/>
                    </a:cubicBezTo>
                    <a:cubicBezTo>
                      <a:pt x="4283" y="23150"/>
                      <a:pt x="5586" y="23005"/>
                      <a:pt x="6851" y="22837"/>
                    </a:cubicBezTo>
                    <a:cubicBezTo>
                      <a:pt x="11841" y="21742"/>
                      <a:pt x="16840" y="19437"/>
                      <a:pt x="20026" y="15332"/>
                    </a:cubicBezTo>
                    <a:cubicBezTo>
                      <a:pt x="21550" y="13372"/>
                      <a:pt x="22767" y="11034"/>
                      <a:pt x="23086" y="8671"/>
                    </a:cubicBezTo>
                    <a:lnTo>
                      <a:pt x="23086" y="8671"/>
                    </a:lnTo>
                    <a:cubicBezTo>
                      <a:pt x="22501" y="8932"/>
                      <a:pt x="21868" y="9067"/>
                      <a:pt x="21227" y="9067"/>
                    </a:cubicBezTo>
                    <a:cubicBezTo>
                      <a:pt x="21156" y="9067"/>
                      <a:pt x="21084" y="9065"/>
                      <a:pt x="21012" y="9062"/>
                    </a:cubicBezTo>
                    <a:cubicBezTo>
                      <a:pt x="20828" y="9053"/>
                      <a:pt x="20643" y="9036"/>
                      <a:pt x="20458" y="9007"/>
                    </a:cubicBezTo>
                    <a:cubicBezTo>
                      <a:pt x="19871" y="8919"/>
                      <a:pt x="19300" y="8759"/>
                      <a:pt x="18750" y="8537"/>
                    </a:cubicBezTo>
                    <a:cubicBezTo>
                      <a:pt x="18641" y="8478"/>
                      <a:pt x="18532" y="8419"/>
                      <a:pt x="18423" y="8356"/>
                    </a:cubicBezTo>
                    <a:lnTo>
                      <a:pt x="18414" y="8356"/>
                    </a:lnTo>
                    <a:cubicBezTo>
                      <a:pt x="18414" y="8352"/>
                      <a:pt x="18410" y="8352"/>
                      <a:pt x="18406" y="8352"/>
                    </a:cubicBezTo>
                    <a:lnTo>
                      <a:pt x="18402" y="8352"/>
                    </a:lnTo>
                    <a:cubicBezTo>
                      <a:pt x="18293" y="8285"/>
                      <a:pt x="18188" y="8218"/>
                      <a:pt x="18083" y="8151"/>
                    </a:cubicBezTo>
                    <a:cubicBezTo>
                      <a:pt x="18074" y="8142"/>
                      <a:pt x="18066" y="8138"/>
                      <a:pt x="18058" y="8130"/>
                    </a:cubicBezTo>
                    <a:lnTo>
                      <a:pt x="17995" y="8084"/>
                    </a:lnTo>
                    <a:cubicBezTo>
                      <a:pt x="17869" y="7987"/>
                      <a:pt x="17751" y="7886"/>
                      <a:pt x="17629" y="7786"/>
                    </a:cubicBezTo>
                    <a:cubicBezTo>
                      <a:pt x="17617" y="7769"/>
                      <a:pt x="17604" y="7756"/>
                      <a:pt x="17592" y="7744"/>
                    </a:cubicBezTo>
                    <a:cubicBezTo>
                      <a:pt x="17587" y="7744"/>
                      <a:pt x="17583" y="7739"/>
                      <a:pt x="17579" y="7735"/>
                    </a:cubicBezTo>
                    <a:cubicBezTo>
                      <a:pt x="17571" y="7731"/>
                      <a:pt x="17562" y="7723"/>
                      <a:pt x="17558" y="7714"/>
                    </a:cubicBezTo>
                    <a:cubicBezTo>
                      <a:pt x="17550" y="7710"/>
                      <a:pt x="17546" y="7706"/>
                      <a:pt x="17541" y="7702"/>
                    </a:cubicBezTo>
                    <a:cubicBezTo>
                      <a:pt x="17541" y="7697"/>
                      <a:pt x="17537" y="7697"/>
                      <a:pt x="17537" y="7697"/>
                    </a:cubicBezTo>
                    <a:cubicBezTo>
                      <a:pt x="17533" y="7689"/>
                      <a:pt x="17525" y="7685"/>
                      <a:pt x="17520" y="7681"/>
                    </a:cubicBezTo>
                    <a:lnTo>
                      <a:pt x="17470" y="7630"/>
                    </a:lnTo>
                    <a:cubicBezTo>
                      <a:pt x="17449" y="7609"/>
                      <a:pt x="17432" y="7593"/>
                      <a:pt x="17415" y="7576"/>
                    </a:cubicBezTo>
                    <a:cubicBezTo>
                      <a:pt x="17403" y="7555"/>
                      <a:pt x="17394" y="7555"/>
                      <a:pt x="17382" y="7542"/>
                    </a:cubicBezTo>
                    <a:lnTo>
                      <a:pt x="17378" y="7534"/>
                    </a:lnTo>
                    <a:cubicBezTo>
                      <a:pt x="17273" y="7433"/>
                      <a:pt x="17180" y="7324"/>
                      <a:pt x="17092" y="7206"/>
                    </a:cubicBezTo>
                    <a:cubicBezTo>
                      <a:pt x="17004" y="7089"/>
                      <a:pt x="16924" y="6963"/>
                      <a:pt x="16840" y="6837"/>
                    </a:cubicBezTo>
                    <a:lnTo>
                      <a:pt x="16840" y="6837"/>
                    </a:lnTo>
                    <a:cubicBezTo>
                      <a:pt x="16945" y="6896"/>
                      <a:pt x="17050" y="7005"/>
                      <a:pt x="17134" y="7068"/>
                    </a:cubicBezTo>
                    <a:cubicBezTo>
                      <a:pt x="18309" y="7958"/>
                      <a:pt x="19749" y="8571"/>
                      <a:pt x="21248" y="8596"/>
                    </a:cubicBezTo>
                    <a:cubicBezTo>
                      <a:pt x="21898" y="8579"/>
                      <a:pt x="22561" y="8440"/>
                      <a:pt x="23132" y="8117"/>
                    </a:cubicBezTo>
                    <a:cubicBezTo>
                      <a:pt x="23132" y="8113"/>
                      <a:pt x="23136" y="8113"/>
                      <a:pt x="23145" y="8109"/>
                    </a:cubicBezTo>
                    <a:cubicBezTo>
                      <a:pt x="23287" y="6182"/>
                      <a:pt x="22800" y="4252"/>
                      <a:pt x="21369" y="2514"/>
                    </a:cubicBezTo>
                    <a:cubicBezTo>
                      <a:pt x="19889" y="806"/>
                      <a:pt x="17820" y="0"/>
                      <a:pt x="1574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5" name="Google Shape;3465;p47"/>
              <p:cNvSpPr/>
              <p:nvPr/>
            </p:nvSpPr>
            <p:spPr>
              <a:xfrm>
                <a:off x="7853170" y="4847655"/>
                <a:ext cx="255813" cy="212598"/>
              </a:xfrm>
              <a:custGeom>
                <a:avLst/>
                <a:gdLst/>
                <a:ahLst/>
                <a:cxnLst/>
                <a:rect l="l" t="t" r="r" b="b"/>
                <a:pathLst>
                  <a:path w="12946" h="10759" extrusionOk="0">
                    <a:moveTo>
                      <a:pt x="1969" y="0"/>
                    </a:moveTo>
                    <a:cubicBezTo>
                      <a:pt x="941" y="2242"/>
                      <a:pt x="1" y="4773"/>
                      <a:pt x="399" y="7249"/>
                    </a:cubicBezTo>
                    <a:cubicBezTo>
                      <a:pt x="1285" y="10028"/>
                      <a:pt x="4865" y="10065"/>
                      <a:pt x="7266" y="10498"/>
                    </a:cubicBezTo>
                    <a:cubicBezTo>
                      <a:pt x="8017" y="10652"/>
                      <a:pt x="8774" y="10758"/>
                      <a:pt x="9524" y="10758"/>
                    </a:cubicBezTo>
                    <a:cubicBezTo>
                      <a:pt x="10058" y="10758"/>
                      <a:pt x="10588" y="10705"/>
                      <a:pt x="11111" y="10577"/>
                    </a:cubicBezTo>
                    <a:cubicBezTo>
                      <a:pt x="10737" y="9721"/>
                      <a:pt x="10082" y="9012"/>
                      <a:pt x="9331" y="8470"/>
                    </a:cubicBezTo>
                    <a:lnTo>
                      <a:pt x="9331" y="8470"/>
                    </a:lnTo>
                    <a:cubicBezTo>
                      <a:pt x="9403" y="8496"/>
                      <a:pt x="9470" y="8517"/>
                      <a:pt x="9537" y="8542"/>
                    </a:cubicBezTo>
                    <a:cubicBezTo>
                      <a:pt x="9696" y="8600"/>
                      <a:pt x="9852" y="8663"/>
                      <a:pt x="10003" y="8731"/>
                    </a:cubicBezTo>
                    <a:cubicBezTo>
                      <a:pt x="10103" y="8777"/>
                      <a:pt x="10200" y="8823"/>
                      <a:pt x="10301" y="8873"/>
                    </a:cubicBezTo>
                    <a:cubicBezTo>
                      <a:pt x="10305" y="8873"/>
                      <a:pt x="10309" y="8877"/>
                      <a:pt x="10318" y="8882"/>
                    </a:cubicBezTo>
                    <a:cubicBezTo>
                      <a:pt x="10376" y="8915"/>
                      <a:pt x="10435" y="8953"/>
                      <a:pt x="10494" y="8991"/>
                    </a:cubicBezTo>
                    <a:cubicBezTo>
                      <a:pt x="10553" y="9029"/>
                      <a:pt x="10603" y="9066"/>
                      <a:pt x="10658" y="9100"/>
                    </a:cubicBezTo>
                    <a:cubicBezTo>
                      <a:pt x="10662" y="9104"/>
                      <a:pt x="10666" y="9104"/>
                      <a:pt x="10666" y="9108"/>
                    </a:cubicBezTo>
                    <a:cubicBezTo>
                      <a:pt x="10729" y="9159"/>
                      <a:pt x="10788" y="9209"/>
                      <a:pt x="10851" y="9264"/>
                    </a:cubicBezTo>
                    <a:cubicBezTo>
                      <a:pt x="11195" y="9688"/>
                      <a:pt x="11476" y="10137"/>
                      <a:pt x="11560" y="10443"/>
                    </a:cubicBezTo>
                    <a:cubicBezTo>
                      <a:pt x="11619" y="10426"/>
                      <a:pt x="11673" y="10405"/>
                      <a:pt x="11732" y="10384"/>
                    </a:cubicBezTo>
                    <a:cubicBezTo>
                      <a:pt x="12248" y="10225"/>
                      <a:pt x="12790" y="9906"/>
                      <a:pt x="12836" y="9322"/>
                    </a:cubicBezTo>
                    <a:cubicBezTo>
                      <a:pt x="12945" y="7946"/>
                      <a:pt x="8706" y="6019"/>
                      <a:pt x="7535" y="5511"/>
                    </a:cubicBezTo>
                    <a:cubicBezTo>
                      <a:pt x="7526" y="5507"/>
                      <a:pt x="7518" y="5503"/>
                      <a:pt x="7510" y="5503"/>
                    </a:cubicBezTo>
                    <a:cubicBezTo>
                      <a:pt x="7505" y="5511"/>
                      <a:pt x="7501" y="5524"/>
                      <a:pt x="7497" y="5536"/>
                    </a:cubicBezTo>
                    <a:lnTo>
                      <a:pt x="7417" y="5499"/>
                    </a:lnTo>
                    <a:cubicBezTo>
                      <a:pt x="7400" y="5490"/>
                      <a:pt x="7388" y="5482"/>
                      <a:pt x="7371" y="5478"/>
                    </a:cubicBezTo>
                    <a:cubicBezTo>
                      <a:pt x="7279" y="5432"/>
                      <a:pt x="7186" y="5385"/>
                      <a:pt x="7098" y="5343"/>
                    </a:cubicBezTo>
                    <a:cubicBezTo>
                      <a:pt x="7090" y="5339"/>
                      <a:pt x="7081" y="5335"/>
                      <a:pt x="7073" y="5331"/>
                    </a:cubicBezTo>
                    <a:cubicBezTo>
                      <a:pt x="7468" y="4202"/>
                      <a:pt x="7980" y="3110"/>
                      <a:pt x="8488" y="2028"/>
                    </a:cubicBezTo>
                    <a:cubicBezTo>
                      <a:pt x="6267" y="1515"/>
                      <a:pt x="4089" y="840"/>
                      <a:pt x="196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6" name="Google Shape;3466;p47"/>
              <p:cNvSpPr/>
              <p:nvPr/>
            </p:nvSpPr>
            <p:spPr>
              <a:xfrm>
                <a:off x="7691355" y="4795153"/>
                <a:ext cx="192107" cy="108107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5471" extrusionOk="0">
                    <a:moveTo>
                      <a:pt x="4924" y="0"/>
                    </a:moveTo>
                    <a:cubicBezTo>
                      <a:pt x="3568" y="1012"/>
                      <a:pt x="2141" y="1948"/>
                      <a:pt x="853" y="3035"/>
                    </a:cubicBezTo>
                    <a:cubicBezTo>
                      <a:pt x="513" y="3354"/>
                      <a:pt x="30" y="3681"/>
                      <a:pt x="13" y="4185"/>
                    </a:cubicBezTo>
                    <a:cubicBezTo>
                      <a:pt x="13" y="4181"/>
                      <a:pt x="13" y="4177"/>
                      <a:pt x="13" y="4172"/>
                    </a:cubicBezTo>
                    <a:lnTo>
                      <a:pt x="13" y="4172"/>
                    </a:lnTo>
                    <a:cubicBezTo>
                      <a:pt x="1" y="4277"/>
                      <a:pt x="64" y="4374"/>
                      <a:pt x="114" y="4441"/>
                    </a:cubicBezTo>
                    <a:cubicBezTo>
                      <a:pt x="771" y="5291"/>
                      <a:pt x="1880" y="5470"/>
                      <a:pt x="2918" y="5470"/>
                    </a:cubicBezTo>
                    <a:cubicBezTo>
                      <a:pt x="3127" y="5470"/>
                      <a:pt x="3332" y="5463"/>
                      <a:pt x="3531" y="5453"/>
                    </a:cubicBezTo>
                    <a:cubicBezTo>
                      <a:pt x="5147" y="5297"/>
                      <a:pt x="6834" y="5192"/>
                      <a:pt x="8374" y="4664"/>
                    </a:cubicBezTo>
                    <a:cubicBezTo>
                      <a:pt x="8525" y="4638"/>
                      <a:pt x="8718" y="4512"/>
                      <a:pt x="8878" y="4504"/>
                    </a:cubicBezTo>
                    <a:cubicBezTo>
                      <a:pt x="9121" y="3812"/>
                      <a:pt x="9403" y="3136"/>
                      <a:pt x="9722" y="2477"/>
                    </a:cubicBezTo>
                    <a:cubicBezTo>
                      <a:pt x="8328" y="1906"/>
                      <a:pt x="6968" y="1251"/>
                      <a:pt x="5650" y="517"/>
                    </a:cubicBezTo>
                    <a:cubicBezTo>
                      <a:pt x="5386" y="378"/>
                      <a:pt x="5142" y="206"/>
                      <a:pt x="492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7" name="Google Shape;3467;p47"/>
              <p:cNvSpPr/>
              <p:nvPr/>
            </p:nvSpPr>
            <p:spPr>
              <a:xfrm>
                <a:off x="8393606" y="4812739"/>
                <a:ext cx="378048" cy="237792"/>
              </a:xfrm>
              <a:custGeom>
                <a:avLst/>
                <a:gdLst/>
                <a:ahLst/>
                <a:cxnLst/>
                <a:rect l="l" t="t" r="r" b="b"/>
                <a:pathLst>
                  <a:path w="19132" h="12034" extrusionOk="0">
                    <a:moveTo>
                      <a:pt x="6334" y="0"/>
                    </a:moveTo>
                    <a:cubicBezTo>
                      <a:pt x="4760" y="1192"/>
                      <a:pt x="3072" y="2225"/>
                      <a:pt x="1247" y="2968"/>
                    </a:cubicBezTo>
                    <a:cubicBezTo>
                      <a:pt x="835" y="3119"/>
                      <a:pt x="424" y="3261"/>
                      <a:pt x="8" y="3400"/>
                    </a:cubicBezTo>
                    <a:cubicBezTo>
                      <a:pt x="8" y="3501"/>
                      <a:pt x="0" y="3610"/>
                      <a:pt x="34" y="3690"/>
                    </a:cubicBezTo>
                    <a:cubicBezTo>
                      <a:pt x="902" y="7736"/>
                      <a:pt x="2300" y="11392"/>
                      <a:pt x="7001" y="11719"/>
                    </a:cubicBezTo>
                    <a:cubicBezTo>
                      <a:pt x="7868" y="11862"/>
                      <a:pt x="9588" y="12033"/>
                      <a:pt x="11454" y="12033"/>
                    </a:cubicBezTo>
                    <a:cubicBezTo>
                      <a:pt x="11774" y="12033"/>
                      <a:pt x="12099" y="12028"/>
                      <a:pt x="12424" y="12017"/>
                    </a:cubicBezTo>
                    <a:cubicBezTo>
                      <a:pt x="12428" y="11992"/>
                      <a:pt x="12437" y="11967"/>
                      <a:pt x="12449" y="11946"/>
                    </a:cubicBezTo>
                    <a:cubicBezTo>
                      <a:pt x="12701" y="11387"/>
                      <a:pt x="12680" y="10707"/>
                      <a:pt x="12554" y="10120"/>
                    </a:cubicBezTo>
                    <a:cubicBezTo>
                      <a:pt x="12407" y="9536"/>
                      <a:pt x="12206" y="8890"/>
                      <a:pt x="11740" y="8491"/>
                    </a:cubicBezTo>
                    <a:cubicBezTo>
                      <a:pt x="11647" y="8399"/>
                      <a:pt x="11488" y="8311"/>
                      <a:pt x="11396" y="8202"/>
                    </a:cubicBezTo>
                    <a:lnTo>
                      <a:pt x="11396" y="8202"/>
                    </a:lnTo>
                    <a:cubicBezTo>
                      <a:pt x="11467" y="8227"/>
                      <a:pt x="11543" y="8256"/>
                      <a:pt x="11614" y="8286"/>
                    </a:cubicBezTo>
                    <a:cubicBezTo>
                      <a:pt x="11769" y="8357"/>
                      <a:pt x="11916" y="8441"/>
                      <a:pt x="12059" y="8533"/>
                    </a:cubicBezTo>
                    <a:cubicBezTo>
                      <a:pt x="12118" y="8575"/>
                      <a:pt x="12176" y="8621"/>
                      <a:pt x="12231" y="8672"/>
                    </a:cubicBezTo>
                    <a:cubicBezTo>
                      <a:pt x="12315" y="8747"/>
                      <a:pt x="12390" y="8823"/>
                      <a:pt x="12466" y="8907"/>
                    </a:cubicBezTo>
                    <a:cubicBezTo>
                      <a:pt x="12504" y="8953"/>
                      <a:pt x="12541" y="8999"/>
                      <a:pt x="12579" y="9045"/>
                    </a:cubicBezTo>
                    <a:cubicBezTo>
                      <a:pt x="12684" y="9201"/>
                      <a:pt x="12789" y="9368"/>
                      <a:pt x="12881" y="9536"/>
                    </a:cubicBezTo>
                    <a:cubicBezTo>
                      <a:pt x="12886" y="9545"/>
                      <a:pt x="12886" y="9549"/>
                      <a:pt x="12890" y="9557"/>
                    </a:cubicBezTo>
                    <a:cubicBezTo>
                      <a:pt x="12940" y="9721"/>
                      <a:pt x="12986" y="9889"/>
                      <a:pt x="13020" y="10057"/>
                    </a:cubicBezTo>
                    <a:cubicBezTo>
                      <a:pt x="13108" y="10338"/>
                      <a:pt x="13175" y="11463"/>
                      <a:pt x="12953" y="11996"/>
                    </a:cubicBezTo>
                    <a:cubicBezTo>
                      <a:pt x="14052" y="11937"/>
                      <a:pt x="15144" y="11799"/>
                      <a:pt x="16080" y="11551"/>
                    </a:cubicBezTo>
                    <a:cubicBezTo>
                      <a:pt x="16097" y="11526"/>
                      <a:pt x="16122" y="11505"/>
                      <a:pt x="16147" y="11488"/>
                    </a:cubicBezTo>
                    <a:cubicBezTo>
                      <a:pt x="16646" y="9776"/>
                      <a:pt x="15501" y="8038"/>
                      <a:pt x="14090" y="7119"/>
                    </a:cubicBezTo>
                    <a:lnTo>
                      <a:pt x="14090" y="7119"/>
                    </a:lnTo>
                    <a:cubicBezTo>
                      <a:pt x="14162" y="7140"/>
                      <a:pt x="14229" y="7161"/>
                      <a:pt x="14300" y="7182"/>
                    </a:cubicBezTo>
                    <a:cubicBezTo>
                      <a:pt x="14304" y="7186"/>
                      <a:pt x="14309" y="7186"/>
                      <a:pt x="14313" y="7186"/>
                    </a:cubicBezTo>
                    <a:cubicBezTo>
                      <a:pt x="14384" y="7211"/>
                      <a:pt x="14455" y="7240"/>
                      <a:pt x="14531" y="7261"/>
                    </a:cubicBezTo>
                    <a:cubicBezTo>
                      <a:pt x="14535" y="7266"/>
                      <a:pt x="14539" y="7266"/>
                      <a:pt x="14544" y="7266"/>
                    </a:cubicBezTo>
                    <a:cubicBezTo>
                      <a:pt x="14615" y="7299"/>
                      <a:pt x="14682" y="7337"/>
                      <a:pt x="14753" y="7371"/>
                    </a:cubicBezTo>
                    <a:cubicBezTo>
                      <a:pt x="14888" y="7446"/>
                      <a:pt x="15014" y="7530"/>
                      <a:pt x="15140" y="7618"/>
                    </a:cubicBezTo>
                    <a:cubicBezTo>
                      <a:pt x="15245" y="7698"/>
                      <a:pt x="15341" y="7786"/>
                      <a:pt x="15438" y="7870"/>
                    </a:cubicBezTo>
                    <a:cubicBezTo>
                      <a:pt x="15534" y="7954"/>
                      <a:pt x="15626" y="8046"/>
                      <a:pt x="15715" y="8139"/>
                    </a:cubicBezTo>
                    <a:cubicBezTo>
                      <a:pt x="15895" y="8353"/>
                      <a:pt x="16076" y="8558"/>
                      <a:pt x="16252" y="8777"/>
                    </a:cubicBezTo>
                    <a:cubicBezTo>
                      <a:pt x="16541" y="9331"/>
                      <a:pt x="16701" y="9944"/>
                      <a:pt x="16714" y="10565"/>
                    </a:cubicBezTo>
                    <a:cubicBezTo>
                      <a:pt x="16709" y="10745"/>
                      <a:pt x="16726" y="11081"/>
                      <a:pt x="16676" y="11366"/>
                    </a:cubicBezTo>
                    <a:cubicBezTo>
                      <a:pt x="18174" y="10846"/>
                      <a:pt x="19131" y="9965"/>
                      <a:pt x="18850" y="8516"/>
                    </a:cubicBezTo>
                    <a:cubicBezTo>
                      <a:pt x="17750" y="4714"/>
                      <a:pt x="13305" y="4046"/>
                      <a:pt x="9990" y="3224"/>
                    </a:cubicBezTo>
                    <a:cubicBezTo>
                      <a:pt x="8395" y="2796"/>
                      <a:pt x="7467" y="1423"/>
                      <a:pt x="6493" y="206"/>
                    </a:cubicBezTo>
                    <a:cubicBezTo>
                      <a:pt x="6439" y="139"/>
                      <a:pt x="6388" y="67"/>
                      <a:pt x="633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8" name="Google Shape;3468;p47"/>
              <p:cNvSpPr/>
              <p:nvPr/>
            </p:nvSpPr>
            <p:spPr>
              <a:xfrm>
                <a:off x="8542391" y="4342906"/>
                <a:ext cx="460171" cy="457444"/>
              </a:xfrm>
              <a:custGeom>
                <a:avLst/>
                <a:gdLst/>
                <a:ahLst/>
                <a:cxnLst/>
                <a:rect l="l" t="t" r="r" b="b"/>
                <a:pathLst>
                  <a:path w="23288" h="23150" extrusionOk="0">
                    <a:moveTo>
                      <a:pt x="19678" y="4281"/>
                    </a:moveTo>
                    <a:cubicBezTo>
                      <a:pt x="19728" y="4281"/>
                      <a:pt x="19778" y="4294"/>
                      <a:pt x="19825" y="4310"/>
                    </a:cubicBezTo>
                    <a:cubicBezTo>
                      <a:pt x="19846" y="4323"/>
                      <a:pt x="19867" y="4335"/>
                      <a:pt x="19888" y="4348"/>
                    </a:cubicBezTo>
                    <a:cubicBezTo>
                      <a:pt x="19913" y="4365"/>
                      <a:pt x="19938" y="4382"/>
                      <a:pt x="19963" y="4398"/>
                    </a:cubicBezTo>
                    <a:cubicBezTo>
                      <a:pt x="19972" y="4403"/>
                      <a:pt x="19980" y="4411"/>
                      <a:pt x="19988" y="4419"/>
                    </a:cubicBezTo>
                    <a:cubicBezTo>
                      <a:pt x="20081" y="4503"/>
                      <a:pt x="20177" y="4587"/>
                      <a:pt x="20274" y="4671"/>
                    </a:cubicBezTo>
                    <a:cubicBezTo>
                      <a:pt x="20286" y="4684"/>
                      <a:pt x="20295" y="4696"/>
                      <a:pt x="20307" y="4705"/>
                    </a:cubicBezTo>
                    <a:cubicBezTo>
                      <a:pt x="20374" y="4776"/>
                      <a:pt x="20442" y="4843"/>
                      <a:pt x="20509" y="4910"/>
                    </a:cubicBezTo>
                    <a:lnTo>
                      <a:pt x="20446" y="4906"/>
                    </a:lnTo>
                    <a:cubicBezTo>
                      <a:pt x="20374" y="4906"/>
                      <a:pt x="20299" y="4902"/>
                      <a:pt x="20228" y="4894"/>
                    </a:cubicBezTo>
                    <a:cubicBezTo>
                      <a:pt x="20152" y="4881"/>
                      <a:pt x="20076" y="4869"/>
                      <a:pt x="20001" y="4856"/>
                    </a:cubicBezTo>
                    <a:lnTo>
                      <a:pt x="19984" y="4856"/>
                    </a:lnTo>
                    <a:cubicBezTo>
                      <a:pt x="19963" y="4848"/>
                      <a:pt x="19942" y="4843"/>
                      <a:pt x="19921" y="4839"/>
                    </a:cubicBezTo>
                    <a:lnTo>
                      <a:pt x="19913" y="4839"/>
                    </a:lnTo>
                    <a:cubicBezTo>
                      <a:pt x="19909" y="4839"/>
                      <a:pt x="19904" y="4835"/>
                      <a:pt x="19900" y="4835"/>
                    </a:cubicBezTo>
                    <a:cubicBezTo>
                      <a:pt x="19825" y="4818"/>
                      <a:pt x="19749" y="4806"/>
                      <a:pt x="19682" y="4785"/>
                    </a:cubicBezTo>
                    <a:cubicBezTo>
                      <a:pt x="19590" y="4743"/>
                      <a:pt x="19518" y="4671"/>
                      <a:pt x="19476" y="4579"/>
                    </a:cubicBezTo>
                    <a:cubicBezTo>
                      <a:pt x="19438" y="4440"/>
                      <a:pt x="19531" y="4302"/>
                      <a:pt x="19678" y="4281"/>
                    </a:cubicBezTo>
                    <a:close/>
                    <a:moveTo>
                      <a:pt x="15130" y="3606"/>
                    </a:moveTo>
                    <a:cubicBezTo>
                      <a:pt x="15227" y="3606"/>
                      <a:pt x="15326" y="3624"/>
                      <a:pt x="15422" y="3660"/>
                    </a:cubicBezTo>
                    <a:cubicBezTo>
                      <a:pt x="15804" y="3802"/>
                      <a:pt x="16026" y="4197"/>
                      <a:pt x="15951" y="4596"/>
                    </a:cubicBezTo>
                    <a:cubicBezTo>
                      <a:pt x="15909" y="4801"/>
                      <a:pt x="15795" y="4986"/>
                      <a:pt x="15627" y="5112"/>
                    </a:cubicBezTo>
                    <a:cubicBezTo>
                      <a:pt x="15482" y="5218"/>
                      <a:pt x="15308" y="5272"/>
                      <a:pt x="15129" y="5272"/>
                    </a:cubicBezTo>
                    <a:cubicBezTo>
                      <a:pt x="15116" y="5272"/>
                      <a:pt x="15103" y="5272"/>
                      <a:pt x="15090" y="5271"/>
                    </a:cubicBezTo>
                    <a:cubicBezTo>
                      <a:pt x="15061" y="5271"/>
                      <a:pt x="15031" y="5267"/>
                      <a:pt x="15002" y="5263"/>
                    </a:cubicBezTo>
                    <a:cubicBezTo>
                      <a:pt x="14775" y="5229"/>
                      <a:pt x="14574" y="5104"/>
                      <a:pt x="14444" y="4910"/>
                    </a:cubicBezTo>
                    <a:cubicBezTo>
                      <a:pt x="14301" y="4701"/>
                      <a:pt x="14259" y="4436"/>
                      <a:pt x="14335" y="4193"/>
                    </a:cubicBezTo>
                    <a:cubicBezTo>
                      <a:pt x="14351" y="4142"/>
                      <a:pt x="14372" y="4092"/>
                      <a:pt x="14398" y="4046"/>
                    </a:cubicBezTo>
                    <a:cubicBezTo>
                      <a:pt x="14402" y="4037"/>
                      <a:pt x="14406" y="4029"/>
                      <a:pt x="14410" y="4021"/>
                    </a:cubicBezTo>
                    <a:cubicBezTo>
                      <a:pt x="14564" y="3757"/>
                      <a:pt x="14842" y="3606"/>
                      <a:pt x="15130" y="3606"/>
                    </a:cubicBezTo>
                    <a:close/>
                    <a:moveTo>
                      <a:pt x="15742" y="0"/>
                    </a:moveTo>
                    <a:cubicBezTo>
                      <a:pt x="13059" y="0"/>
                      <a:pt x="10361" y="1344"/>
                      <a:pt x="8895" y="3828"/>
                    </a:cubicBezTo>
                    <a:cubicBezTo>
                      <a:pt x="7065" y="6812"/>
                      <a:pt x="8341" y="10808"/>
                      <a:pt x="6204" y="13691"/>
                    </a:cubicBezTo>
                    <a:cubicBezTo>
                      <a:pt x="6297" y="15064"/>
                      <a:pt x="5462" y="16256"/>
                      <a:pt x="4790" y="17414"/>
                    </a:cubicBezTo>
                    <a:cubicBezTo>
                      <a:pt x="3900" y="19160"/>
                      <a:pt x="2603" y="20646"/>
                      <a:pt x="1088" y="21884"/>
                    </a:cubicBezTo>
                    <a:cubicBezTo>
                      <a:pt x="735" y="22203"/>
                      <a:pt x="370" y="22518"/>
                      <a:pt x="1" y="22829"/>
                    </a:cubicBezTo>
                    <a:cubicBezTo>
                      <a:pt x="978" y="23062"/>
                      <a:pt x="1981" y="23150"/>
                      <a:pt x="2988" y="23150"/>
                    </a:cubicBezTo>
                    <a:cubicBezTo>
                      <a:pt x="4283" y="23150"/>
                      <a:pt x="5586" y="23005"/>
                      <a:pt x="6851" y="22837"/>
                    </a:cubicBezTo>
                    <a:cubicBezTo>
                      <a:pt x="11841" y="21742"/>
                      <a:pt x="16840" y="19437"/>
                      <a:pt x="20026" y="15332"/>
                    </a:cubicBezTo>
                    <a:cubicBezTo>
                      <a:pt x="21550" y="13372"/>
                      <a:pt x="22767" y="11034"/>
                      <a:pt x="23086" y="8671"/>
                    </a:cubicBezTo>
                    <a:lnTo>
                      <a:pt x="23086" y="8671"/>
                    </a:lnTo>
                    <a:cubicBezTo>
                      <a:pt x="22501" y="8932"/>
                      <a:pt x="21868" y="9067"/>
                      <a:pt x="21227" y="9067"/>
                    </a:cubicBezTo>
                    <a:cubicBezTo>
                      <a:pt x="21156" y="9067"/>
                      <a:pt x="21084" y="9065"/>
                      <a:pt x="21012" y="9062"/>
                    </a:cubicBezTo>
                    <a:cubicBezTo>
                      <a:pt x="20828" y="9053"/>
                      <a:pt x="20643" y="9036"/>
                      <a:pt x="20458" y="9007"/>
                    </a:cubicBezTo>
                    <a:cubicBezTo>
                      <a:pt x="19871" y="8919"/>
                      <a:pt x="19300" y="8759"/>
                      <a:pt x="18750" y="8537"/>
                    </a:cubicBezTo>
                    <a:cubicBezTo>
                      <a:pt x="18641" y="8478"/>
                      <a:pt x="18532" y="8419"/>
                      <a:pt x="18423" y="8356"/>
                    </a:cubicBezTo>
                    <a:lnTo>
                      <a:pt x="18414" y="8356"/>
                    </a:lnTo>
                    <a:cubicBezTo>
                      <a:pt x="18414" y="8352"/>
                      <a:pt x="18410" y="8352"/>
                      <a:pt x="18406" y="8352"/>
                    </a:cubicBezTo>
                    <a:lnTo>
                      <a:pt x="18402" y="8352"/>
                    </a:lnTo>
                    <a:cubicBezTo>
                      <a:pt x="18293" y="8285"/>
                      <a:pt x="18188" y="8218"/>
                      <a:pt x="18083" y="8151"/>
                    </a:cubicBezTo>
                    <a:cubicBezTo>
                      <a:pt x="18074" y="8142"/>
                      <a:pt x="18066" y="8138"/>
                      <a:pt x="18058" y="8130"/>
                    </a:cubicBezTo>
                    <a:lnTo>
                      <a:pt x="17995" y="8084"/>
                    </a:lnTo>
                    <a:cubicBezTo>
                      <a:pt x="17869" y="7987"/>
                      <a:pt x="17751" y="7886"/>
                      <a:pt x="17629" y="7786"/>
                    </a:cubicBezTo>
                    <a:cubicBezTo>
                      <a:pt x="17617" y="7769"/>
                      <a:pt x="17604" y="7756"/>
                      <a:pt x="17592" y="7744"/>
                    </a:cubicBezTo>
                    <a:cubicBezTo>
                      <a:pt x="17587" y="7744"/>
                      <a:pt x="17583" y="7739"/>
                      <a:pt x="17579" y="7735"/>
                    </a:cubicBezTo>
                    <a:cubicBezTo>
                      <a:pt x="17571" y="7731"/>
                      <a:pt x="17562" y="7723"/>
                      <a:pt x="17558" y="7714"/>
                    </a:cubicBezTo>
                    <a:cubicBezTo>
                      <a:pt x="17550" y="7710"/>
                      <a:pt x="17546" y="7706"/>
                      <a:pt x="17541" y="7702"/>
                    </a:cubicBezTo>
                    <a:cubicBezTo>
                      <a:pt x="17541" y="7697"/>
                      <a:pt x="17537" y="7697"/>
                      <a:pt x="17537" y="7697"/>
                    </a:cubicBezTo>
                    <a:cubicBezTo>
                      <a:pt x="17533" y="7689"/>
                      <a:pt x="17525" y="7685"/>
                      <a:pt x="17520" y="7681"/>
                    </a:cubicBezTo>
                    <a:lnTo>
                      <a:pt x="17470" y="7630"/>
                    </a:lnTo>
                    <a:cubicBezTo>
                      <a:pt x="17449" y="7609"/>
                      <a:pt x="17432" y="7593"/>
                      <a:pt x="17415" y="7576"/>
                    </a:cubicBezTo>
                    <a:cubicBezTo>
                      <a:pt x="17403" y="7555"/>
                      <a:pt x="17394" y="7555"/>
                      <a:pt x="17382" y="7542"/>
                    </a:cubicBezTo>
                    <a:lnTo>
                      <a:pt x="17378" y="7534"/>
                    </a:lnTo>
                    <a:cubicBezTo>
                      <a:pt x="17273" y="7433"/>
                      <a:pt x="17180" y="7324"/>
                      <a:pt x="17092" y="7206"/>
                    </a:cubicBezTo>
                    <a:cubicBezTo>
                      <a:pt x="17004" y="7089"/>
                      <a:pt x="16924" y="6963"/>
                      <a:pt x="16840" y="6837"/>
                    </a:cubicBezTo>
                    <a:lnTo>
                      <a:pt x="16840" y="6837"/>
                    </a:lnTo>
                    <a:cubicBezTo>
                      <a:pt x="16945" y="6896"/>
                      <a:pt x="17050" y="7005"/>
                      <a:pt x="17134" y="7068"/>
                    </a:cubicBezTo>
                    <a:cubicBezTo>
                      <a:pt x="18309" y="7958"/>
                      <a:pt x="19749" y="8571"/>
                      <a:pt x="21248" y="8596"/>
                    </a:cubicBezTo>
                    <a:cubicBezTo>
                      <a:pt x="21898" y="8579"/>
                      <a:pt x="22561" y="8440"/>
                      <a:pt x="23132" y="8117"/>
                    </a:cubicBezTo>
                    <a:cubicBezTo>
                      <a:pt x="23132" y="8113"/>
                      <a:pt x="23136" y="8113"/>
                      <a:pt x="23145" y="8109"/>
                    </a:cubicBezTo>
                    <a:cubicBezTo>
                      <a:pt x="23287" y="6182"/>
                      <a:pt x="22800" y="4252"/>
                      <a:pt x="21369" y="2514"/>
                    </a:cubicBezTo>
                    <a:cubicBezTo>
                      <a:pt x="19889" y="806"/>
                      <a:pt x="17820" y="0"/>
                      <a:pt x="1574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9" name="Google Shape;3469;p47"/>
              <p:cNvSpPr/>
              <p:nvPr/>
            </p:nvSpPr>
            <p:spPr>
              <a:xfrm>
                <a:off x="7853182" y="4847655"/>
                <a:ext cx="255813" cy="212598"/>
              </a:xfrm>
              <a:custGeom>
                <a:avLst/>
                <a:gdLst/>
                <a:ahLst/>
                <a:cxnLst/>
                <a:rect l="l" t="t" r="r" b="b"/>
                <a:pathLst>
                  <a:path w="12946" h="10759" extrusionOk="0">
                    <a:moveTo>
                      <a:pt x="1969" y="0"/>
                    </a:moveTo>
                    <a:cubicBezTo>
                      <a:pt x="941" y="2242"/>
                      <a:pt x="1" y="4773"/>
                      <a:pt x="399" y="7249"/>
                    </a:cubicBezTo>
                    <a:cubicBezTo>
                      <a:pt x="1285" y="10028"/>
                      <a:pt x="4865" y="10065"/>
                      <a:pt x="7266" y="10498"/>
                    </a:cubicBezTo>
                    <a:cubicBezTo>
                      <a:pt x="8017" y="10652"/>
                      <a:pt x="8774" y="10758"/>
                      <a:pt x="9524" y="10758"/>
                    </a:cubicBezTo>
                    <a:cubicBezTo>
                      <a:pt x="10058" y="10758"/>
                      <a:pt x="10588" y="10705"/>
                      <a:pt x="11111" y="10577"/>
                    </a:cubicBezTo>
                    <a:cubicBezTo>
                      <a:pt x="10737" y="9721"/>
                      <a:pt x="10082" y="9012"/>
                      <a:pt x="9331" y="8470"/>
                    </a:cubicBezTo>
                    <a:lnTo>
                      <a:pt x="9331" y="8470"/>
                    </a:lnTo>
                    <a:cubicBezTo>
                      <a:pt x="9403" y="8496"/>
                      <a:pt x="9470" y="8517"/>
                      <a:pt x="9537" y="8542"/>
                    </a:cubicBezTo>
                    <a:cubicBezTo>
                      <a:pt x="9696" y="8600"/>
                      <a:pt x="9852" y="8663"/>
                      <a:pt x="10003" y="8731"/>
                    </a:cubicBezTo>
                    <a:cubicBezTo>
                      <a:pt x="10103" y="8777"/>
                      <a:pt x="10200" y="8823"/>
                      <a:pt x="10301" y="8873"/>
                    </a:cubicBezTo>
                    <a:cubicBezTo>
                      <a:pt x="10305" y="8873"/>
                      <a:pt x="10309" y="8877"/>
                      <a:pt x="10318" y="8882"/>
                    </a:cubicBezTo>
                    <a:cubicBezTo>
                      <a:pt x="10376" y="8915"/>
                      <a:pt x="10435" y="8953"/>
                      <a:pt x="10494" y="8991"/>
                    </a:cubicBezTo>
                    <a:cubicBezTo>
                      <a:pt x="10553" y="9029"/>
                      <a:pt x="10603" y="9066"/>
                      <a:pt x="10658" y="9100"/>
                    </a:cubicBezTo>
                    <a:cubicBezTo>
                      <a:pt x="10662" y="9104"/>
                      <a:pt x="10666" y="9104"/>
                      <a:pt x="10666" y="9108"/>
                    </a:cubicBezTo>
                    <a:cubicBezTo>
                      <a:pt x="10729" y="9159"/>
                      <a:pt x="10788" y="9209"/>
                      <a:pt x="10851" y="9264"/>
                    </a:cubicBezTo>
                    <a:cubicBezTo>
                      <a:pt x="11195" y="9688"/>
                      <a:pt x="11476" y="10137"/>
                      <a:pt x="11560" y="10443"/>
                    </a:cubicBezTo>
                    <a:cubicBezTo>
                      <a:pt x="11619" y="10426"/>
                      <a:pt x="11673" y="10405"/>
                      <a:pt x="11732" y="10384"/>
                    </a:cubicBezTo>
                    <a:cubicBezTo>
                      <a:pt x="12248" y="10225"/>
                      <a:pt x="12790" y="9906"/>
                      <a:pt x="12836" y="9322"/>
                    </a:cubicBezTo>
                    <a:cubicBezTo>
                      <a:pt x="12945" y="7946"/>
                      <a:pt x="8706" y="6019"/>
                      <a:pt x="7535" y="5511"/>
                    </a:cubicBezTo>
                    <a:cubicBezTo>
                      <a:pt x="7526" y="5507"/>
                      <a:pt x="7518" y="5503"/>
                      <a:pt x="7510" y="5503"/>
                    </a:cubicBezTo>
                    <a:cubicBezTo>
                      <a:pt x="7505" y="5511"/>
                      <a:pt x="7501" y="5524"/>
                      <a:pt x="7497" y="5536"/>
                    </a:cubicBezTo>
                    <a:lnTo>
                      <a:pt x="7417" y="5499"/>
                    </a:lnTo>
                    <a:cubicBezTo>
                      <a:pt x="7400" y="5490"/>
                      <a:pt x="7388" y="5482"/>
                      <a:pt x="7371" y="5478"/>
                    </a:cubicBezTo>
                    <a:cubicBezTo>
                      <a:pt x="7279" y="5432"/>
                      <a:pt x="7186" y="5385"/>
                      <a:pt x="7098" y="5343"/>
                    </a:cubicBezTo>
                    <a:cubicBezTo>
                      <a:pt x="7090" y="5339"/>
                      <a:pt x="7081" y="5335"/>
                      <a:pt x="7073" y="5331"/>
                    </a:cubicBezTo>
                    <a:cubicBezTo>
                      <a:pt x="7468" y="4202"/>
                      <a:pt x="7980" y="3110"/>
                      <a:pt x="8488" y="2028"/>
                    </a:cubicBezTo>
                    <a:cubicBezTo>
                      <a:pt x="6267" y="1515"/>
                      <a:pt x="4089" y="840"/>
                      <a:pt x="1969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0" name="Google Shape;3470;p47"/>
              <p:cNvSpPr/>
              <p:nvPr/>
            </p:nvSpPr>
            <p:spPr>
              <a:xfrm>
                <a:off x="7691342" y="4795153"/>
                <a:ext cx="192107" cy="108107"/>
              </a:xfrm>
              <a:custGeom>
                <a:avLst/>
                <a:gdLst/>
                <a:ahLst/>
                <a:cxnLst/>
                <a:rect l="l" t="t" r="r" b="b"/>
                <a:pathLst>
                  <a:path w="9722" h="5471" extrusionOk="0">
                    <a:moveTo>
                      <a:pt x="4924" y="0"/>
                    </a:moveTo>
                    <a:cubicBezTo>
                      <a:pt x="3568" y="1012"/>
                      <a:pt x="2141" y="1948"/>
                      <a:pt x="853" y="3035"/>
                    </a:cubicBezTo>
                    <a:cubicBezTo>
                      <a:pt x="513" y="3354"/>
                      <a:pt x="30" y="3681"/>
                      <a:pt x="13" y="4185"/>
                    </a:cubicBezTo>
                    <a:cubicBezTo>
                      <a:pt x="13" y="4181"/>
                      <a:pt x="13" y="4177"/>
                      <a:pt x="13" y="4172"/>
                    </a:cubicBezTo>
                    <a:lnTo>
                      <a:pt x="13" y="4172"/>
                    </a:lnTo>
                    <a:cubicBezTo>
                      <a:pt x="1" y="4277"/>
                      <a:pt x="64" y="4374"/>
                      <a:pt x="114" y="4441"/>
                    </a:cubicBezTo>
                    <a:cubicBezTo>
                      <a:pt x="771" y="5291"/>
                      <a:pt x="1880" y="5470"/>
                      <a:pt x="2918" y="5470"/>
                    </a:cubicBezTo>
                    <a:cubicBezTo>
                      <a:pt x="3127" y="5470"/>
                      <a:pt x="3332" y="5463"/>
                      <a:pt x="3531" y="5453"/>
                    </a:cubicBezTo>
                    <a:cubicBezTo>
                      <a:pt x="5147" y="5297"/>
                      <a:pt x="6834" y="5192"/>
                      <a:pt x="8374" y="4664"/>
                    </a:cubicBezTo>
                    <a:cubicBezTo>
                      <a:pt x="8525" y="4638"/>
                      <a:pt x="8718" y="4512"/>
                      <a:pt x="8878" y="4504"/>
                    </a:cubicBezTo>
                    <a:cubicBezTo>
                      <a:pt x="9121" y="3812"/>
                      <a:pt x="9403" y="3136"/>
                      <a:pt x="9722" y="2477"/>
                    </a:cubicBezTo>
                    <a:cubicBezTo>
                      <a:pt x="8328" y="1906"/>
                      <a:pt x="6968" y="1251"/>
                      <a:pt x="5650" y="517"/>
                    </a:cubicBezTo>
                    <a:cubicBezTo>
                      <a:pt x="5386" y="378"/>
                      <a:pt x="5142" y="206"/>
                      <a:pt x="4924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1" name="Google Shape;3471;p47"/>
              <p:cNvSpPr/>
              <p:nvPr/>
            </p:nvSpPr>
            <p:spPr>
              <a:xfrm>
                <a:off x="8393618" y="4812739"/>
                <a:ext cx="378048" cy="237792"/>
              </a:xfrm>
              <a:custGeom>
                <a:avLst/>
                <a:gdLst/>
                <a:ahLst/>
                <a:cxnLst/>
                <a:rect l="l" t="t" r="r" b="b"/>
                <a:pathLst>
                  <a:path w="19132" h="12034" extrusionOk="0">
                    <a:moveTo>
                      <a:pt x="6334" y="0"/>
                    </a:moveTo>
                    <a:cubicBezTo>
                      <a:pt x="4760" y="1192"/>
                      <a:pt x="3072" y="2225"/>
                      <a:pt x="1247" y="2968"/>
                    </a:cubicBezTo>
                    <a:cubicBezTo>
                      <a:pt x="835" y="3119"/>
                      <a:pt x="424" y="3261"/>
                      <a:pt x="8" y="3400"/>
                    </a:cubicBezTo>
                    <a:cubicBezTo>
                      <a:pt x="8" y="3501"/>
                      <a:pt x="0" y="3610"/>
                      <a:pt x="34" y="3690"/>
                    </a:cubicBezTo>
                    <a:cubicBezTo>
                      <a:pt x="902" y="7736"/>
                      <a:pt x="2300" y="11392"/>
                      <a:pt x="7001" y="11719"/>
                    </a:cubicBezTo>
                    <a:cubicBezTo>
                      <a:pt x="7868" y="11862"/>
                      <a:pt x="9588" y="12033"/>
                      <a:pt x="11454" y="12033"/>
                    </a:cubicBezTo>
                    <a:cubicBezTo>
                      <a:pt x="11774" y="12033"/>
                      <a:pt x="12099" y="12028"/>
                      <a:pt x="12424" y="12017"/>
                    </a:cubicBezTo>
                    <a:cubicBezTo>
                      <a:pt x="12428" y="11992"/>
                      <a:pt x="12437" y="11967"/>
                      <a:pt x="12449" y="11946"/>
                    </a:cubicBezTo>
                    <a:cubicBezTo>
                      <a:pt x="12701" y="11387"/>
                      <a:pt x="12680" y="10707"/>
                      <a:pt x="12554" y="10120"/>
                    </a:cubicBezTo>
                    <a:cubicBezTo>
                      <a:pt x="12407" y="9536"/>
                      <a:pt x="12206" y="8890"/>
                      <a:pt x="11740" y="8491"/>
                    </a:cubicBezTo>
                    <a:cubicBezTo>
                      <a:pt x="11647" y="8399"/>
                      <a:pt x="11488" y="8311"/>
                      <a:pt x="11396" y="8202"/>
                    </a:cubicBezTo>
                    <a:lnTo>
                      <a:pt x="11396" y="8202"/>
                    </a:lnTo>
                    <a:cubicBezTo>
                      <a:pt x="11467" y="8227"/>
                      <a:pt x="11543" y="8256"/>
                      <a:pt x="11614" y="8286"/>
                    </a:cubicBezTo>
                    <a:cubicBezTo>
                      <a:pt x="11769" y="8357"/>
                      <a:pt x="11916" y="8441"/>
                      <a:pt x="12059" y="8533"/>
                    </a:cubicBezTo>
                    <a:cubicBezTo>
                      <a:pt x="12118" y="8575"/>
                      <a:pt x="12176" y="8621"/>
                      <a:pt x="12231" y="8672"/>
                    </a:cubicBezTo>
                    <a:cubicBezTo>
                      <a:pt x="12315" y="8747"/>
                      <a:pt x="12390" y="8823"/>
                      <a:pt x="12466" y="8907"/>
                    </a:cubicBezTo>
                    <a:cubicBezTo>
                      <a:pt x="12504" y="8953"/>
                      <a:pt x="12541" y="8999"/>
                      <a:pt x="12579" y="9045"/>
                    </a:cubicBezTo>
                    <a:cubicBezTo>
                      <a:pt x="12684" y="9201"/>
                      <a:pt x="12789" y="9368"/>
                      <a:pt x="12881" y="9536"/>
                    </a:cubicBezTo>
                    <a:cubicBezTo>
                      <a:pt x="12886" y="9545"/>
                      <a:pt x="12886" y="9549"/>
                      <a:pt x="12890" y="9557"/>
                    </a:cubicBezTo>
                    <a:cubicBezTo>
                      <a:pt x="12940" y="9721"/>
                      <a:pt x="12986" y="9889"/>
                      <a:pt x="13020" y="10057"/>
                    </a:cubicBezTo>
                    <a:cubicBezTo>
                      <a:pt x="13108" y="10338"/>
                      <a:pt x="13175" y="11463"/>
                      <a:pt x="12953" y="11996"/>
                    </a:cubicBezTo>
                    <a:cubicBezTo>
                      <a:pt x="14052" y="11937"/>
                      <a:pt x="15144" y="11799"/>
                      <a:pt x="16080" y="11551"/>
                    </a:cubicBezTo>
                    <a:cubicBezTo>
                      <a:pt x="16097" y="11526"/>
                      <a:pt x="16122" y="11505"/>
                      <a:pt x="16147" y="11488"/>
                    </a:cubicBezTo>
                    <a:cubicBezTo>
                      <a:pt x="16646" y="9776"/>
                      <a:pt x="15501" y="8038"/>
                      <a:pt x="14090" y="7119"/>
                    </a:cubicBezTo>
                    <a:lnTo>
                      <a:pt x="14090" y="7119"/>
                    </a:lnTo>
                    <a:cubicBezTo>
                      <a:pt x="14162" y="7140"/>
                      <a:pt x="14229" y="7161"/>
                      <a:pt x="14300" y="7182"/>
                    </a:cubicBezTo>
                    <a:cubicBezTo>
                      <a:pt x="14304" y="7186"/>
                      <a:pt x="14309" y="7186"/>
                      <a:pt x="14313" y="7186"/>
                    </a:cubicBezTo>
                    <a:cubicBezTo>
                      <a:pt x="14384" y="7211"/>
                      <a:pt x="14455" y="7240"/>
                      <a:pt x="14531" y="7261"/>
                    </a:cubicBezTo>
                    <a:cubicBezTo>
                      <a:pt x="14535" y="7266"/>
                      <a:pt x="14539" y="7266"/>
                      <a:pt x="14544" y="7266"/>
                    </a:cubicBezTo>
                    <a:cubicBezTo>
                      <a:pt x="14615" y="7299"/>
                      <a:pt x="14682" y="7337"/>
                      <a:pt x="14753" y="7371"/>
                    </a:cubicBezTo>
                    <a:cubicBezTo>
                      <a:pt x="14888" y="7446"/>
                      <a:pt x="15014" y="7530"/>
                      <a:pt x="15140" y="7618"/>
                    </a:cubicBezTo>
                    <a:cubicBezTo>
                      <a:pt x="15245" y="7698"/>
                      <a:pt x="15341" y="7786"/>
                      <a:pt x="15438" y="7870"/>
                    </a:cubicBezTo>
                    <a:cubicBezTo>
                      <a:pt x="15534" y="7954"/>
                      <a:pt x="15626" y="8046"/>
                      <a:pt x="15715" y="8139"/>
                    </a:cubicBezTo>
                    <a:cubicBezTo>
                      <a:pt x="15895" y="8353"/>
                      <a:pt x="16076" y="8558"/>
                      <a:pt x="16252" y="8777"/>
                    </a:cubicBezTo>
                    <a:cubicBezTo>
                      <a:pt x="16541" y="9331"/>
                      <a:pt x="16701" y="9944"/>
                      <a:pt x="16714" y="10565"/>
                    </a:cubicBezTo>
                    <a:cubicBezTo>
                      <a:pt x="16709" y="10745"/>
                      <a:pt x="16726" y="11081"/>
                      <a:pt x="16676" y="11366"/>
                    </a:cubicBezTo>
                    <a:cubicBezTo>
                      <a:pt x="18174" y="10846"/>
                      <a:pt x="19131" y="9965"/>
                      <a:pt x="18850" y="8516"/>
                    </a:cubicBezTo>
                    <a:cubicBezTo>
                      <a:pt x="17750" y="4714"/>
                      <a:pt x="13305" y="4046"/>
                      <a:pt x="9990" y="3224"/>
                    </a:cubicBezTo>
                    <a:cubicBezTo>
                      <a:pt x="8395" y="2796"/>
                      <a:pt x="7467" y="1423"/>
                      <a:pt x="6493" y="206"/>
                    </a:cubicBezTo>
                    <a:cubicBezTo>
                      <a:pt x="6439" y="139"/>
                      <a:pt x="6388" y="67"/>
                      <a:pt x="6334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2" name="Google Shape;3472;p47"/>
              <p:cNvSpPr/>
              <p:nvPr/>
            </p:nvSpPr>
            <p:spPr>
              <a:xfrm>
                <a:off x="8006527" y="4882986"/>
                <a:ext cx="392572" cy="88821"/>
              </a:xfrm>
              <a:custGeom>
                <a:avLst/>
                <a:gdLst/>
                <a:ahLst/>
                <a:cxnLst/>
                <a:rect l="l" t="t" r="r" b="b"/>
                <a:pathLst>
                  <a:path w="19867" h="4495" extrusionOk="0">
                    <a:moveTo>
                      <a:pt x="19119" y="0"/>
                    </a:moveTo>
                    <a:cubicBezTo>
                      <a:pt x="16152" y="943"/>
                      <a:pt x="13053" y="1536"/>
                      <a:pt x="9942" y="1536"/>
                    </a:cubicBezTo>
                    <a:cubicBezTo>
                      <a:pt x="9646" y="1536"/>
                      <a:pt x="9350" y="1531"/>
                      <a:pt x="9054" y="1520"/>
                    </a:cubicBezTo>
                    <a:cubicBezTo>
                      <a:pt x="6410" y="1306"/>
                      <a:pt x="3782" y="915"/>
                      <a:pt x="1192" y="344"/>
                    </a:cubicBezTo>
                    <a:cubicBezTo>
                      <a:pt x="936" y="882"/>
                      <a:pt x="693" y="1427"/>
                      <a:pt x="454" y="1973"/>
                    </a:cubicBezTo>
                    <a:cubicBezTo>
                      <a:pt x="307" y="2330"/>
                      <a:pt x="147" y="2682"/>
                      <a:pt x="0" y="3039"/>
                    </a:cubicBezTo>
                    <a:cubicBezTo>
                      <a:pt x="13" y="3039"/>
                      <a:pt x="21" y="3043"/>
                      <a:pt x="34" y="3048"/>
                    </a:cubicBezTo>
                    <a:cubicBezTo>
                      <a:pt x="701" y="3190"/>
                      <a:pt x="1356" y="3404"/>
                      <a:pt x="2028" y="3547"/>
                    </a:cubicBezTo>
                    <a:cubicBezTo>
                      <a:pt x="4324" y="4109"/>
                      <a:pt x="6682" y="4403"/>
                      <a:pt x="9029" y="4479"/>
                    </a:cubicBezTo>
                    <a:cubicBezTo>
                      <a:pt x="9362" y="4489"/>
                      <a:pt x="9697" y="4494"/>
                      <a:pt x="10031" y="4494"/>
                    </a:cubicBezTo>
                    <a:cubicBezTo>
                      <a:pt x="12394" y="4494"/>
                      <a:pt x="14770" y="4230"/>
                      <a:pt x="17050" y="3627"/>
                    </a:cubicBezTo>
                    <a:cubicBezTo>
                      <a:pt x="17986" y="3362"/>
                      <a:pt x="18934" y="3144"/>
                      <a:pt x="19866" y="2850"/>
                    </a:cubicBezTo>
                    <a:cubicBezTo>
                      <a:pt x="19618" y="2095"/>
                      <a:pt x="19425" y="1322"/>
                      <a:pt x="19236" y="550"/>
                    </a:cubicBezTo>
                    <a:cubicBezTo>
                      <a:pt x="19207" y="374"/>
                      <a:pt x="19140" y="181"/>
                      <a:pt x="1911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3" name="Google Shape;3473;p47"/>
              <p:cNvSpPr/>
              <p:nvPr/>
            </p:nvSpPr>
            <p:spPr>
              <a:xfrm>
                <a:off x="7780512" y="4590696"/>
                <a:ext cx="875348" cy="313532"/>
              </a:xfrm>
              <a:custGeom>
                <a:avLst/>
                <a:gdLst/>
                <a:ahLst/>
                <a:cxnLst/>
                <a:rect l="l" t="t" r="r" b="b"/>
                <a:pathLst>
                  <a:path w="44299" h="15867" extrusionOk="0">
                    <a:moveTo>
                      <a:pt x="43200" y="1"/>
                    </a:moveTo>
                    <a:cubicBezTo>
                      <a:pt x="42883" y="1"/>
                      <a:pt x="42584" y="116"/>
                      <a:pt x="42301" y="299"/>
                    </a:cubicBezTo>
                    <a:lnTo>
                      <a:pt x="42301" y="303"/>
                    </a:lnTo>
                    <a:cubicBezTo>
                      <a:pt x="42284" y="312"/>
                      <a:pt x="42267" y="324"/>
                      <a:pt x="42255" y="333"/>
                    </a:cubicBezTo>
                    <a:cubicBezTo>
                      <a:pt x="42200" y="362"/>
                      <a:pt x="42154" y="391"/>
                      <a:pt x="42108" y="421"/>
                    </a:cubicBezTo>
                    <a:cubicBezTo>
                      <a:pt x="42041" y="467"/>
                      <a:pt x="41982" y="513"/>
                      <a:pt x="41927" y="568"/>
                    </a:cubicBezTo>
                    <a:cubicBezTo>
                      <a:pt x="41923" y="572"/>
                      <a:pt x="41919" y="576"/>
                      <a:pt x="41915" y="576"/>
                    </a:cubicBezTo>
                    <a:cubicBezTo>
                      <a:pt x="41902" y="593"/>
                      <a:pt x="41890" y="610"/>
                      <a:pt x="41877" y="622"/>
                    </a:cubicBezTo>
                    <a:lnTo>
                      <a:pt x="41877" y="627"/>
                    </a:lnTo>
                    <a:cubicBezTo>
                      <a:pt x="41873" y="631"/>
                      <a:pt x="41873" y="631"/>
                      <a:pt x="41873" y="635"/>
                    </a:cubicBezTo>
                    <a:cubicBezTo>
                      <a:pt x="41864" y="639"/>
                      <a:pt x="41856" y="648"/>
                      <a:pt x="41852" y="656"/>
                    </a:cubicBezTo>
                    <a:cubicBezTo>
                      <a:pt x="41843" y="660"/>
                      <a:pt x="41839" y="664"/>
                      <a:pt x="41835" y="673"/>
                    </a:cubicBezTo>
                    <a:cubicBezTo>
                      <a:pt x="41184" y="1281"/>
                      <a:pt x="40614" y="2146"/>
                      <a:pt x="40081" y="2616"/>
                    </a:cubicBezTo>
                    <a:cubicBezTo>
                      <a:pt x="38792" y="4140"/>
                      <a:pt x="37520" y="5684"/>
                      <a:pt x="36043" y="7023"/>
                    </a:cubicBezTo>
                    <a:cubicBezTo>
                      <a:pt x="31723" y="11041"/>
                      <a:pt x="26549" y="12649"/>
                      <a:pt x="21214" y="12649"/>
                    </a:cubicBezTo>
                    <a:cubicBezTo>
                      <a:pt x="16740" y="12649"/>
                      <a:pt x="12155" y="11518"/>
                      <a:pt x="7867" y="9730"/>
                    </a:cubicBezTo>
                    <a:cubicBezTo>
                      <a:pt x="5814" y="9029"/>
                      <a:pt x="3896" y="7959"/>
                      <a:pt x="1835" y="7279"/>
                    </a:cubicBezTo>
                    <a:cubicBezTo>
                      <a:pt x="1814" y="7275"/>
                      <a:pt x="1789" y="7271"/>
                      <a:pt x="1768" y="7267"/>
                    </a:cubicBezTo>
                    <a:cubicBezTo>
                      <a:pt x="1734" y="7258"/>
                      <a:pt x="1697" y="7250"/>
                      <a:pt x="1663" y="7250"/>
                    </a:cubicBezTo>
                    <a:lnTo>
                      <a:pt x="1592" y="7250"/>
                    </a:lnTo>
                    <a:lnTo>
                      <a:pt x="1558" y="7241"/>
                    </a:lnTo>
                    <a:cubicBezTo>
                      <a:pt x="1541" y="7237"/>
                      <a:pt x="1520" y="7233"/>
                      <a:pt x="1503" y="7233"/>
                    </a:cubicBezTo>
                    <a:cubicBezTo>
                      <a:pt x="1487" y="7229"/>
                      <a:pt x="1470" y="7229"/>
                      <a:pt x="1453" y="7225"/>
                    </a:cubicBezTo>
                    <a:lnTo>
                      <a:pt x="1436" y="7225"/>
                    </a:lnTo>
                    <a:cubicBezTo>
                      <a:pt x="1415" y="7225"/>
                      <a:pt x="1394" y="7229"/>
                      <a:pt x="1373" y="7233"/>
                    </a:cubicBezTo>
                    <a:cubicBezTo>
                      <a:pt x="1336" y="7241"/>
                      <a:pt x="1298" y="7262"/>
                      <a:pt x="1264" y="7288"/>
                    </a:cubicBezTo>
                    <a:cubicBezTo>
                      <a:pt x="626" y="7418"/>
                      <a:pt x="22" y="7905"/>
                      <a:pt x="1" y="8564"/>
                    </a:cubicBezTo>
                    <a:cubicBezTo>
                      <a:pt x="144" y="10603"/>
                      <a:pt x="4001" y="11695"/>
                      <a:pt x="5634" y="12446"/>
                    </a:cubicBezTo>
                    <a:cubicBezTo>
                      <a:pt x="10620" y="14561"/>
                      <a:pt x="16047" y="15556"/>
                      <a:pt x="21432" y="15867"/>
                    </a:cubicBezTo>
                    <a:cubicBezTo>
                      <a:pt x="25386" y="15779"/>
                      <a:pt x="29340" y="14948"/>
                      <a:pt x="32966" y="13386"/>
                    </a:cubicBezTo>
                    <a:cubicBezTo>
                      <a:pt x="35820" y="12047"/>
                      <a:pt x="38280" y="10016"/>
                      <a:pt x="40563" y="7879"/>
                    </a:cubicBezTo>
                    <a:cubicBezTo>
                      <a:pt x="41827" y="6696"/>
                      <a:pt x="42637" y="5185"/>
                      <a:pt x="43476" y="3699"/>
                    </a:cubicBezTo>
                    <a:cubicBezTo>
                      <a:pt x="43913" y="3036"/>
                      <a:pt x="44295" y="2188"/>
                      <a:pt x="44299" y="1369"/>
                    </a:cubicBezTo>
                    <a:cubicBezTo>
                      <a:pt x="44211" y="1315"/>
                      <a:pt x="44177" y="1206"/>
                      <a:pt x="44219" y="1109"/>
                    </a:cubicBezTo>
                    <a:cubicBezTo>
                      <a:pt x="44240" y="1080"/>
                      <a:pt x="44261" y="1050"/>
                      <a:pt x="44278" y="1021"/>
                    </a:cubicBezTo>
                    <a:cubicBezTo>
                      <a:pt x="44248" y="782"/>
                      <a:pt x="44177" y="555"/>
                      <a:pt x="44068" y="341"/>
                    </a:cubicBezTo>
                    <a:cubicBezTo>
                      <a:pt x="44068" y="341"/>
                      <a:pt x="44068" y="341"/>
                      <a:pt x="44064" y="337"/>
                    </a:cubicBezTo>
                    <a:cubicBezTo>
                      <a:pt x="44026" y="278"/>
                      <a:pt x="43971" y="232"/>
                      <a:pt x="43908" y="211"/>
                    </a:cubicBezTo>
                    <a:cubicBezTo>
                      <a:pt x="43908" y="211"/>
                      <a:pt x="43908" y="207"/>
                      <a:pt x="43904" y="207"/>
                    </a:cubicBezTo>
                    <a:cubicBezTo>
                      <a:pt x="43883" y="194"/>
                      <a:pt x="43862" y="182"/>
                      <a:pt x="43845" y="165"/>
                    </a:cubicBezTo>
                    <a:cubicBezTo>
                      <a:pt x="43829" y="152"/>
                      <a:pt x="43812" y="140"/>
                      <a:pt x="43791" y="135"/>
                    </a:cubicBezTo>
                    <a:cubicBezTo>
                      <a:pt x="43588" y="42"/>
                      <a:pt x="43391" y="1"/>
                      <a:pt x="4320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4" name="Google Shape;3474;p47"/>
              <p:cNvSpPr/>
              <p:nvPr/>
            </p:nvSpPr>
            <p:spPr>
              <a:xfrm>
                <a:off x="8526215" y="4799382"/>
                <a:ext cx="168474" cy="56415"/>
              </a:xfrm>
              <a:custGeom>
                <a:avLst/>
                <a:gdLst/>
                <a:ahLst/>
                <a:cxnLst/>
                <a:rect l="l" t="t" r="r" b="b"/>
                <a:pathLst>
                  <a:path w="8526" h="2855" extrusionOk="0">
                    <a:moveTo>
                      <a:pt x="8525" y="0"/>
                    </a:moveTo>
                    <a:cubicBezTo>
                      <a:pt x="6955" y="333"/>
                      <a:pt x="5355" y="499"/>
                      <a:pt x="3753" y="499"/>
                    </a:cubicBezTo>
                    <a:cubicBezTo>
                      <a:pt x="3433" y="499"/>
                      <a:pt x="3112" y="492"/>
                      <a:pt x="2792" y="479"/>
                    </a:cubicBezTo>
                    <a:cubicBezTo>
                      <a:pt x="2406" y="416"/>
                      <a:pt x="857" y="403"/>
                      <a:pt x="403" y="68"/>
                    </a:cubicBezTo>
                    <a:cubicBezTo>
                      <a:pt x="269" y="173"/>
                      <a:pt x="135" y="282"/>
                      <a:pt x="0" y="387"/>
                    </a:cubicBezTo>
                    <a:cubicBezTo>
                      <a:pt x="706" y="1222"/>
                      <a:pt x="1297" y="2200"/>
                      <a:pt x="2179" y="2855"/>
                    </a:cubicBezTo>
                    <a:cubicBezTo>
                      <a:pt x="2313" y="2796"/>
                      <a:pt x="2494" y="2775"/>
                      <a:pt x="2611" y="2716"/>
                    </a:cubicBezTo>
                    <a:cubicBezTo>
                      <a:pt x="4643" y="1961"/>
                      <a:pt x="6649" y="1092"/>
                      <a:pt x="852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5" name="Google Shape;3475;p47"/>
              <p:cNvSpPr/>
              <p:nvPr/>
            </p:nvSpPr>
            <p:spPr>
              <a:xfrm>
                <a:off x="7819163" y="4745061"/>
                <a:ext cx="46555" cy="6793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3438" extrusionOk="0">
                    <a:moveTo>
                      <a:pt x="1906" y="0"/>
                    </a:moveTo>
                    <a:cubicBezTo>
                      <a:pt x="1852" y="25"/>
                      <a:pt x="1797" y="51"/>
                      <a:pt x="1743" y="80"/>
                    </a:cubicBezTo>
                    <a:cubicBezTo>
                      <a:pt x="1705" y="101"/>
                      <a:pt x="1667" y="122"/>
                      <a:pt x="1638" y="139"/>
                    </a:cubicBezTo>
                    <a:cubicBezTo>
                      <a:pt x="1453" y="248"/>
                      <a:pt x="1277" y="374"/>
                      <a:pt x="1121" y="521"/>
                    </a:cubicBezTo>
                    <a:cubicBezTo>
                      <a:pt x="1088" y="550"/>
                      <a:pt x="1054" y="584"/>
                      <a:pt x="1025" y="617"/>
                    </a:cubicBezTo>
                    <a:cubicBezTo>
                      <a:pt x="933" y="705"/>
                      <a:pt x="849" y="798"/>
                      <a:pt x="773" y="898"/>
                    </a:cubicBezTo>
                    <a:cubicBezTo>
                      <a:pt x="261" y="1549"/>
                      <a:pt x="1" y="2405"/>
                      <a:pt x="152" y="3215"/>
                    </a:cubicBezTo>
                    <a:cubicBezTo>
                      <a:pt x="290" y="3291"/>
                      <a:pt x="425" y="3366"/>
                      <a:pt x="559" y="3438"/>
                    </a:cubicBezTo>
                    <a:cubicBezTo>
                      <a:pt x="635" y="3375"/>
                      <a:pt x="660" y="3270"/>
                      <a:pt x="618" y="3182"/>
                    </a:cubicBezTo>
                    <a:cubicBezTo>
                      <a:pt x="479" y="2439"/>
                      <a:pt x="731" y="1662"/>
                      <a:pt x="1222" y="1096"/>
                    </a:cubicBezTo>
                    <a:cubicBezTo>
                      <a:pt x="1302" y="999"/>
                      <a:pt x="1394" y="907"/>
                      <a:pt x="1491" y="823"/>
                    </a:cubicBezTo>
                    <a:cubicBezTo>
                      <a:pt x="1520" y="798"/>
                      <a:pt x="1550" y="773"/>
                      <a:pt x="1583" y="747"/>
                    </a:cubicBezTo>
                    <a:cubicBezTo>
                      <a:pt x="1709" y="642"/>
                      <a:pt x="1848" y="554"/>
                      <a:pt x="1994" y="479"/>
                    </a:cubicBezTo>
                    <a:cubicBezTo>
                      <a:pt x="2095" y="445"/>
                      <a:pt x="2225" y="399"/>
                      <a:pt x="2301" y="319"/>
                    </a:cubicBezTo>
                    <a:cubicBezTo>
                      <a:pt x="2334" y="286"/>
                      <a:pt x="2355" y="231"/>
                      <a:pt x="2351" y="181"/>
                    </a:cubicBezTo>
                    <a:cubicBezTo>
                      <a:pt x="2200" y="126"/>
                      <a:pt x="2053" y="63"/>
                      <a:pt x="190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6" name="Google Shape;3476;p47"/>
              <p:cNvSpPr/>
              <p:nvPr/>
            </p:nvSpPr>
            <p:spPr>
              <a:xfrm>
                <a:off x="7885596" y="4770097"/>
                <a:ext cx="42326" cy="72025"/>
              </a:xfrm>
              <a:custGeom>
                <a:avLst/>
                <a:gdLst/>
                <a:ahLst/>
                <a:cxnLst/>
                <a:rect l="l" t="t" r="r" b="b"/>
                <a:pathLst>
                  <a:path w="2142" h="3645" extrusionOk="0">
                    <a:moveTo>
                      <a:pt x="1814" y="1"/>
                    </a:moveTo>
                    <a:cubicBezTo>
                      <a:pt x="1810" y="1"/>
                      <a:pt x="1806" y="5"/>
                      <a:pt x="1801" y="5"/>
                    </a:cubicBezTo>
                    <a:cubicBezTo>
                      <a:pt x="1726" y="43"/>
                      <a:pt x="1654" y="85"/>
                      <a:pt x="1583" y="131"/>
                    </a:cubicBezTo>
                    <a:cubicBezTo>
                      <a:pt x="1340" y="286"/>
                      <a:pt x="1126" y="475"/>
                      <a:pt x="941" y="698"/>
                    </a:cubicBezTo>
                    <a:cubicBezTo>
                      <a:pt x="903" y="744"/>
                      <a:pt x="861" y="790"/>
                      <a:pt x="828" y="840"/>
                    </a:cubicBezTo>
                    <a:cubicBezTo>
                      <a:pt x="769" y="916"/>
                      <a:pt x="714" y="996"/>
                      <a:pt x="664" y="1075"/>
                    </a:cubicBezTo>
                    <a:cubicBezTo>
                      <a:pt x="194" y="1818"/>
                      <a:pt x="1" y="2750"/>
                      <a:pt x="257" y="3547"/>
                    </a:cubicBezTo>
                    <a:cubicBezTo>
                      <a:pt x="269" y="3585"/>
                      <a:pt x="295" y="3619"/>
                      <a:pt x="324" y="3644"/>
                    </a:cubicBezTo>
                    <a:cubicBezTo>
                      <a:pt x="375" y="3609"/>
                      <a:pt x="434" y="3591"/>
                      <a:pt x="493" y="3591"/>
                    </a:cubicBezTo>
                    <a:cubicBezTo>
                      <a:pt x="540" y="3591"/>
                      <a:pt x="587" y="3603"/>
                      <a:pt x="630" y="3627"/>
                    </a:cubicBezTo>
                    <a:cubicBezTo>
                      <a:pt x="706" y="3564"/>
                      <a:pt x="731" y="3455"/>
                      <a:pt x="689" y="3367"/>
                    </a:cubicBezTo>
                    <a:cubicBezTo>
                      <a:pt x="647" y="3287"/>
                      <a:pt x="622" y="3199"/>
                      <a:pt x="618" y="3107"/>
                    </a:cubicBezTo>
                    <a:cubicBezTo>
                      <a:pt x="580" y="2456"/>
                      <a:pt x="752" y="1810"/>
                      <a:pt x="1109" y="1268"/>
                    </a:cubicBezTo>
                    <a:cubicBezTo>
                      <a:pt x="1113" y="1260"/>
                      <a:pt x="1117" y="1256"/>
                      <a:pt x="1121" y="1247"/>
                    </a:cubicBezTo>
                    <a:cubicBezTo>
                      <a:pt x="1168" y="1172"/>
                      <a:pt x="1222" y="1100"/>
                      <a:pt x="1277" y="1033"/>
                    </a:cubicBezTo>
                    <a:cubicBezTo>
                      <a:pt x="1315" y="979"/>
                      <a:pt x="1361" y="933"/>
                      <a:pt x="1403" y="886"/>
                    </a:cubicBezTo>
                    <a:cubicBezTo>
                      <a:pt x="1407" y="878"/>
                      <a:pt x="1415" y="874"/>
                      <a:pt x="1419" y="870"/>
                    </a:cubicBezTo>
                    <a:cubicBezTo>
                      <a:pt x="1508" y="773"/>
                      <a:pt x="1600" y="685"/>
                      <a:pt x="1701" y="605"/>
                    </a:cubicBezTo>
                    <a:cubicBezTo>
                      <a:pt x="1806" y="517"/>
                      <a:pt x="2015" y="454"/>
                      <a:pt x="2095" y="332"/>
                    </a:cubicBezTo>
                    <a:cubicBezTo>
                      <a:pt x="2137" y="269"/>
                      <a:pt x="2141" y="194"/>
                      <a:pt x="2112" y="131"/>
                    </a:cubicBezTo>
                    <a:cubicBezTo>
                      <a:pt x="2108" y="127"/>
                      <a:pt x="2104" y="123"/>
                      <a:pt x="2099" y="118"/>
                    </a:cubicBezTo>
                    <a:cubicBezTo>
                      <a:pt x="2007" y="81"/>
                      <a:pt x="1911" y="43"/>
                      <a:pt x="181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7" name="Google Shape;3477;p47"/>
              <p:cNvSpPr/>
              <p:nvPr/>
            </p:nvSpPr>
            <p:spPr>
              <a:xfrm>
                <a:off x="7968785" y="4800133"/>
                <a:ext cx="39085" cy="74416"/>
              </a:xfrm>
              <a:custGeom>
                <a:avLst/>
                <a:gdLst/>
                <a:ahLst/>
                <a:cxnLst/>
                <a:rect l="l" t="t" r="r" b="b"/>
                <a:pathLst>
                  <a:path w="1978" h="3766" extrusionOk="0">
                    <a:moveTo>
                      <a:pt x="1633" y="0"/>
                    </a:moveTo>
                    <a:cubicBezTo>
                      <a:pt x="1600" y="13"/>
                      <a:pt x="1566" y="34"/>
                      <a:pt x="1537" y="55"/>
                    </a:cubicBezTo>
                    <a:cubicBezTo>
                      <a:pt x="1486" y="88"/>
                      <a:pt x="1440" y="126"/>
                      <a:pt x="1398" y="172"/>
                    </a:cubicBezTo>
                    <a:cubicBezTo>
                      <a:pt x="1310" y="252"/>
                      <a:pt x="1230" y="340"/>
                      <a:pt x="1163" y="407"/>
                    </a:cubicBezTo>
                    <a:cubicBezTo>
                      <a:pt x="1092" y="491"/>
                      <a:pt x="1025" y="579"/>
                      <a:pt x="958" y="668"/>
                    </a:cubicBezTo>
                    <a:cubicBezTo>
                      <a:pt x="945" y="684"/>
                      <a:pt x="937" y="697"/>
                      <a:pt x="928" y="714"/>
                    </a:cubicBezTo>
                    <a:cubicBezTo>
                      <a:pt x="890" y="764"/>
                      <a:pt x="853" y="814"/>
                      <a:pt x="819" y="869"/>
                    </a:cubicBezTo>
                    <a:cubicBezTo>
                      <a:pt x="773" y="936"/>
                      <a:pt x="731" y="1008"/>
                      <a:pt x="689" y="1079"/>
                    </a:cubicBezTo>
                    <a:cubicBezTo>
                      <a:pt x="227" y="1860"/>
                      <a:pt x="1" y="2783"/>
                      <a:pt x="387" y="3643"/>
                    </a:cubicBezTo>
                    <a:cubicBezTo>
                      <a:pt x="391" y="3648"/>
                      <a:pt x="391" y="3652"/>
                      <a:pt x="395" y="3656"/>
                    </a:cubicBezTo>
                    <a:cubicBezTo>
                      <a:pt x="496" y="3694"/>
                      <a:pt x="601" y="3727"/>
                      <a:pt x="702" y="3765"/>
                    </a:cubicBezTo>
                    <a:cubicBezTo>
                      <a:pt x="1029" y="3576"/>
                      <a:pt x="618" y="3073"/>
                      <a:pt x="647" y="2758"/>
                    </a:cubicBezTo>
                    <a:cubicBezTo>
                      <a:pt x="660" y="2221"/>
                      <a:pt x="848" y="1683"/>
                      <a:pt x="1146" y="1213"/>
                    </a:cubicBezTo>
                    <a:cubicBezTo>
                      <a:pt x="1201" y="1129"/>
                      <a:pt x="1260" y="1045"/>
                      <a:pt x="1323" y="966"/>
                    </a:cubicBezTo>
                    <a:cubicBezTo>
                      <a:pt x="1344" y="936"/>
                      <a:pt x="1369" y="907"/>
                      <a:pt x="1394" y="882"/>
                    </a:cubicBezTo>
                    <a:cubicBezTo>
                      <a:pt x="1415" y="852"/>
                      <a:pt x="1428" y="835"/>
                      <a:pt x="1444" y="814"/>
                    </a:cubicBezTo>
                    <a:cubicBezTo>
                      <a:pt x="1499" y="752"/>
                      <a:pt x="1558" y="689"/>
                      <a:pt x="1621" y="630"/>
                    </a:cubicBezTo>
                    <a:cubicBezTo>
                      <a:pt x="1692" y="558"/>
                      <a:pt x="1763" y="491"/>
                      <a:pt x="1843" y="424"/>
                    </a:cubicBezTo>
                    <a:cubicBezTo>
                      <a:pt x="1923" y="382"/>
                      <a:pt x="1973" y="302"/>
                      <a:pt x="1978" y="214"/>
                    </a:cubicBezTo>
                    <a:cubicBezTo>
                      <a:pt x="1978" y="177"/>
                      <a:pt x="1973" y="143"/>
                      <a:pt x="1957" y="109"/>
                    </a:cubicBezTo>
                    <a:cubicBezTo>
                      <a:pt x="1852" y="72"/>
                      <a:pt x="1742" y="38"/>
                      <a:pt x="163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8" name="Google Shape;3478;p47"/>
              <p:cNvSpPr/>
              <p:nvPr/>
            </p:nvSpPr>
            <p:spPr>
              <a:xfrm>
                <a:off x="8151664" y="4832578"/>
                <a:ext cx="31280" cy="75819"/>
              </a:xfrm>
              <a:custGeom>
                <a:avLst/>
                <a:gdLst/>
                <a:ahLst/>
                <a:cxnLst/>
                <a:rect l="l" t="t" r="r" b="b"/>
                <a:pathLst>
                  <a:path w="1583" h="3837" extrusionOk="0">
                    <a:moveTo>
                      <a:pt x="1277" y="0"/>
                    </a:moveTo>
                    <a:cubicBezTo>
                      <a:pt x="1066" y="0"/>
                      <a:pt x="866" y="298"/>
                      <a:pt x="748" y="453"/>
                    </a:cubicBezTo>
                    <a:cubicBezTo>
                      <a:pt x="160" y="1426"/>
                      <a:pt x="1" y="2648"/>
                      <a:pt x="462" y="3701"/>
                    </a:cubicBezTo>
                    <a:cubicBezTo>
                      <a:pt x="505" y="3787"/>
                      <a:pt x="590" y="3837"/>
                      <a:pt x="678" y="3837"/>
                    </a:cubicBezTo>
                    <a:cubicBezTo>
                      <a:pt x="711" y="3837"/>
                      <a:pt x="745" y="3830"/>
                      <a:pt x="777" y="3815"/>
                    </a:cubicBezTo>
                    <a:cubicBezTo>
                      <a:pt x="1037" y="3676"/>
                      <a:pt x="823" y="3403"/>
                      <a:pt x="781" y="3198"/>
                    </a:cubicBezTo>
                    <a:cubicBezTo>
                      <a:pt x="513" y="2266"/>
                      <a:pt x="710" y="1263"/>
                      <a:pt x="1306" y="503"/>
                    </a:cubicBezTo>
                    <a:cubicBezTo>
                      <a:pt x="1457" y="411"/>
                      <a:pt x="1583" y="239"/>
                      <a:pt x="1453" y="79"/>
                    </a:cubicBezTo>
                    <a:cubicBezTo>
                      <a:pt x="1394" y="23"/>
                      <a:pt x="1335" y="0"/>
                      <a:pt x="127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9" name="Google Shape;3479;p47"/>
              <p:cNvSpPr/>
              <p:nvPr/>
            </p:nvSpPr>
            <p:spPr>
              <a:xfrm>
                <a:off x="8241908" y="4830899"/>
                <a:ext cx="23771" cy="76195"/>
              </a:xfrm>
              <a:custGeom>
                <a:avLst/>
                <a:gdLst/>
                <a:ahLst/>
                <a:cxnLst/>
                <a:rect l="l" t="t" r="r" b="b"/>
                <a:pathLst>
                  <a:path w="1203" h="3856" extrusionOk="0">
                    <a:moveTo>
                      <a:pt x="970" y="0"/>
                    </a:moveTo>
                    <a:cubicBezTo>
                      <a:pt x="865" y="9"/>
                      <a:pt x="760" y="21"/>
                      <a:pt x="655" y="30"/>
                    </a:cubicBezTo>
                    <a:cubicBezTo>
                      <a:pt x="600" y="101"/>
                      <a:pt x="550" y="177"/>
                      <a:pt x="504" y="256"/>
                    </a:cubicBezTo>
                    <a:cubicBezTo>
                      <a:pt x="424" y="387"/>
                      <a:pt x="361" y="529"/>
                      <a:pt x="307" y="676"/>
                    </a:cubicBezTo>
                    <a:cubicBezTo>
                      <a:pt x="290" y="714"/>
                      <a:pt x="277" y="760"/>
                      <a:pt x="265" y="802"/>
                    </a:cubicBezTo>
                    <a:cubicBezTo>
                      <a:pt x="227" y="924"/>
                      <a:pt x="198" y="1041"/>
                      <a:pt x="172" y="1167"/>
                    </a:cubicBezTo>
                    <a:cubicBezTo>
                      <a:pt x="0" y="2057"/>
                      <a:pt x="189" y="3056"/>
                      <a:pt x="693" y="3749"/>
                    </a:cubicBezTo>
                    <a:cubicBezTo>
                      <a:pt x="742" y="3824"/>
                      <a:pt x="810" y="3856"/>
                      <a:pt x="877" y="3856"/>
                    </a:cubicBezTo>
                    <a:cubicBezTo>
                      <a:pt x="1041" y="3856"/>
                      <a:pt x="1202" y="3671"/>
                      <a:pt x="1083" y="3493"/>
                    </a:cubicBezTo>
                    <a:cubicBezTo>
                      <a:pt x="987" y="3358"/>
                      <a:pt x="873" y="3232"/>
                      <a:pt x="815" y="3069"/>
                    </a:cubicBezTo>
                    <a:cubicBezTo>
                      <a:pt x="617" y="2464"/>
                      <a:pt x="521" y="1763"/>
                      <a:pt x="659" y="1125"/>
                    </a:cubicBezTo>
                    <a:cubicBezTo>
                      <a:pt x="689" y="991"/>
                      <a:pt x="731" y="861"/>
                      <a:pt x="781" y="735"/>
                    </a:cubicBezTo>
                    <a:cubicBezTo>
                      <a:pt x="794" y="701"/>
                      <a:pt x="806" y="672"/>
                      <a:pt x="823" y="643"/>
                    </a:cubicBezTo>
                    <a:cubicBezTo>
                      <a:pt x="865" y="542"/>
                      <a:pt x="919" y="450"/>
                      <a:pt x="978" y="357"/>
                    </a:cubicBezTo>
                    <a:cubicBezTo>
                      <a:pt x="1029" y="319"/>
                      <a:pt x="1058" y="261"/>
                      <a:pt x="1062" y="198"/>
                    </a:cubicBezTo>
                    <a:cubicBezTo>
                      <a:pt x="1062" y="122"/>
                      <a:pt x="1029" y="47"/>
                      <a:pt x="97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0" name="Google Shape;3480;p47"/>
              <p:cNvSpPr/>
              <p:nvPr/>
            </p:nvSpPr>
            <p:spPr>
              <a:xfrm>
                <a:off x="8424708" y="4770058"/>
                <a:ext cx="48037" cy="70484"/>
              </a:xfrm>
              <a:custGeom>
                <a:avLst/>
                <a:gdLst/>
                <a:ahLst/>
                <a:cxnLst/>
                <a:rect l="l" t="t" r="r" b="b"/>
                <a:pathLst>
                  <a:path w="2431" h="3567" extrusionOk="0">
                    <a:moveTo>
                      <a:pt x="262" y="0"/>
                    </a:moveTo>
                    <a:cubicBezTo>
                      <a:pt x="250" y="0"/>
                      <a:pt x="238" y="1"/>
                      <a:pt x="227" y="3"/>
                    </a:cubicBezTo>
                    <a:cubicBezTo>
                      <a:pt x="172" y="41"/>
                      <a:pt x="122" y="74"/>
                      <a:pt x="67" y="104"/>
                    </a:cubicBezTo>
                    <a:cubicBezTo>
                      <a:pt x="67" y="104"/>
                      <a:pt x="67" y="108"/>
                      <a:pt x="67" y="108"/>
                    </a:cubicBezTo>
                    <a:cubicBezTo>
                      <a:pt x="0" y="204"/>
                      <a:pt x="0" y="330"/>
                      <a:pt x="13" y="452"/>
                    </a:cubicBezTo>
                    <a:cubicBezTo>
                      <a:pt x="17" y="519"/>
                      <a:pt x="29" y="582"/>
                      <a:pt x="34" y="641"/>
                    </a:cubicBezTo>
                    <a:cubicBezTo>
                      <a:pt x="46" y="733"/>
                      <a:pt x="63" y="825"/>
                      <a:pt x="80" y="918"/>
                    </a:cubicBezTo>
                    <a:cubicBezTo>
                      <a:pt x="88" y="972"/>
                      <a:pt x="101" y="1019"/>
                      <a:pt x="109" y="1069"/>
                    </a:cubicBezTo>
                    <a:cubicBezTo>
                      <a:pt x="134" y="1178"/>
                      <a:pt x="164" y="1287"/>
                      <a:pt x="197" y="1392"/>
                    </a:cubicBezTo>
                    <a:cubicBezTo>
                      <a:pt x="491" y="2299"/>
                      <a:pt x="1104" y="3117"/>
                      <a:pt x="1935" y="3566"/>
                    </a:cubicBezTo>
                    <a:cubicBezTo>
                      <a:pt x="2103" y="3487"/>
                      <a:pt x="2267" y="3407"/>
                      <a:pt x="2430" y="3323"/>
                    </a:cubicBezTo>
                    <a:cubicBezTo>
                      <a:pt x="2401" y="3277"/>
                      <a:pt x="2355" y="3243"/>
                      <a:pt x="2300" y="3231"/>
                    </a:cubicBezTo>
                    <a:cubicBezTo>
                      <a:pt x="2036" y="3130"/>
                      <a:pt x="1796" y="2907"/>
                      <a:pt x="1574" y="2731"/>
                    </a:cubicBezTo>
                    <a:cubicBezTo>
                      <a:pt x="1116" y="2328"/>
                      <a:pt x="789" y="1753"/>
                      <a:pt x="613" y="1149"/>
                    </a:cubicBezTo>
                    <a:cubicBezTo>
                      <a:pt x="579" y="1040"/>
                      <a:pt x="554" y="926"/>
                      <a:pt x="533" y="813"/>
                    </a:cubicBezTo>
                    <a:cubicBezTo>
                      <a:pt x="525" y="763"/>
                      <a:pt x="516" y="716"/>
                      <a:pt x="508" y="666"/>
                    </a:cubicBezTo>
                    <a:cubicBezTo>
                      <a:pt x="495" y="586"/>
                      <a:pt x="483" y="506"/>
                      <a:pt x="479" y="427"/>
                    </a:cubicBezTo>
                    <a:cubicBezTo>
                      <a:pt x="466" y="339"/>
                      <a:pt x="508" y="242"/>
                      <a:pt x="479" y="154"/>
                    </a:cubicBezTo>
                    <a:cubicBezTo>
                      <a:pt x="474" y="129"/>
                      <a:pt x="462" y="108"/>
                      <a:pt x="445" y="91"/>
                    </a:cubicBezTo>
                    <a:cubicBezTo>
                      <a:pt x="402" y="33"/>
                      <a:pt x="333" y="0"/>
                      <a:pt x="26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1" name="Google Shape;3481;p47"/>
              <p:cNvSpPr/>
              <p:nvPr/>
            </p:nvSpPr>
            <p:spPr>
              <a:xfrm>
                <a:off x="8511533" y="4697124"/>
                <a:ext cx="62284" cy="65682"/>
              </a:xfrm>
              <a:custGeom>
                <a:avLst/>
                <a:gdLst/>
                <a:ahLst/>
                <a:cxnLst/>
                <a:rect l="l" t="t" r="r" b="b"/>
                <a:pathLst>
                  <a:path w="3152" h="3324" extrusionOk="0">
                    <a:moveTo>
                      <a:pt x="391" y="0"/>
                    </a:moveTo>
                    <a:cubicBezTo>
                      <a:pt x="261" y="130"/>
                      <a:pt x="131" y="256"/>
                      <a:pt x="1" y="386"/>
                    </a:cubicBezTo>
                    <a:cubicBezTo>
                      <a:pt x="13" y="437"/>
                      <a:pt x="22" y="487"/>
                      <a:pt x="38" y="537"/>
                    </a:cubicBezTo>
                    <a:cubicBezTo>
                      <a:pt x="64" y="626"/>
                      <a:pt x="93" y="710"/>
                      <a:pt x="114" y="785"/>
                    </a:cubicBezTo>
                    <a:cubicBezTo>
                      <a:pt x="160" y="945"/>
                      <a:pt x="219" y="1100"/>
                      <a:pt x="290" y="1255"/>
                    </a:cubicBezTo>
                    <a:cubicBezTo>
                      <a:pt x="324" y="1331"/>
                      <a:pt x="362" y="1406"/>
                      <a:pt x="403" y="1482"/>
                    </a:cubicBezTo>
                    <a:cubicBezTo>
                      <a:pt x="445" y="1553"/>
                      <a:pt x="479" y="1612"/>
                      <a:pt x="521" y="1679"/>
                    </a:cubicBezTo>
                    <a:cubicBezTo>
                      <a:pt x="1029" y="2493"/>
                      <a:pt x="1856" y="3106"/>
                      <a:pt x="2800" y="3320"/>
                    </a:cubicBezTo>
                    <a:cubicBezTo>
                      <a:pt x="2814" y="3322"/>
                      <a:pt x="2828" y="3323"/>
                      <a:pt x="2841" y="3323"/>
                    </a:cubicBezTo>
                    <a:cubicBezTo>
                      <a:pt x="3107" y="3323"/>
                      <a:pt x="3151" y="2894"/>
                      <a:pt x="2867" y="2854"/>
                    </a:cubicBezTo>
                    <a:cubicBezTo>
                      <a:pt x="2699" y="2846"/>
                      <a:pt x="2540" y="2758"/>
                      <a:pt x="2376" y="2686"/>
                    </a:cubicBezTo>
                    <a:cubicBezTo>
                      <a:pt x="1751" y="2409"/>
                      <a:pt x="1226" y="1948"/>
                      <a:pt x="874" y="1360"/>
                    </a:cubicBezTo>
                    <a:cubicBezTo>
                      <a:pt x="832" y="1293"/>
                      <a:pt x="794" y="1222"/>
                      <a:pt x="756" y="1146"/>
                    </a:cubicBezTo>
                    <a:cubicBezTo>
                      <a:pt x="718" y="1075"/>
                      <a:pt x="685" y="999"/>
                      <a:pt x="655" y="924"/>
                    </a:cubicBezTo>
                    <a:cubicBezTo>
                      <a:pt x="563" y="697"/>
                      <a:pt x="496" y="458"/>
                      <a:pt x="462" y="214"/>
                    </a:cubicBezTo>
                    <a:cubicBezTo>
                      <a:pt x="471" y="185"/>
                      <a:pt x="471" y="151"/>
                      <a:pt x="462" y="122"/>
                    </a:cubicBezTo>
                    <a:cubicBezTo>
                      <a:pt x="450" y="72"/>
                      <a:pt x="424" y="30"/>
                      <a:pt x="39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2" name="Google Shape;3482;p47"/>
              <p:cNvSpPr/>
              <p:nvPr/>
            </p:nvSpPr>
            <p:spPr>
              <a:xfrm>
                <a:off x="8566604" y="4635670"/>
                <a:ext cx="65979" cy="56889"/>
              </a:xfrm>
              <a:custGeom>
                <a:avLst/>
                <a:gdLst/>
                <a:ahLst/>
                <a:cxnLst/>
                <a:rect l="l" t="t" r="r" b="b"/>
                <a:pathLst>
                  <a:path w="3339" h="2879" extrusionOk="0">
                    <a:moveTo>
                      <a:pt x="269" y="0"/>
                    </a:moveTo>
                    <a:cubicBezTo>
                      <a:pt x="181" y="122"/>
                      <a:pt x="93" y="239"/>
                      <a:pt x="1" y="361"/>
                    </a:cubicBezTo>
                    <a:cubicBezTo>
                      <a:pt x="9" y="395"/>
                      <a:pt x="17" y="428"/>
                      <a:pt x="30" y="462"/>
                    </a:cubicBezTo>
                    <a:cubicBezTo>
                      <a:pt x="34" y="483"/>
                      <a:pt x="43" y="504"/>
                      <a:pt x="47" y="525"/>
                    </a:cubicBezTo>
                    <a:cubicBezTo>
                      <a:pt x="147" y="814"/>
                      <a:pt x="290" y="1087"/>
                      <a:pt x="466" y="1335"/>
                    </a:cubicBezTo>
                    <a:cubicBezTo>
                      <a:pt x="492" y="1373"/>
                      <a:pt x="521" y="1410"/>
                      <a:pt x="546" y="1444"/>
                    </a:cubicBezTo>
                    <a:cubicBezTo>
                      <a:pt x="622" y="1540"/>
                      <a:pt x="697" y="1633"/>
                      <a:pt x="781" y="1721"/>
                    </a:cubicBezTo>
                    <a:cubicBezTo>
                      <a:pt x="1339" y="2313"/>
                      <a:pt x="2074" y="2711"/>
                      <a:pt x="2880" y="2850"/>
                    </a:cubicBezTo>
                    <a:cubicBezTo>
                      <a:pt x="2884" y="2850"/>
                      <a:pt x="2888" y="2854"/>
                      <a:pt x="2892" y="2854"/>
                    </a:cubicBezTo>
                    <a:cubicBezTo>
                      <a:pt x="2897" y="2854"/>
                      <a:pt x="2905" y="2854"/>
                      <a:pt x="2909" y="2858"/>
                    </a:cubicBezTo>
                    <a:cubicBezTo>
                      <a:pt x="2942" y="2872"/>
                      <a:pt x="2973" y="2878"/>
                      <a:pt x="3002" y="2878"/>
                    </a:cubicBezTo>
                    <a:cubicBezTo>
                      <a:pt x="3226" y="2878"/>
                      <a:pt x="3338" y="2522"/>
                      <a:pt x="3090" y="2422"/>
                    </a:cubicBezTo>
                    <a:cubicBezTo>
                      <a:pt x="2968" y="2384"/>
                      <a:pt x="2846" y="2359"/>
                      <a:pt x="2720" y="2342"/>
                    </a:cubicBezTo>
                    <a:cubicBezTo>
                      <a:pt x="2091" y="2178"/>
                      <a:pt x="1524" y="1838"/>
                      <a:pt x="1083" y="1356"/>
                    </a:cubicBezTo>
                    <a:cubicBezTo>
                      <a:pt x="999" y="1263"/>
                      <a:pt x="920" y="1167"/>
                      <a:pt x="848" y="1062"/>
                    </a:cubicBezTo>
                    <a:cubicBezTo>
                      <a:pt x="823" y="1028"/>
                      <a:pt x="798" y="991"/>
                      <a:pt x="777" y="957"/>
                    </a:cubicBezTo>
                    <a:cubicBezTo>
                      <a:pt x="668" y="789"/>
                      <a:pt x="580" y="609"/>
                      <a:pt x="508" y="420"/>
                    </a:cubicBezTo>
                    <a:cubicBezTo>
                      <a:pt x="479" y="315"/>
                      <a:pt x="445" y="143"/>
                      <a:pt x="357" y="50"/>
                    </a:cubicBezTo>
                    <a:cubicBezTo>
                      <a:pt x="332" y="25"/>
                      <a:pt x="303" y="8"/>
                      <a:pt x="26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3" name="Google Shape;3483;p47"/>
              <p:cNvSpPr/>
              <p:nvPr/>
            </p:nvSpPr>
            <p:spPr>
              <a:xfrm>
                <a:off x="8518173" y="4799085"/>
                <a:ext cx="172860" cy="30094"/>
              </a:xfrm>
              <a:custGeom>
                <a:avLst/>
                <a:gdLst/>
                <a:ahLst/>
                <a:cxnLst/>
                <a:rect l="l" t="t" r="r" b="b"/>
                <a:pathLst>
                  <a:path w="8748" h="1523" extrusionOk="0">
                    <a:moveTo>
                      <a:pt x="8448" y="0"/>
                    </a:moveTo>
                    <a:cubicBezTo>
                      <a:pt x="8326" y="0"/>
                      <a:pt x="8193" y="57"/>
                      <a:pt x="8076" y="78"/>
                    </a:cubicBezTo>
                    <a:cubicBezTo>
                      <a:pt x="7669" y="192"/>
                      <a:pt x="7249" y="276"/>
                      <a:pt x="6825" y="326"/>
                    </a:cubicBezTo>
                    <a:cubicBezTo>
                      <a:pt x="6300" y="392"/>
                      <a:pt x="5772" y="416"/>
                      <a:pt x="5243" y="416"/>
                    </a:cubicBezTo>
                    <a:cubicBezTo>
                      <a:pt x="4926" y="416"/>
                      <a:pt x="4608" y="407"/>
                      <a:pt x="4290" y="393"/>
                    </a:cubicBezTo>
                    <a:cubicBezTo>
                      <a:pt x="3022" y="313"/>
                      <a:pt x="1751" y="120"/>
                      <a:pt x="479" y="62"/>
                    </a:cubicBezTo>
                    <a:cubicBezTo>
                      <a:pt x="407" y="70"/>
                      <a:pt x="340" y="120"/>
                      <a:pt x="307" y="188"/>
                    </a:cubicBezTo>
                    <a:cubicBezTo>
                      <a:pt x="281" y="178"/>
                      <a:pt x="254" y="174"/>
                      <a:pt x="229" y="174"/>
                    </a:cubicBezTo>
                    <a:cubicBezTo>
                      <a:pt x="125" y="174"/>
                      <a:pt x="31" y="244"/>
                      <a:pt x="5" y="351"/>
                    </a:cubicBezTo>
                    <a:cubicBezTo>
                      <a:pt x="0" y="372"/>
                      <a:pt x="5" y="397"/>
                      <a:pt x="13" y="418"/>
                    </a:cubicBezTo>
                    <a:lnTo>
                      <a:pt x="17" y="418"/>
                    </a:lnTo>
                    <a:cubicBezTo>
                      <a:pt x="147" y="435"/>
                      <a:pt x="206" y="574"/>
                      <a:pt x="269" y="674"/>
                    </a:cubicBezTo>
                    <a:cubicBezTo>
                      <a:pt x="407" y="750"/>
                      <a:pt x="550" y="813"/>
                      <a:pt x="701" y="859"/>
                    </a:cubicBezTo>
                    <a:cubicBezTo>
                      <a:pt x="659" y="893"/>
                      <a:pt x="630" y="935"/>
                      <a:pt x="617" y="989"/>
                    </a:cubicBezTo>
                    <a:cubicBezTo>
                      <a:pt x="605" y="1031"/>
                      <a:pt x="609" y="1077"/>
                      <a:pt x="630" y="1119"/>
                    </a:cubicBezTo>
                    <a:cubicBezTo>
                      <a:pt x="651" y="1145"/>
                      <a:pt x="676" y="1170"/>
                      <a:pt x="701" y="1199"/>
                    </a:cubicBezTo>
                    <a:cubicBezTo>
                      <a:pt x="1096" y="1497"/>
                      <a:pt x="2678" y="1350"/>
                      <a:pt x="3048" y="1464"/>
                    </a:cubicBezTo>
                    <a:cubicBezTo>
                      <a:pt x="3438" y="1484"/>
                      <a:pt x="3828" y="1493"/>
                      <a:pt x="4219" y="1497"/>
                    </a:cubicBezTo>
                    <a:cubicBezTo>
                      <a:pt x="4739" y="1505"/>
                      <a:pt x="5264" y="1510"/>
                      <a:pt x="5784" y="1522"/>
                    </a:cubicBezTo>
                    <a:cubicBezTo>
                      <a:pt x="5826" y="1520"/>
                      <a:pt x="5881" y="1520"/>
                      <a:pt x="5942" y="1520"/>
                    </a:cubicBezTo>
                    <a:cubicBezTo>
                      <a:pt x="6003" y="1520"/>
                      <a:pt x="6072" y="1520"/>
                      <a:pt x="6141" y="1518"/>
                    </a:cubicBezTo>
                    <a:cubicBezTo>
                      <a:pt x="6372" y="1505"/>
                      <a:pt x="6615" y="1476"/>
                      <a:pt x="6678" y="1338"/>
                    </a:cubicBezTo>
                    <a:cubicBezTo>
                      <a:pt x="7148" y="1228"/>
                      <a:pt x="7593" y="1031"/>
                      <a:pt x="7988" y="758"/>
                    </a:cubicBezTo>
                    <a:lnTo>
                      <a:pt x="8005" y="746"/>
                    </a:lnTo>
                    <a:cubicBezTo>
                      <a:pt x="8080" y="700"/>
                      <a:pt x="8160" y="662"/>
                      <a:pt x="8244" y="628"/>
                    </a:cubicBezTo>
                    <a:lnTo>
                      <a:pt x="8256" y="624"/>
                    </a:lnTo>
                    <a:cubicBezTo>
                      <a:pt x="8391" y="565"/>
                      <a:pt x="8538" y="498"/>
                      <a:pt x="8626" y="414"/>
                    </a:cubicBezTo>
                    <a:cubicBezTo>
                      <a:pt x="8710" y="326"/>
                      <a:pt x="8747" y="213"/>
                      <a:pt x="8643" y="74"/>
                    </a:cubicBezTo>
                    <a:cubicBezTo>
                      <a:pt x="8584" y="19"/>
                      <a:pt x="8518" y="0"/>
                      <a:pt x="8448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4" name="Google Shape;3484;p47"/>
              <p:cNvSpPr/>
              <p:nvPr/>
            </p:nvSpPr>
            <p:spPr>
              <a:xfrm>
                <a:off x="8016901" y="4811317"/>
                <a:ext cx="384727" cy="137846"/>
              </a:xfrm>
              <a:custGeom>
                <a:avLst/>
                <a:gdLst/>
                <a:ahLst/>
                <a:cxnLst/>
                <a:rect l="l" t="t" r="r" b="b"/>
                <a:pathLst>
                  <a:path w="19470" h="6976" extrusionOk="0">
                    <a:moveTo>
                      <a:pt x="16756" y="1"/>
                    </a:moveTo>
                    <a:cubicBezTo>
                      <a:pt x="16617" y="55"/>
                      <a:pt x="16474" y="106"/>
                      <a:pt x="16332" y="156"/>
                    </a:cubicBezTo>
                    <a:cubicBezTo>
                      <a:pt x="16323" y="160"/>
                      <a:pt x="16311" y="165"/>
                      <a:pt x="16298" y="169"/>
                    </a:cubicBezTo>
                    <a:cubicBezTo>
                      <a:pt x="16294" y="181"/>
                      <a:pt x="16290" y="194"/>
                      <a:pt x="16285" y="207"/>
                    </a:cubicBezTo>
                    <a:cubicBezTo>
                      <a:pt x="16273" y="257"/>
                      <a:pt x="16264" y="307"/>
                      <a:pt x="16256" y="362"/>
                    </a:cubicBezTo>
                    <a:cubicBezTo>
                      <a:pt x="16231" y="521"/>
                      <a:pt x="16227" y="698"/>
                      <a:pt x="16218" y="845"/>
                    </a:cubicBezTo>
                    <a:cubicBezTo>
                      <a:pt x="16218" y="903"/>
                      <a:pt x="16214" y="954"/>
                      <a:pt x="16210" y="1000"/>
                    </a:cubicBezTo>
                    <a:cubicBezTo>
                      <a:pt x="16210" y="1021"/>
                      <a:pt x="16210" y="1042"/>
                      <a:pt x="16206" y="1059"/>
                    </a:cubicBezTo>
                    <a:lnTo>
                      <a:pt x="16206" y="1088"/>
                    </a:lnTo>
                    <a:cubicBezTo>
                      <a:pt x="16197" y="1176"/>
                      <a:pt x="16197" y="1264"/>
                      <a:pt x="16202" y="1348"/>
                    </a:cubicBezTo>
                    <a:cubicBezTo>
                      <a:pt x="16202" y="2288"/>
                      <a:pt x="16575" y="3212"/>
                      <a:pt x="17272" y="3850"/>
                    </a:cubicBezTo>
                    <a:cubicBezTo>
                      <a:pt x="14750" y="4676"/>
                      <a:pt x="12123" y="5051"/>
                      <a:pt x="9489" y="5051"/>
                    </a:cubicBezTo>
                    <a:cubicBezTo>
                      <a:pt x="7507" y="5051"/>
                      <a:pt x="5520" y="4839"/>
                      <a:pt x="3572" y="4446"/>
                    </a:cubicBezTo>
                    <a:cubicBezTo>
                      <a:pt x="3236" y="4383"/>
                      <a:pt x="2900" y="4303"/>
                      <a:pt x="2565" y="4223"/>
                    </a:cubicBezTo>
                    <a:cubicBezTo>
                      <a:pt x="2670" y="4177"/>
                      <a:pt x="2720" y="4064"/>
                      <a:pt x="2686" y="3959"/>
                    </a:cubicBezTo>
                    <a:cubicBezTo>
                      <a:pt x="2636" y="3795"/>
                      <a:pt x="2598" y="3631"/>
                      <a:pt x="2581" y="3459"/>
                    </a:cubicBezTo>
                    <a:cubicBezTo>
                      <a:pt x="2607" y="2872"/>
                      <a:pt x="2745" y="2234"/>
                      <a:pt x="3047" y="1697"/>
                    </a:cubicBezTo>
                    <a:cubicBezTo>
                      <a:pt x="3098" y="1604"/>
                      <a:pt x="3152" y="1516"/>
                      <a:pt x="3211" y="1432"/>
                    </a:cubicBezTo>
                    <a:cubicBezTo>
                      <a:pt x="3253" y="1378"/>
                      <a:pt x="3291" y="1327"/>
                      <a:pt x="3333" y="1273"/>
                    </a:cubicBezTo>
                    <a:cubicBezTo>
                      <a:pt x="3446" y="1138"/>
                      <a:pt x="3572" y="1017"/>
                      <a:pt x="3710" y="912"/>
                    </a:cubicBezTo>
                    <a:cubicBezTo>
                      <a:pt x="3715" y="912"/>
                      <a:pt x="3715" y="907"/>
                      <a:pt x="3719" y="907"/>
                    </a:cubicBezTo>
                    <a:cubicBezTo>
                      <a:pt x="3807" y="845"/>
                      <a:pt x="3836" y="731"/>
                      <a:pt x="3786" y="635"/>
                    </a:cubicBezTo>
                    <a:cubicBezTo>
                      <a:pt x="3656" y="609"/>
                      <a:pt x="3526" y="584"/>
                      <a:pt x="3396" y="559"/>
                    </a:cubicBezTo>
                    <a:cubicBezTo>
                      <a:pt x="3307" y="618"/>
                      <a:pt x="3224" y="689"/>
                      <a:pt x="3152" y="769"/>
                    </a:cubicBezTo>
                    <a:cubicBezTo>
                      <a:pt x="3148" y="769"/>
                      <a:pt x="3148" y="773"/>
                      <a:pt x="3144" y="773"/>
                    </a:cubicBezTo>
                    <a:cubicBezTo>
                      <a:pt x="3035" y="895"/>
                      <a:pt x="2934" y="1021"/>
                      <a:pt x="2842" y="1155"/>
                    </a:cubicBezTo>
                    <a:cubicBezTo>
                      <a:pt x="2800" y="1214"/>
                      <a:pt x="2762" y="1273"/>
                      <a:pt x="2728" y="1331"/>
                    </a:cubicBezTo>
                    <a:cubicBezTo>
                      <a:pt x="2670" y="1420"/>
                      <a:pt x="2619" y="1512"/>
                      <a:pt x="2569" y="1604"/>
                    </a:cubicBezTo>
                    <a:cubicBezTo>
                      <a:pt x="2166" y="2368"/>
                      <a:pt x="1994" y="3266"/>
                      <a:pt x="2233" y="4085"/>
                    </a:cubicBezTo>
                    <a:cubicBezTo>
                      <a:pt x="2241" y="4106"/>
                      <a:pt x="2254" y="4127"/>
                      <a:pt x="2267" y="4148"/>
                    </a:cubicBezTo>
                    <a:cubicBezTo>
                      <a:pt x="1792" y="4026"/>
                      <a:pt x="1322" y="3904"/>
                      <a:pt x="856" y="3812"/>
                    </a:cubicBezTo>
                    <a:cubicBezTo>
                      <a:pt x="646" y="3820"/>
                      <a:pt x="483" y="3938"/>
                      <a:pt x="340" y="4081"/>
                    </a:cubicBezTo>
                    <a:cubicBezTo>
                      <a:pt x="298" y="4198"/>
                      <a:pt x="248" y="4311"/>
                      <a:pt x="189" y="4421"/>
                    </a:cubicBezTo>
                    <a:cubicBezTo>
                      <a:pt x="147" y="4509"/>
                      <a:pt x="101" y="4597"/>
                      <a:pt x="55" y="4681"/>
                    </a:cubicBezTo>
                    <a:cubicBezTo>
                      <a:pt x="0" y="4962"/>
                      <a:pt x="424" y="4958"/>
                      <a:pt x="630" y="5033"/>
                    </a:cubicBezTo>
                    <a:cubicBezTo>
                      <a:pt x="2837" y="5793"/>
                      <a:pt x="5213" y="5927"/>
                      <a:pt x="7522" y="6213"/>
                    </a:cubicBezTo>
                    <a:cubicBezTo>
                      <a:pt x="8236" y="6264"/>
                      <a:pt x="8952" y="6290"/>
                      <a:pt x="9667" y="6290"/>
                    </a:cubicBezTo>
                    <a:cubicBezTo>
                      <a:pt x="12441" y="6290"/>
                      <a:pt x="15201" y="5892"/>
                      <a:pt x="17834" y="4975"/>
                    </a:cubicBezTo>
                    <a:cubicBezTo>
                      <a:pt x="17918" y="5352"/>
                      <a:pt x="18002" y="5734"/>
                      <a:pt x="18094" y="6112"/>
                    </a:cubicBezTo>
                    <a:cubicBezTo>
                      <a:pt x="18103" y="6141"/>
                      <a:pt x="18107" y="6171"/>
                      <a:pt x="18115" y="6196"/>
                    </a:cubicBezTo>
                    <a:cubicBezTo>
                      <a:pt x="18145" y="6322"/>
                      <a:pt x="18178" y="6444"/>
                      <a:pt x="18212" y="6565"/>
                    </a:cubicBezTo>
                    <a:cubicBezTo>
                      <a:pt x="18237" y="6654"/>
                      <a:pt x="18258" y="6737"/>
                      <a:pt x="18283" y="6826"/>
                    </a:cubicBezTo>
                    <a:cubicBezTo>
                      <a:pt x="18292" y="6847"/>
                      <a:pt x="18300" y="6868"/>
                      <a:pt x="18313" y="6884"/>
                    </a:cubicBezTo>
                    <a:cubicBezTo>
                      <a:pt x="18357" y="6946"/>
                      <a:pt x="18428" y="6976"/>
                      <a:pt x="18500" y="6976"/>
                    </a:cubicBezTo>
                    <a:cubicBezTo>
                      <a:pt x="18599" y="6976"/>
                      <a:pt x="18699" y="6919"/>
                      <a:pt x="18728" y="6809"/>
                    </a:cubicBezTo>
                    <a:cubicBezTo>
                      <a:pt x="18774" y="6854"/>
                      <a:pt x="18832" y="6876"/>
                      <a:pt x="18891" y="6876"/>
                    </a:cubicBezTo>
                    <a:cubicBezTo>
                      <a:pt x="18968" y="6876"/>
                      <a:pt x="19044" y="6838"/>
                      <a:pt x="19089" y="6767"/>
                    </a:cubicBezTo>
                    <a:cubicBezTo>
                      <a:pt x="19147" y="6785"/>
                      <a:pt x="19196" y="6793"/>
                      <a:pt x="19238" y="6793"/>
                    </a:cubicBezTo>
                    <a:cubicBezTo>
                      <a:pt x="19443" y="6793"/>
                      <a:pt x="19470" y="6594"/>
                      <a:pt x="19421" y="6322"/>
                    </a:cubicBezTo>
                    <a:cubicBezTo>
                      <a:pt x="19412" y="6280"/>
                      <a:pt x="19400" y="6234"/>
                      <a:pt x="19387" y="6183"/>
                    </a:cubicBezTo>
                    <a:cubicBezTo>
                      <a:pt x="19366" y="6087"/>
                      <a:pt x="19337" y="5986"/>
                      <a:pt x="19299" y="5885"/>
                    </a:cubicBezTo>
                    <a:cubicBezTo>
                      <a:pt x="19286" y="5839"/>
                      <a:pt x="19270" y="5793"/>
                      <a:pt x="19253" y="5747"/>
                    </a:cubicBezTo>
                    <a:cubicBezTo>
                      <a:pt x="19148" y="5432"/>
                      <a:pt x="19030" y="5142"/>
                      <a:pt x="19018" y="5021"/>
                    </a:cubicBezTo>
                    <a:cubicBezTo>
                      <a:pt x="18959" y="4891"/>
                      <a:pt x="18913" y="4756"/>
                      <a:pt x="18879" y="4614"/>
                    </a:cubicBezTo>
                    <a:cubicBezTo>
                      <a:pt x="18905" y="4597"/>
                      <a:pt x="18930" y="4580"/>
                      <a:pt x="18951" y="4555"/>
                    </a:cubicBezTo>
                    <a:cubicBezTo>
                      <a:pt x="18942" y="4521"/>
                      <a:pt x="18938" y="4488"/>
                      <a:pt x="18930" y="4454"/>
                    </a:cubicBezTo>
                    <a:cubicBezTo>
                      <a:pt x="18900" y="4194"/>
                      <a:pt x="18825" y="3909"/>
                      <a:pt x="18846" y="3640"/>
                    </a:cubicBezTo>
                    <a:cubicBezTo>
                      <a:pt x="18759" y="3561"/>
                      <a:pt x="18649" y="3531"/>
                      <a:pt x="18522" y="3531"/>
                    </a:cubicBezTo>
                    <a:cubicBezTo>
                      <a:pt x="18275" y="3531"/>
                      <a:pt x="17965" y="3645"/>
                      <a:pt x="17641" y="3736"/>
                    </a:cubicBezTo>
                    <a:cubicBezTo>
                      <a:pt x="17671" y="3652"/>
                      <a:pt x="17650" y="3560"/>
                      <a:pt x="17582" y="3501"/>
                    </a:cubicBezTo>
                    <a:cubicBezTo>
                      <a:pt x="17326" y="3254"/>
                      <a:pt x="17117" y="2964"/>
                      <a:pt x="16957" y="2649"/>
                    </a:cubicBezTo>
                    <a:cubicBezTo>
                      <a:pt x="16726" y="2192"/>
                      <a:pt x="16659" y="1701"/>
                      <a:pt x="16672" y="1197"/>
                    </a:cubicBezTo>
                    <a:cubicBezTo>
                      <a:pt x="16672" y="1105"/>
                      <a:pt x="16676" y="1012"/>
                      <a:pt x="16684" y="920"/>
                    </a:cubicBezTo>
                    <a:cubicBezTo>
                      <a:pt x="16684" y="891"/>
                      <a:pt x="16684" y="861"/>
                      <a:pt x="16688" y="836"/>
                    </a:cubicBezTo>
                    <a:cubicBezTo>
                      <a:pt x="16688" y="786"/>
                      <a:pt x="16697" y="740"/>
                      <a:pt x="16701" y="689"/>
                    </a:cubicBezTo>
                    <a:cubicBezTo>
                      <a:pt x="16709" y="580"/>
                      <a:pt x="16726" y="471"/>
                      <a:pt x="16739" y="366"/>
                    </a:cubicBezTo>
                    <a:cubicBezTo>
                      <a:pt x="16743" y="353"/>
                      <a:pt x="16743" y="341"/>
                      <a:pt x="16747" y="328"/>
                    </a:cubicBezTo>
                    <a:cubicBezTo>
                      <a:pt x="16781" y="240"/>
                      <a:pt x="16823" y="148"/>
                      <a:pt x="16793" y="60"/>
                    </a:cubicBezTo>
                    <a:cubicBezTo>
                      <a:pt x="16785" y="39"/>
                      <a:pt x="16772" y="18"/>
                      <a:pt x="1675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5" name="Google Shape;3485;p47"/>
              <p:cNvSpPr/>
              <p:nvPr/>
            </p:nvSpPr>
            <p:spPr>
              <a:xfrm>
                <a:off x="8048418" y="4931754"/>
                <a:ext cx="10868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68" extrusionOk="0">
                    <a:moveTo>
                      <a:pt x="315" y="0"/>
                    </a:moveTo>
                    <a:cubicBezTo>
                      <a:pt x="105" y="0"/>
                      <a:pt x="0" y="252"/>
                      <a:pt x="151" y="399"/>
                    </a:cubicBezTo>
                    <a:cubicBezTo>
                      <a:pt x="198" y="446"/>
                      <a:pt x="257" y="467"/>
                      <a:pt x="314" y="467"/>
                    </a:cubicBezTo>
                    <a:cubicBezTo>
                      <a:pt x="434" y="467"/>
                      <a:pt x="550" y="373"/>
                      <a:pt x="550" y="231"/>
                    </a:cubicBezTo>
                    <a:cubicBezTo>
                      <a:pt x="550" y="101"/>
                      <a:pt x="441" y="0"/>
                      <a:pt x="31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6" name="Google Shape;3486;p47"/>
              <p:cNvSpPr/>
              <p:nvPr/>
            </p:nvSpPr>
            <p:spPr>
              <a:xfrm>
                <a:off x="8064424" y="4934323"/>
                <a:ext cx="930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71" h="471" extrusionOk="0">
                    <a:moveTo>
                      <a:pt x="235" y="0"/>
                    </a:moveTo>
                    <a:cubicBezTo>
                      <a:pt x="105" y="0"/>
                      <a:pt x="0" y="105"/>
                      <a:pt x="0" y="235"/>
                    </a:cubicBezTo>
                    <a:cubicBezTo>
                      <a:pt x="4" y="366"/>
                      <a:pt x="109" y="466"/>
                      <a:pt x="239" y="470"/>
                    </a:cubicBezTo>
                    <a:cubicBezTo>
                      <a:pt x="369" y="466"/>
                      <a:pt x="470" y="361"/>
                      <a:pt x="470" y="231"/>
                    </a:cubicBezTo>
                    <a:cubicBezTo>
                      <a:pt x="470" y="105"/>
                      <a:pt x="365" y="0"/>
                      <a:pt x="235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7" name="Google Shape;3487;p47"/>
              <p:cNvSpPr/>
              <p:nvPr/>
            </p:nvSpPr>
            <p:spPr>
              <a:xfrm>
                <a:off x="8330887" y="4933493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37" y="0"/>
                    </a:moveTo>
                    <a:cubicBezTo>
                      <a:pt x="235" y="0"/>
                      <a:pt x="233" y="0"/>
                      <a:pt x="232" y="0"/>
                    </a:cubicBezTo>
                    <a:cubicBezTo>
                      <a:pt x="106" y="0"/>
                      <a:pt x="1" y="105"/>
                      <a:pt x="1" y="235"/>
                    </a:cubicBezTo>
                    <a:cubicBezTo>
                      <a:pt x="1" y="377"/>
                      <a:pt x="117" y="471"/>
                      <a:pt x="238" y="471"/>
                    </a:cubicBezTo>
                    <a:cubicBezTo>
                      <a:pt x="296" y="471"/>
                      <a:pt x="356" y="449"/>
                      <a:pt x="404" y="399"/>
                    </a:cubicBezTo>
                    <a:cubicBezTo>
                      <a:pt x="550" y="253"/>
                      <a:pt x="443" y="0"/>
                      <a:pt x="237" y="0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8" name="Google Shape;3488;p47"/>
              <p:cNvSpPr/>
              <p:nvPr/>
            </p:nvSpPr>
            <p:spPr>
              <a:xfrm>
                <a:off x="8343079" y="4930746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40" y="1"/>
                    </a:moveTo>
                    <a:cubicBezTo>
                      <a:pt x="239" y="1"/>
                      <a:pt x="237" y="1"/>
                      <a:pt x="236" y="1"/>
                    </a:cubicBezTo>
                    <a:cubicBezTo>
                      <a:pt x="106" y="5"/>
                      <a:pt x="1" y="110"/>
                      <a:pt x="1" y="240"/>
                    </a:cubicBezTo>
                    <a:cubicBezTo>
                      <a:pt x="5" y="366"/>
                      <a:pt x="110" y="471"/>
                      <a:pt x="236" y="471"/>
                    </a:cubicBezTo>
                    <a:cubicBezTo>
                      <a:pt x="549" y="471"/>
                      <a:pt x="547" y="1"/>
                      <a:pt x="24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9" name="Google Shape;3489;p47"/>
              <p:cNvSpPr/>
              <p:nvPr/>
            </p:nvSpPr>
            <p:spPr>
              <a:xfrm>
                <a:off x="8200096" y="4946100"/>
                <a:ext cx="1096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5" h="471" extrusionOk="0">
                    <a:moveTo>
                      <a:pt x="316" y="0"/>
                    </a:moveTo>
                    <a:cubicBezTo>
                      <a:pt x="106" y="0"/>
                      <a:pt x="1" y="256"/>
                      <a:pt x="152" y="403"/>
                    </a:cubicBezTo>
                    <a:cubicBezTo>
                      <a:pt x="200" y="450"/>
                      <a:pt x="258" y="471"/>
                      <a:pt x="315" y="471"/>
                    </a:cubicBezTo>
                    <a:cubicBezTo>
                      <a:pt x="438" y="471"/>
                      <a:pt x="555" y="374"/>
                      <a:pt x="555" y="231"/>
                    </a:cubicBezTo>
                    <a:cubicBezTo>
                      <a:pt x="551" y="101"/>
                      <a:pt x="446" y="0"/>
                      <a:pt x="31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0" name="Google Shape;3490;p47"/>
              <p:cNvSpPr/>
              <p:nvPr/>
            </p:nvSpPr>
            <p:spPr>
              <a:xfrm>
                <a:off x="7844969" y="4795706"/>
                <a:ext cx="9722" cy="9267"/>
              </a:xfrm>
              <a:custGeom>
                <a:avLst/>
                <a:gdLst/>
                <a:ahLst/>
                <a:cxnLst/>
                <a:rect l="l" t="t" r="r" b="b"/>
                <a:pathLst>
                  <a:path w="492" h="469" extrusionOk="0">
                    <a:moveTo>
                      <a:pt x="245" y="1"/>
                    </a:moveTo>
                    <a:cubicBezTo>
                      <a:pt x="125" y="1"/>
                      <a:pt x="25" y="89"/>
                      <a:pt x="13" y="212"/>
                    </a:cubicBezTo>
                    <a:cubicBezTo>
                      <a:pt x="0" y="338"/>
                      <a:pt x="92" y="451"/>
                      <a:pt x="223" y="468"/>
                    </a:cubicBezTo>
                    <a:cubicBezTo>
                      <a:pt x="228" y="468"/>
                      <a:pt x="233" y="468"/>
                      <a:pt x="238" y="468"/>
                    </a:cubicBezTo>
                    <a:cubicBezTo>
                      <a:pt x="358" y="468"/>
                      <a:pt x="463" y="378"/>
                      <a:pt x="479" y="258"/>
                    </a:cubicBezTo>
                    <a:cubicBezTo>
                      <a:pt x="491" y="128"/>
                      <a:pt x="395" y="14"/>
                      <a:pt x="269" y="2"/>
                    </a:cubicBezTo>
                    <a:cubicBezTo>
                      <a:pt x="261" y="1"/>
                      <a:pt x="253" y="1"/>
                      <a:pt x="24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1" name="Google Shape;3491;p47"/>
              <p:cNvSpPr/>
              <p:nvPr/>
            </p:nvSpPr>
            <p:spPr>
              <a:xfrm>
                <a:off x="7857398" y="4800429"/>
                <a:ext cx="9722" cy="9267"/>
              </a:xfrm>
              <a:custGeom>
                <a:avLst/>
                <a:gdLst/>
                <a:ahLst/>
                <a:cxnLst/>
                <a:rect l="l" t="t" r="r" b="b"/>
                <a:pathLst>
                  <a:path w="492" h="469" extrusionOk="0">
                    <a:moveTo>
                      <a:pt x="246" y="1"/>
                    </a:moveTo>
                    <a:cubicBezTo>
                      <a:pt x="130" y="1"/>
                      <a:pt x="29" y="90"/>
                      <a:pt x="13" y="212"/>
                    </a:cubicBezTo>
                    <a:cubicBezTo>
                      <a:pt x="1" y="338"/>
                      <a:pt x="93" y="455"/>
                      <a:pt x="223" y="468"/>
                    </a:cubicBezTo>
                    <a:cubicBezTo>
                      <a:pt x="228" y="468"/>
                      <a:pt x="234" y="468"/>
                      <a:pt x="239" y="468"/>
                    </a:cubicBezTo>
                    <a:cubicBezTo>
                      <a:pt x="358" y="468"/>
                      <a:pt x="463" y="379"/>
                      <a:pt x="479" y="258"/>
                    </a:cubicBezTo>
                    <a:cubicBezTo>
                      <a:pt x="492" y="128"/>
                      <a:pt x="399" y="15"/>
                      <a:pt x="269" y="2"/>
                    </a:cubicBezTo>
                    <a:cubicBezTo>
                      <a:pt x="262" y="1"/>
                      <a:pt x="254" y="1"/>
                      <a:pt x="246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2" name="Google Shape;3492;p47"/>
              <p:cNvSpPr/>
              <p:nvPr/>
            </p:nvSpPr>
            <p:spPr>
              <a:xfrm>
                <a:off x="8021209" y="4854967"/>
                <a:ext cx="11026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8" h="471" extrusionOk="0">
                    <a:moveTo>
                      <a:pt x="246" y="0"/>
                    </a:moveTo>
                    <a:cubicBezTo>
                      <a:pt x="133" y="0"/>
                      <a:pt x="24" y="81"/>
                      <a:pt x="13" y="214"/>
                    </a:cubicBezTo>
                    <a:cubicBezTo>
                      <a:pt x="0" y="344"/>
                      <a:pt x="93" y="457"/>
                      <a:pt x="223" y="470"/>
                    </a:cubicBezTo>
                    <a:cubicBezTo>
                      <a:pt x="231" y="471"/>
                      <a:pt x="240" y="471"/>
                      <a:pt x="248" y="471"/>
                    </a:cubicBezTo>
                    <a:cubicBezTo>
                      <a:pt x="439" y="471"/>
                      <a:pt x="557" y="245"/>
                      <a:pt x="428" y="88"/>
                    </a:cubicBezTo>
                    <a:cubicBezTo>
                      <a:pt x="379" y="28"/>
                      <a:pt x="312" y="0"/>
                      <a:pt x="24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3" name="Google Shape;3493;p47"/>
              <p:cNvSpPr/>
              <p:nvPr/>
            </p:nvSpPr>
            <p:spPr>
              <a:xfrm>
                <a:off x="8191915" y="4879805"/>
                <a:ext cx="11283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71" h="472" extrusionOk="0">
                    <a:moveTo>
                      <a:pt x="320" y="0"/>
                    </a:moveTo>
                    <a:cubicBezTo>
                      <a:pt x="35" y="0"/>
                      <a:pt x="0" y="443"/>
                      <a:pt x="306" y="472"/>
                    </a:cubicBezTo>
                    <a:lnTo>
                      <a:pt x="301" y="468"/>
                    </a:lnTo>
                    <a:lnTo>
                      <a:pt x="301" y="468"/>
                    </a:lnTo>
                    <a:cubicBezTo>
                      <a:pt x="309" y="468"/>
                      <a:pt x="317" y="469"/>
                      <a:pt x="325" y="469"/>
                    </a:cubicBezTo>
                    <a:cubicBezTo>
                      <a:pt x="445" y="469"/>
                      <a:pt x="546" y="380"/>
                      <a:pt x="558" y="258"/>
                    </a:cubicBezTo>
                    <a:cubicBezTo>
                      <a:pt x="570" y="132"/>
                      <a:pt x="478" y="14"/>
                      <a:pt x="348" y="2"/>
                    </a:cubicBezTo>
                    <a:cubicBezTo>
                      <a:pt x="338" y="1"/>
                      <a:pt x="329" y="0"/>
                      <a:pt x="32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4" name="Google Shape;3494;p47"/>
              <p:cNvSpPr/>
              <p:nvPr/>
            </p:nvSpPr>
            <p:spPr>
              <a:xfrm>
                <a:off x="8208652" y="4881228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52" y="1"/>
                    </a:moveTo>
                    <a:cubicBezTo>
                      <a:pt x="129" y="1"/>
                      <a:pt x="25" y="90"/>
                      <a:pt x="13" y="211"/>
                    </a:cubicBezTo>
                    <a:cubicBezTo>
                      <a:pt x="0" y="341"/>
                      <a:pt x="92" y="454"/>
                      <a:pt x="223" y="467"/>
                    </a:cubicBezTo>
                    <a:cubicBezTo>
                      <a:pt x="228" y="467"/>
                      <a:pt x="233" y="468"/>
                      <a:pt x="238" y="468"/>
                    </a:cubicBezTo>
                    <a:cubicBezTo>
                      <a:pt x="358" y="468"/>
                      <a:pt x="463" y="378"/>
                      <a:pt x="479" y="257"/>
                    </a:cubicBezTo>
                    <a:cubicBezTo>
                      <a:pt x="487" y="131"/>
                      <a:pt x="395" y="14"/>
                      <a:pt x="269" y="1"/>
                    </a:cubicBezTo>
                    <a:cubicBezTo>
                      <a:pt x="263" y="1"/>
                      <a:pt x="258" y="1"/>
                      <a:pt x="25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5" name="Google Shape;3495;p47"/>
              <p:cNvSpPr/>
              <p:nvPr/>
            </p:nvSpPr>
            <p:spPr>
              <a:xfrm>
                <a:off x="8201598" y="4869530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42" y="0"/>
                    </a:moveTo>
                    <a:cubicBezTo>
                      <a:pt x="125" y="0"/>
                      <a:pt x="25" y="89"/>
                      <a:pt x="9" y="211"/>
                    </a:cubicBezTo>
                    <a:cubicBezTo>
                      <a:pt x="0" y="337"/>
                      <a:pt x="93" y="450"/>
                      <a:pt x="219" y="467"/>
                    </a:cubicBezTo>
                    <a:cubicBezTo>
                      <a:pt x="224" y="468"/>
                      <a:pt x="230" y="468"/>
                      <a:pt x="235" y="468"/>
                    </a:cubicBezTo>
                    <a:cubicBezTo>
                      <a:pt x="358" y="468"/>
                      <a:pt x="463" y="378"/>
                      <a:pt x="475" y="257"/>
                    </a:cubicBezTo>
                    <a:cubicBezTo>
                      <a:pt x="487" y="127"/>
                      <a:pt x="395" y="14"/>
                      <a:pt x="265" y="1"/>
                    </a:cubicBezTo>
                    <a:cubicBezTo>
                      <a:pt x="257" y="1"/>
                      <a:pt x="249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6" name="Google Shape;3496;p47"/>
              <p:cNvSpPr/>
              <p:nvPr/>
            </p:nvSpPr>
            <p:spPr>
              <a:xfrm>
                <a:off x="8389357" y="4840285"/>
                <a:ext cx="1098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1" extrusionOk="0">
                    <a:moveTo>
                      <a:pt x="247" y="1"/>
                    </a:moveTo>
                    <a:cubicBezTo>
                      <a:pt x="131" y="1"/>
                      <a:pt x="18" y="86"/>
                      <a:pt x="9" y="222"/>
                    </a:cubicBezTo>
                    <a:cubicBezTo>
                      <a:pt x="1" y="348"/>
                      <a:pt x="102" y="461"/>
                      <a:pt x="228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6" y="231"/>
                      <a:pt x="421" y="79"/>
                    </a:cubicBezTo>
                    <a:cubicBezTo>
                      <a:pt x="372" y="25"/>
                      <a:pt x="309" y="1"/>
                      <a:pt x="247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7" name="Google Shape;3497;p47"/>
              <p:cNvSpPr/>
              <p:nvPr/>
            </p:nvSpPr>
            <p:spPr>
              <a:xfrm>
                <a:off x="8402379" y="4835859"/>
                <a:ext cx="964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68" extrusionOk="0">
                    <a:moveTo>
                      <a:pt x="245" y="1"/>
                    </a:moveTo>
                    <a:cubicBezTo>
                      <a:pt x="122" y="1"/>
                      <a:pt x="21" y="95"/>
                      <a:pt x="9" y="219"/>
                    </a:cubicBezTo>
                    <a:cubicBezTo>
                      <a:pt x="1" y="350"/>
                      <a:pt x="102" y="459"/>
                      <a:pt x="232" y="467"/>
                    </a:cubicBezTo>
                    <a:cubicBezTo>
                      <a:pt x="237" y="467"/>
                      <a:pt x="242" y="468"/>
                      <a:pt x="247" y="468"/>
                    </a:cubicBezTo>
                    <a:cubicBezTo>
                      <a:pt x="367" y="468"/>
                      <a:pt x="471" y="374"/>
                      <a:pt x="479" y="249"/>
                    </a:cubicBezTo>
                    <a:cubicBezTo>
                      <a:pt x="488" y="119"/>
                      <a:pt x="387" y="10"/>
                      <a:pt x="261" y="1"/>
                    </a:cubicBezTo>
                    <a:cubicBezTo>
                      <a:pt x="256" y="1"/>
                      <a:pt x="251" y="1"/>
                      <a:pt x="245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8" name="Google Shape;3498;p47"/>
              <p:cNvSpPr/>
              <p:nvPr/>
            </p:nvSpPr>
            <p:spPr>
              <a:xfrm>
                <a:off x="8514438" y="4765078"/>
                <a:ext cx="1090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4" extrusionOk="0">
                    <a:moveTo>
                      <a:pt x="309" y="1"/>
                    </a:moveTo>
                    <a:cubicBezTo>
                      <a:pt x="254" y="1"/>
                      <a:pt x="199" y="20"/>
                      <a:pt x="152" y="62"/>
                    </a:cubicBezTo>
                    <a:cubicBezTo>
                      <a:pt x="0" y="204"/>
                      <a:pt x="93" y="465"/>
                      <a:pt x="303" y="473"/>
                    </a:cubicBezTo>
                    <a:cubicBezTo>
                      <a:pt x="305" y="473"/>
                      <a:pt x="308" y="473"/>
                      <a:pt x="310" y="473"/>
                    </a:cubicBezTo>
                    <a:cubicBezTo>
                      <a:pt x="437" y="473"/>
                      <a:pt x="542" y="374"/>
                      <a:pt x="546" y="246"/>
                    </a:cubicBezTo>
                    <a:cubicBezTo>
                      <a:pt x="552" y="100"/>
                      <a:pt x="434" y="1"/>
                      <a:pt x="309" y="1"/>
                    </a:cubicBezTo>
                    <a:close/>
                  </a:path>
                </a:pathLst>
              </a:custGeom>
              <a:solidFill>
                <a:srgbClr val="C7B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9" name="Google Shape;3499;p47"/>
              <p:cNvSpPr/>
              <p:nvPr/>
            </p:nvSpPr>
            <p:spPr>
              <a:xfrm>
                <a:off x="8573461" y="4720085"/>
                <a:ext cx="1082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8" h="472" extrusionOk="0">
                    <a:moveTo>
                      <a:pt x="311" y="1"/>
                    </a:moveTo>
                    <a:cubicBezTo>
                      <a:pt x="107" y="1"/>
                      <a:pt x="0" y="243"/>
                      <a:pt x="136" y="395"/>
                    </a:cubicBezTo>
                    <a:cubicBezTo>
                      <a:pt x="185" y="448"/>
                      <a:pt x="247" y="472"/>
                      <a:pt x="308" y="472"/>
                    </a:cubicBezTo>
                    <a:cubicBezTo>
                      <a:pt x="426" y="472"/>
                      <a:pt x="541" y="383"/>
                      <a:pt x="543" y="244"/>
                    </a:cubicBezTo>
                    <a:cubicBezTo>
                      <a:pt x="548" y="114"/>
                      <a:pt x="451" y="5"/>
                      <a:pt x="321" y="1"/>
                    </a:cubicBezTo>
                    <a:cubicBezTo>
                      <a:pt x="317" y="1"/>
                      <a:pt x="314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0" name="Google Shape;3500;p47"/>
              <p:cNvSpPr/>
              <p:nvPr/>
            </p:nvSpPr>
            <p:spPr>
              <a:xfrm>
                <a:off x="8581622" y="4708071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309" y="0"/>
                    </a:moveTo>
                    <a:cubicBezTo>
                      <a:pt x="255" y="0"/>
                      <a:pt x="199" y="20"/>
                      <a:pt x="151" y="63"/>
                    </a:cubicBezTo>
                    <a:cubicBezTo>
                      <a:pt x="0" y="206"/>
                      <a:pt x="93" y="462"/>
                      <a:pt x="302" y="470"/>
                    </a:cubicBezTo>
                    <a:cubicBezTo>
                      <a:pt x="305" y="470"/>
                      <a:pt x="308" y="470"/>
                      <a:pt x="310" y="470"/>
                    </a:cubicBezTo>
                    <a:cubicBezTo>
                      <a:pt x="437" y="470"/>
                      <a:pt x="542" y="371"/>
                      <a:pt x="546" y="244"/>
                    </a:cubicBezTo>
                    <a:cubicBezTo>
                      <a:pt x="552" y="101"/>
                      <a:pt x="43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1" name="Google Shape;3501;p47"/>
              <p:cNvSpPr/>
              <p:nvPr/>
            </p:nvSpPr>
            <p:spPr>
              <a:xfrm>
                <a:off x="8004709" y="4924858"/>
                <a:ext cx="396623" cy="53747"/>
              </a:xfrm>
              <a:custGeom>
                <a:avLst/>
                <a:gdLst/>
                <a:ahLst/>
                <a:cxnLst/>
                <a:rect l="l" t="t" r="r" b="b"/>
                <a:pathLst>
                  <a:path w="20072" h="2720" extrusionOk="0">
                    <a:moveTo>
                      <a:pt x="19870" y="1"/>
                    </a:moveTo>
                    <a:cubicBezTo>
                      <a:pt x="19862" y="1"/>
                      <a:pt x="19853" y="5"/>
                      <a:pt x="19845" y="5"/>
                    </a:cubicBezTo>
                    <a:cubicBezTo>
                      <a:pt x="19467" y="127"/>
                      <a:pt x="19089" y="249"/>
                      <a:pt x="18711" y="374"/>
                    </a:cubicBezTo>
                    <a:cubicBezTo>
                      <a:pt x="18418" y="467"/>
                      <a:pt x="18120" y="563"/>
                      <a:pt x="17826" y="664"/>
                    </a:cubicBezTo>
                    <a:cubicBezTo>
                      <a:pt x="17805" y="668"/>
                      <a:pt x="17784" y="677"/>
                      <a:pt x="17763" y="685"/>
                    </a:cubicBezTo>
                    <a:cubicBezTo>
                      <a:pt x="17364" y="769"/>
                      <a:pt x="16965" y="857"/>
                      <a:pt x="16571" y="945"/>
                    </a:cubicBezTo>
                    <a:cubicBezTo>
                      <a:pt x="14976" y="1327"/>
                      <a:pt x="13347" y="1583"/>
                      <a:pt x="11710" y="1709"/>
                    </a:cubicBezTo>
                    <a:cubicBezTo>
                      <a:pt x="9981" y="1671"/>
                      <a:pt x="8239" y="1529"/>
                      <a:pt x="6518" y="1365"/>
                    </a:cubicBezTo>
                    <a:cubicBezTo>
                      <a:pt x="4907" y="1143"/>
                      <a:pt x="3282" y="970"/>
                      <a:pt x="1692" y="622"/>
                    </a:cubicBezTo>
                    <a:cubicBezTo>
                      <a:pt x="1262" y="580"/>
                      <a:pt x="773" y="337"/>
                      <a:pt x="326" y="337"/>
                    </a:cubicBezTo>
                    <a:cubicBezTo>
                      <a:pt x="237" y="337"/>
                      <a:pt x="149" y="347"/>
                      <a:pt x="63" y="370"/>
                    </a:cubicBezTo>
                    <a:cubicBezTo>
                      <a:pt x="50" y="454"/>
                      <a:pt x="42" y="542"/>
                      <a:pt x="46" y="626"/>
                    </a:cubicBezTo>
                    <a:cubicBezTo>
                      <a:pt x="59" y="727"/>
                      <a:pt x="42" y="828"/>
                      <a:pt x="0" y="916"/>
                    </a:cubicBezTo>
                    <a:cubicBezTo>
                      <a:pt x="105" y="1050"/>
                      <a:pt x="239" y="1155"/>
                      <a:pt x="390" y="1227"/>
                    </a:cubicBezTo>
                    <a:cubicBezTo>
                      <a:pt x="395" y="1227"/>
                      <a:pt x="399" y="1227"/>
                      <a:pt x="403" y="1235"/>
                    </a:cubicBezTo>
                    <a:cubicBezTo>
                      <a:pt x="479" y="1310"/>
                      <a:pt x="583" y="1352"/>
                      <a:pt x="693" y="1352"/>
                    </a:cubicBezTo>
                    <a:cubicBezTo>
                      <a:pt x="3278" y="1902"/>
                      <a:pt x="5864" y="2507"/>
                      <a:pt x="8512" y="2666"/>
                    </a:cubicBezTo>
                    <a:cubicBezTo>
                      <a:pt x="9035" y="2702"/>
                      <a:pt x="9558" y="2720"/>
                      <a:pt x="10079" y="2720"/>
                    </a:cubicBezTo>
                    <a:cubicBezTo>
                      <a:pt x="12728" y="2720"/>
                      <a:pt x="15354" y="2269"/>
                      <a:pt x="17889" y="1487"/>
                    </a:cubicBezTo>
                    <a:cubicBezTo>
                      <a:pt x="18241" y="1382"/>
                      <a:pt x="18586" y="1264"/>
                      <a:pt x="18930" y="1147"/>
                    </a:cubicBezTo>
                    <a:cubicBezTo>
                      <a:pt x="19224" y="1042"/>
                      <a:pt x="19522" y="937"/>
                      <a:pt x="19820" y="828"/>
                    </a:cubicBezTo>
                    <a:cubicBezTo>
                      <a:pt x="19916" y="794"/>
                      <a:pt x="19983" y="706"/>
                      <a:pt x="19987" y="601"/>
                    </a:cubicBezTo>
                    <a:cubicBezTo>
                      <a:pt x="20004" y="597"/>
                      <a:pt x="20021" y="593"/>
                      <a:pt x="20038" y="584"/>
                    </a:cubicBezTo>
                    <a:cubicBezTo>
                      <a:pt x="20046" y="576"/>
                      <a:pt x="20059" y="572"/>
                      <a:pt x="20071" y="559"/>
                    </a:cubicBezTo>
                    <a:cubicBezTo>
                      <a:pt x="20055" y="517"/>
                      <a:pt x="20038" y="475"/>
                      <a:pt x="20025" y="429"/>
                    </a:cubicBezTo>
                    <a:cubicBezTo>
                      <a:pt x="19992" y="328"/>
                      <a:pt x="19958" y="236"/>
                      <a:pt x="19929" y="139"/>
                    </a:cubicBezTo>
                    <a:cubicBezTo>
                      <a:pt x="19916" y="93"/>
                      <a:pt x="19899" y="47"/>
                      <a:pt x="19887" y="1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2" name="Google Shape;3502;p47"/>
              <p:cNvSpPr/>
              <p:nvPr/>
            </p:nvSpPr>
            <p:spPr>
              <a:xfrm>
                <a:off x="8555993" y="4794639"/>
                <a:ext cx="143339" cy="63726"/>
              </a:xfrm>
              <a:custGeom>
                <a:avLst/>
                <a:gdLst/>
                <a:ahLst/>
                <a:cxnLst/>
                <a:rect l="l" t="t" r="r" b="b"/>
                <a:pathLst>
                  <a:path w="7254" h="3225" extrusionOk="0">
                    <a:moveTo>
                      <a:pt x="6925" y="0"/>
                    </a:moveTo>
                    <a:cubicBezTo>
                      <a:pt x="6720" y="0"/>
                      <a:pt x="6462" y="140"/>
                      <a:pt x="6272" y="140"/>
                    </a:cubicBezTo>
                    <a:cubicBezTo>
                      <a:pt x="6271" y="140"/>
                      <a:pt x="6269" y="140"/>
                      <a:pt x="6267" y="140"/>
                    </a:cubicBezTo>
                    <a:cubicBezTo>
                      <a:pt x="5784" y="177"/>
                      <a:pt x="5343" y="350"/>
                      <a:pt x="4911" y="551"/>
                    </a:cubicBezTo>
                    <a:cubicBezTo>
                      <a:pt x="4491" y="748"/>
                      <a:pt x="4084" y="971"/>
                      <a:pt x="3648" y="1130"/>
                    </a:cubicBezTo>
                    <a:cubicBezTo>
                      <a:pt x="3572" y="1160"/>
                      <a:pt x="3497" y="1193"/>
                      <a:pt x="3417" y="1227"/>
                    </a:cubicBezTo>
                    <a:cubicBezTo>
                      <a:pt x="3089" y="1370"/>
                      <a:pt x="2758" y="1521"/>
                      <a:pt x="2426" y="1668"/>
                    </a:cubicBezTo>
                    <a:cubicBezTo>
                      <a:pt x="2384" y="1684"/>
                      <a:pt x="2347" y="1705"/>
                      <a:pt x="2305" y="1722"/>
                    </a:cubicBezTo>
                    <a:cubicBezTo>
                      <a:pt x="1583" y="2041"/>
                      <a:pt x="852" y="2352"/>
                      <a:pt x="101" y="2574"/>
                    </a:cubicBezTo>
                    <a:cubicBezTo>
                      <a:pt x="63" y="2583"/>
                      <a:pt x="30" y="2599"/>
                      <a:pt x="0" y="2624"/>
                    </a:cubicBezTo>
                    <a:cubicBezTo>
                      <a:pt x="135" y="2738"/>
                      <a:pt x="273" y="2847"/>
                      <a:pt x="416" y="2948"/>
                    </a:cubicBezTo>
                    <a:cubicBezTo>
                      <a:pt x="449" y="2969"/>
                      <a:pt x="479" y="3002"/>
                      <a:pt x="500" y="3036"/>
                    </a:cubicBezTo>
                    <a:cubicBezTo>
                      <a:pt x="651" y="3036"/>
                      <a:pt x="731" y="3128"/>
                      <a:pt x="743" y="3225"/>
                    </a:cubicBezTo>
                    <a:cubicBezTo>
                      <a:pt x="1222" y="3116"/>
                      <a:pt x="1679" y="2897"/>
                      <a:pt x="2124" y="2683"/>
                    </a:cubicBezTo>
                    <a:cubicBezTo>
                      <a:pt x="2800" y="2377"/>
                      <a:pt x="3555" y="2171"/>
                      <a:pt x="4168" y="1764"/>
                    </a:cubicBezTo>
                    <a:lnTo>
                      <a:pt x="4231" y="1739"/>
                    </a:lnTo>
                    <a:cubicBezTo>
                      <a:pt x="4340" y="1693"/>
                      <a:pt x="4454" y="1651"/>
                      <a:pt x="4567" y="1605"/>
                    </a:cubicBezTo>
                    <a:cubicBezTo>
                      <a:pt x="4638" y="1579"/>
                      <a:pt x="4710" y="1554"/>
                      <a:pt x="4777" y="1525"/>
                    </a:cubicBezTo>
                    <a:cubicBezTo>
                      <a:pt x="5213" y="1353"/>
                      <a:pt x="5654" y="1181"/>
                      <a:pt x="6078" y="979"/>
                    </a:cubicBezTo>
                    <a:cubicBezTo>
                      <a:pt x="6162" y="937"/>
                      <a:pt x="6246" y="895"/>
                      <a:pt x="6334" y="849"/>
                    </a:cubicBezTo>
                    <a:lnTo>
                      <a:pt x="6347" y="845"/>
                    </a:lnTo>
                    <a:cubicBezTo>
                      <a:pt x="6410" y="811"/>
                      <a:pt x="6477" y="773"/>
                      <a:pt x="6540" y="740"/>
                    </a:cubicBezTo>
                    <a:cubicBezTo>
                      <a:pt x="6594" y="698"/>
                      <a:pt x="6653" y="664"/>
                      <a:pt x="6712" y="635"/>
                    </a:cubicBezTo>
                    <a:cubicBezTo>
                      <a:pt x="6951" y="517"/>
                      <a:pt x="7253" y="421"/>
                      <a:pt x="7182" y="144"/>
                    </a:cubicBezTo>
                    <a:cubicBezTo>
                      <a:pt x="7120" y="36"/>
                      <a:pt x="7029" y="0"/>
                      <a:pt x="6925" y="0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3" name="Google Shape;3503;p47"/>
              <p:cNvSpPr/>
              <p:nvPr/>
            </p:nvSpPr>
            <p:spPr>
              <a:xfrm>
                <a:off x="7772015" y="4586072"/>
                <a:ext cx="886750" cy="269744"/>
              </a:xfrm>
              <a:custGeom>
                <a:avLst/>
                <a:gdLst/>
                <a:ahLst/>
                <a:cxnLst/>
                <a:rect l="l" t="t" r="r" b="b"/>
                <a:pathLst>
                  <a:path w="44876" h="13651" extrusionOk="0">
                    <a:moveTo>
                      <a:pt x="43207" y="0"/>
                    </a:moveTo>
                    <a:cubicBezTo>
                      <a:pt x="42929" y="0"/>
                      <a:pt x="42605" y="447"/>
                      <a:pt x="42383" y="567"/>
                    </a:cubicBezTo>
                    <a:cubicBezTo>
                      <a:pt x="42152" y="823"/>
                      <a:pt x="41703" y="999"/>
                      <a:pt x="41640" y="1352"/>
                    </a:cubicBezTo>
                    <a:cubicBezTo>
                      <a:pt x="41539" y="1503"/>
                      <a:pt x="41279" y="1666"/>
                      <a:pt x="41165" y="1847"/>
                    </a:cubicBezTo>
                    <a:cubicBezTo>
                      <a:pt x="40372" y="2753"/>
                      <a:pt x="39671" y="3731"/>
                      <a:pt x="38899" y="4655"/>
                    </a:cubicBezTo>
                    <a:cubicBezTo>
                      <a:pt x="37992" y="5679"/>
                      <a:pt x="37014" y="6661"/>
                      <a:pt x="35915" y="7480"/>
                    </a:cubicBezTo>
                    <a:cubicBezTo>
                      <a:pt x="35843" y="7547"/>
                      <a:pt x="35822" y="7652"/>
                      <a:pt x="35860" y="7744"/>
                    </a:cubicBezTo>
                    <a:cubicBezTo>
                      <a:pt x="35726" y="7849"/>
                      <a:pt x="35575" y="7937"/>
                      <a:pt x="35465" y="8071"/>
                    </a:cubicBezTo>
                    <a:cubicBezTo>
                      <a:pt x="35444" y="8097"/>
                      <a:pt x="35428" y="8122"/>
                      <a:pt x="35419" y="8151"/>
                    </a:cubicBezTo>
                    <a:cubicBezTo>
                      <a:pt x="34320" y="8923"/>
                      <a:pt x="33224" y="9708"/>
                      <a:pt x="32040" y="10346"/>
                    </a:cubicBezTo>
                    <a:cubicBezTo>
                      <a:pt x="31075" y="10863"/>
                      <a:pt x="30030" y="11207"/>
                      <a:pt x="28985" y="11522"/>
                    </a:cubicBezTo>
                    <a:cubicBezTo>
                      <a:pt x="28804" y="11601"/>
                      <a:pt x="28301" y="11668"/>
                      <a:pt x="28091" y="11828"/>
                    </a:cubicBezTo>
                    <a:cubicBezTo>
                      <a:pt x="28057" y="11821"/>
                      <a:pt x="28023" y="11818"/>
                      <a:pt x="27987" y="11818"/>
                    </a:cubicBezTo>
                    <a:cubicBezTo>
                      <a:pt x="27671" y="11818"/>
                      <a:pt x="27284" y="12061"/>
                      <a:pt x="26979" y="12084"/>
                    </a:cubicBezTo>
                    <a:cubicBezTo>
                      <a:pt x="26320" y="12327"/>
                      <a:pt x="25405" y="12294"/>
                      <a:pt x="24825" y="12600"/>
                    </a:cubicBezTo>
                    <a:cubicBezTo>
                      <a:pt x="23083" y="12781"/>
                      <a:pt x="21316" y="12663"/>
                      <a:pt x="19583" y="12743"/>
                    </a:cubicBezTo>
                    <a:lnTo>
                      <a:pt x="19428" y="12718"/>
                    </a:lnTo>
                    <a:cubicBezTo>
                      <a:pt x="19419" y="12718"/>
                      <a:pt x="19407" y="12714"/>
                      <a:pt x="19398" y="12714"/>
                    </a:cubicBezTo>
                    <a:cubicBezTo>
                      <a:pt x="18676" y="12609"/>
                      <a:pt x="17938" y="12495"/>
                      <a:pt x="17220" y="12365"/>
                    </a:cubicBezTo>
                    <a:cubicBezTo>
                      <a:pt x="17208" y="12364"/>
                      <a:pt x="17195" y="12363"/>
                      <a:pt x="17183" y="12363"/>
                    </a:cubicBezTo>
                    <a:cubicBezTo>
                      <a:pt x="17099" y="12363"/>
                      <a:pt x="17015" y="12400"/>
                      <a:pt x="16960" y="12470"/>
                    </a:cubicBezTo>
                    <a:cubicBezTo>
                      <a:pt x="16590" y="12407"/>
                      <a:pt x="16225" y="12340"/>
                      <a:pt x="15864" y="12248"/>
                    </a:cubicBezTo>
                    <a:cubicBezTo>
                      <a:pt x="14265" y="11912"/>
                      <a:pt x="12720" y="11299"/>
                      <a:pt x="11172" y="10779"/>
                    </a:cubicBezTo>
                    <a:cubicBezTo>
                      <a:pt x="11083" y="10741"/>
                      <a:pt x="10995" y="10716"/>
                      <a:pt x="10899" y="10703"/>
                    </a:cubicBezTo>
                    <a:cubicBezTo>
                      <a:pt x="10890" y="10702"/>
                      <a:pt x="10882" y="10702"/>
                      <a:pt x="10873" y="10702"/>
                    </a:cubicBezTo>
                    <a:cubicBezTo>
                      <a:pt x="10815" y="10702"/>
                      <a:pt x="10759" y="10727"/>
                      <a:pt x="10718" y="10774"/>
                    </a:cubicBezTo>
                    <a:cubicBezTo>
                      <a:pt x="10639" y="10753"/>
                      <a:pt x="10559" y="10724"/>
                      <a:pt x="10483" y="10682"/>
                    </a:cubicBezTo>
                    <a:cubicBezTo>
                      <a:pt x="8981" y="10208"/>
                      <a:pt x="7554" y="9423"/>
                      <a:pt x="6047" y="9012"/>
                    </a:cubicBezTo>
                    <a:lnTo>
                      <a:pt x="5782" y="8902"/>
                    </a:lnTo>
                    <a:cubicBezTo>
                      <a:pt x="5006" y="8458"/>
                      <a:pt x="4095" y="8134"/>
                      <a:pt x="3264" y="7748"/>
                    </a:cubicBezTo>
                    <a:cubicBezTo>
                      <a:pt x="2828" y="7533"/>
                      <a:pt x="2359" y="7413"/>
                      <a:pt x="1892" y="7413"/>
                    </a:cubicBezTo>
                    <a:cubicBezTo>
                      <a:pt x="1576" y="7413"/>
                      <a:pt x="1260" y="7468"/>
                      <a:pt x="955" y="7585"/>
                    </a:cubicBezTo>
                    <a:cubicBezTo>
                      <a:pt x="851" y="7627"/>
                      <a:pt x="792" y="7736"/>
                      <a:pt x="813" y="7845"/>
                    </a:cubicBezTo>
                    <a:cubicBezTo>
                      <a:pt x="603" y="7883"/>
                      <a:pt x="406" y="7975"/>
                      <a:pt x="242" y="8109"/>
                    </a:cubicBezTo>
                    <a:cubicBezTo>
                      <a:pt x="1" y="8210"/>
                      <a:pt x="99" y="8561"/>
                      <a:pt x="332" y="8561"/>
                    </a:cubicBezTo>
                    <a:cubicBezTo>
                      <a:pt x="350" y="8561"/>
                      <a:pt x="369" y="8559"/>
                      <a:pt x="389" y="8554"/>
                    </a:cubicBezTo>
                    <a:cubicBezTo>
                      <a:pt x="634" y="8346"/>
                      <a:pt x="892" y="8269"/>
                      <a:pt x="1158" y="8269"/>
                    </a:cubicBezTo>
                    <a:cubicBezTo>
                      <a:pt x="1588" y="8269"/>
                      <a:pt x="2036" y="8471"/>
                      <a:pt x="2475" y="8642"/>
                    </a:cubicBezTo>
                    <a:cubicBezTo>
                      <a:pt x="4028" y="9310"/>
                      <a:pt x="5585" y="10048"/>
                      <a:pt x="7142" y="10703"/>
                    </a:cubicBezTo>
                    <a:cubicBezTo>
                      <a:pt x="7167" y="10711"/>
                      <a:pt x="7191" y="10716"/>
                      <a:pt x="7215" y="10716"/>
                    </a:cubicBezTo>
                    <a:cubicBezTo>
                      <a:pt x="7229" y="10716"/>
                      <a:pt x="7242" y="10714"/>
                      <a:pt x="7256" y="10711"/>
                    </a:cubicBezTo>
                    <a:cubicBezTo>
                      <a:pt x="11083" y="12218"/>
                      <a:pt x="15121" y="13251"/>
                      <a:pt x="19230" y="13637"/>
                    </a:cubicBezTo>
                    <a:cubicBezTo>
                      <a:pt x="19783" y="13645"/>
                      <a:pt x="20338" y="13651"/>
                      <a:pt x="20894" y="13651"/>
                    </a:cubicBezTo>
                    <a:cubicBezTo>
                      <a:pt x="23399" y="13651"/>
                      <a:pt x="25924" y="13524"/>
                      <a:pt x="28338" y="12827"/>
                    </a:cubicBezTo>
                    <a:cubicBezTo>
                      <a:pt x="31910" y="11769"/>
                      <a:pt x="35151" y="9755"/>
                      <a:pt x="37946" y="7299"/>
                    </a:cubicBezTo>
                    <a:cubicBezTo>
                      <a:pt x="38068" y="7194"/>
                      <a:pt x="38185" y="7089"/>
                      <a:pt x="38303" y="6984"/>
                    </a:cubicBezTo>
                    <a:cubicBezTo>
                      <a:pt x="38609" y="6707"/>
                      <a:pt x="38907" y="6426"/>
                      <a:pt x="39201" y="6141"/>
                    </a:cubicBezTo>
                    <a:cubicBezTo>
                      <a:pt x="39831" y="5528"/>
                      <a:pt x="40422" y="4894"/>
                      <a:pt x="40993" y="4231"/>
                    </a:cubicBezTo>
                    <a:cubicBezTo>
                      <a:pt x="41094" y="4113"/>
                      <a:pt x="41195" y="3992"/>
                      <a:pt x="41291" y="3870"/>
                    </a:cubicBezTo>
                    <a:cubicBezTo>
                      <a:pt x="41547" y="3564"/>
                      <a:pt x="41795" y="3253"/>
                      <a:pt x="42034" y="2934"/>
                    </a:cubicBezTo>
                    <a:cubicBezTo>
                      <a:pt x="42580" y="2279"/>
                      <a:pt x="43083" y="1557"/>
                      <a:pt x="43843" y="1138"/>
                    </a:cubicBezTo>
                    <a:cubicBezTo>
                      <a:pt x="43918" y="1092"/>
                      <a:pt x="44002" y="1070"/>
                      <a:pt x="44085" y="1070"/>
                    </a:cubicBezTo>
                    <a:cubicBezTo>
                      <a:pt x="44237" y="1070"/>
                      <a:pt x="44387" y="1144"/>
                      <a:pt x="44477" y="1280"/>
                    </a:cubicBezTo>
                    <a:cubicBezTo>
                      <a:pt x="44607" y="1406"/>
                      <a:pt x="44607" y="1650"/>
                      <a:pt x="44712" y="1788"/>
                    </a:cubicBezTo>
                    <a:cubicBezTo>
                      <a:pt x="44729" y="1599"/>
                      <a:pt x="44750" y="1410"/>
                      <a:pt x="44783" y="1226"/>
                    </a:cubicBezTo>
                    <a:cubicBezTo>
                      <a:pt x="44775" y="1146"/>
                      <a:pt x="44809" y="1066"/>
                      <a:pt x="44876" y="1020"/>
                    </a:cubicBezTo>
                    <a:cubicBezTo>
                      <a:pt x="44813" y="936"/>
                      <a:pt x="44737" y="861"/>
                      <a:pt x="44657" y="798"/>
                    </a:cubicBezTo>
                    <a:cubicBezTo>
                      <a:pt x="44792" y="701"/>
                      <a:pt x="44800" y="449"/>
                      <a:pt x="44607" y="281"/>
                    </a:cubicBezTo>
                    <a:cubicBezTo>
                      <a:pt x="44493" y="103"/>
                      <a:pt x="44328" y="27"/>
                      <a:pt x="44156" y="27"/>
                    </a:cubicBezTo>
                    <a:cubicBezTo>
                      <a:pt x="43999" y="27"/>
                      <a:pt x="43836" y="89"/>
                      <a:pt x="43696" y="193"/>
                    </a:cubicBezTo>
                    <a:cubicBezTo>
                      <a:pt x="43668" y="186"/>
                      <a:pt x="43638" y="181"/>
                      <a:pt x="43608" y="181"/>
                    </a:cubicBezTo>
                    <a:cubicBezTo>
                      <a:pt x="43571" y="181"/>
                      <a:pt x="43534" y="188"/>
                      <a:pt x="43499" y="202"/>
                    </a:cubicBezTo>
                    <a:cubicBezTo>
                      <a:pt x="43482" y="160"/>
                      <a:pt x="43453" y="130"/>
                      <a:pt x="43415" y="109"/>
                    </a:cubicBezTo>
                    <a:cubicBezTo>
                      <a:pt x="43351" y="32"/>
                      <a:pt x="43280" y="0"/>
                      <a:pt x="43207" y="0"/>
                    </a:cubicBezTo>
                    <a:close/>
                  </a:path>
                </a:pathLst>
              </a:custGeom>
              <a:solidFill>
                <a:srgbClr val="F7F5F6">
                  <a:alpha val="5723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4" name="Google Shape;3504;p47"/>
              <p:cNvSpPr/>
              <p:nvPr/>
            </p:nvSpPr>
            <p:spPr>
              <a:xfrm>
                <a:off x="8506218" y="4605319"/>
                <a:ext cx="259133" cy="200287"/>
              </a:xfrm>
              <a:custGeom>
                <a:avLst/>
                <a:gdLst/>
                <a:ahLst/>
                <a:cxnLst/>
                <a:rect l="l" t="t" r="r" b="b"/>
                <a:pathLst>
                  <a:path w="13114" h="10136" extrusionOk="0">
                    <a:moveTo>
                      <a:pt x="7873" y="1"/>
                    </a:moveTo>
                    <a:cubicBezTo>
                      <a:pt x="7819" y="1"/>
                      <a:pt x="7763" y="18"/>
                      <a:pt x="7720" y="50"/>
                    </a:cubicBezTo>
                    <a:cubicBezTo>
                      <a:pt x="7653" y="92"/>
                      <a:pt x="7619" y="172"/>
                      <a:pt x="7627" y="252"/>
                    </a:cubicBezTo>
                    <a:cubicBezTo>
                      <a:pt x="7594" y="436"/>
                      <a:pt x="7573" y="625"/>
                      <a:pt x="7552" y="818"/>
                    </a:cubicBezTo>
                    <a:cubicBezTo>
                      <a:pt x="7510" y="1301"/>
                      <a:pt x="7510" y="1788"/>
                      <a:pt x="7560" y="2275"/>
                    </a:cubicBezTo>
                    <a:cubicBezTo>
                      <a:pt x="7534" y="2265"/>
                      <a:pt x="7507" y="2261"/>
                      <a:pt x="7481" y="2261"/>
                    </a:cubicBezTo>
                    <a:cubicBezTo>
                      <a:pt x="7393" y="2261"/>
                      <a:pt x="7309" y="2311"/>
                      <a:pt x="7271" y="2392"/>
                    </a:cubicBezTo>
                    <a:cubicBezTo>
                      <a:pt x="6855" y="3517"/>
                      <a:pt x="6326" y="4600"/>
                      <a:pt x="5692" y="5612"/>
                    </a:cubicBezTo>
                    <a:cubicBezTo>
                      <a:pt x="5277" y="6338"/>
                      <a:pt x="4626" y="6896"/>
                      <a:pt x="4018" y="7463"/>
                    </a:cubicBezTo>
                    <a:cubicBezTo>
                      <a:pt x="3539" y="7928"/>
                      <a:pt x="3132" y="8466"/>
                      <a:pt x="2557" y="8822"/>
                    </a:cubicBezTo>
                    <a:cubicBezTo>
                      <a:pt x="1" y="10111"/>
                      <a:pt x="2884" y="9817"/>
                      <a:pt x="3976" y="10082"/>
                    </a:cubicBezTo>
                    <a:cubicBezTo>
                      <a:pt x="4314" y="10119"/>
                      <a:pt x="4651" y="10136"/>
                      <a:pt x="4987" y="10136"/>
                    </a:cubicBezTo>
                    <a:cubicBezTo>
                      <a:pt x="7460" y="10136"/>
                      <a:pt x="9862" y="9227"/>
                      <a:pt x="12286" y="8864"/>
                    </a:cubicBezTo>
                    <a:cubicBezTo>
                      <a:pt x="12362" y="8856"/>
                      <a:pt x="12429" y="8814"/>
                      <a:pt x="12467" y="8747"/>
                    </a:cubicBezTo>
                    <a:cubicBezTo>
                      <a:pt x="12563" y="8781"/>
                      <a:pt x="12660" y="8806"/>
                      <a:pt x="12761" y="8827"/>
                    </a:cubicBezTo>
                    <a:cubicBezTo>
                      <a:pt x="12776" y="8829"/>
                      <a:pt x="12792" y="8830"/>
                      <a:pt x="12806" y="8830"/>
                    </a:cubicBezTo>
                    <a:cubicBezTo>
                      <a:pt x="13099" y="8830"/>
                      <a:pt x="13114" y="8369"/>
                      <a:pt x="12790" y="8357"/>
                    </a:cubicBezTo>
                    <a:cubicBezTo>
                      <a:pt x="9575" y="7500"/>
                      <a:pt x="7602" y="3870"/>
                      <a:pt x="8064" y="655"/>
                    </a:cubicBezTo>
                    <a:cubicBezTo>
                      <a:pt x="8085" y="508"/>
                      <a:pt x="8097" y="357"/>
                      <a:pt x="8097" y="206"/>
                    </a:cubicBezTo>
                    <a:cubicBezTo>
                      <a:pt x="8086" y="66"/>
                      <a:pt x="7981" y="1"/>
                      <a:pt x="787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5" name="Google Shape;3505;p47"/>
              <p:cNvSpPr/>
              <p:nvPr/>
            </p:nvSpPr>
            <p:spPr>
              <a:xfrm>
                <a:off x="8388863" y="4807286"/>
                <a:ext cx="182108" cy="143932"/>
              </a:xfrm>
              <a:custGeom>
                <a:avLst/>
                <a:gdLst/>
                <a:ahLst/>
                <a:cxnLst/>
                <a:rect l="l" t="t" r="r" b="b"/>
                <a:pathLst>
                  <a:path w="9216" h="7284" extrusionOk="0">
                    <a:moveTo>
                      <a:pt x="6522" y="1"/>
                    </a:moveTo>
                    <a:cubicBezTo>
                      <a:pt x="6442" y="1"/>
                      <a:pt x="6365" y="38"/>
                      <a:pt x="6318" y="104"/>
                    </a:cubicBezTo>
                    <a:cubicBezTo>
                      <a:pt x="6137" y="373"/>
                      <a:pt x="5873" y="557"/>
                      <a:pt x="5604" y="730"/>
                    </a:cubicBezTo>
                    <a:cubicBezTo>
                      <a:pt x="5159" y="977"/>
                      <a:pt x="4702" y="1216"/>
                      <a:pt x="4244" y="1443"/>
                    </a:cubicBezTo>
                    <a:cubicBezTo>
                      <a:pt x="4081" y="1527"/>
                      <a:pt x="3913" y="1607"/>
                      <a:pt x="3749" y="1686"/>
                    </a:cubicBezTo>
                    <a:cubicBezTo>
                      <a:pt x="2536" y="2274"/>
                      <a:pt x="1302" y="2828"/>
                      <a:pt x="131" y="3475"/>
                    </a:cubicBezTo>
                    <a:cubicBezTo>
                      <a:pt x="68" y="3588"/>
                      <a:pt x="30" y="3714"/>
                      <a:pt x="22" y="3844"/>
                    </a:cubicBezTo>
                    <a:cubicBezTo>
                      <a:pt x="1" y="4113"/>
                      <a:pt x="76" y="4398"/>
                      <a:pt x="102" y="4658"/>
                    </a:cubicBezTo>
                    <a:cubicBezTo>
                      <a:pt x="110" y="4692"/>
                      <a:pt x="118" y="4725"/>
                      <a:pt x="127" y="4759"/>
                    </a:cubicBezTo>
                    <a:cubicBezTo>
                      <a:pt x="215" y="5162"/>
                      <a:pt x="324" y="5556"/>
                      <a:pt x="446" y="5951"/>
                    </a:cubicBezTo>
                    <a:cubicBezTo>
                      <a:pt x="458" y="5997"/>
                      <a:pt x="471" y="6043"/>
                      <a:pt x="488" y="6089"/>
                    </a:cubicBezTo>
                    <a:cubicBezTo>
                      <a:pt x="517" y="6186"/>
                      <a:pt x="546" y="6278"/>
                      <a:pt x="580" y="6375"/>
                    </a:cubicBezTo>
                    <a:cubicBezTo>
                      <a:pt x="597" y="6421"/>
                      <a:pt x="609" y="6463"/>
                      <a:pt x="626" y="6509"/>
                    </a:cubicBezTo>
                    <a:cubicBezTo>
                      <a:pt x="643" y="6555"/>
                      <a:pt x="651" y="6585"/>
                      <a:pt x="664" y="6622"/>
                    </a:cubicBezTo>
                    <a:cubicBezTo>
                      <a:pt x="693" y="6677"/>
                      <a:pt x="744" y="6719"/>
                      <a:pt x="802" y="6736"/>
                    </a:cubicBezTo>
                    <a:cubicBezTo>
                      <a:pt x="710" y="6937"/>
                      <a:pt x="647" y="7143"/>
                      <a:pt x="849" y="7269"/>
                    </a:cubicBezTo>
                    <a:cubicBezTo>
                      <a:pt x="881" y="7279"/>
                      <a:pt x="911" y="7283"/>
                      <a:pt x="939" y="7283"/>
                    </a:cubicBezTo>
                    <a:cubicBezTo>
                      <a:pt x="1270" y="7283"/>
                      <a:pt x="1283" y="6635"/>
                      <a:pt x="1461" y="6383"/>
                    </a:cubicBezTo>
                    <a:cubicBezTo>
                      <a:pt x="2612" y="3767"/>
                      <a:pt x="5729" y="2858"/>
                      <a:pt x="8414" y="2858"/>
                    </a:cubicBezTo>
                    <a:cubicBezTo>
                      <a:pt x="8559" y="2858"/>
                      <a:pt x="8703" y="2861"/>
                      <a:pt x="8844" y="2866"/>
                    </a:cubicBezTo>
                    <a:cubicBezTo>
                      <a:pt x="8875" y="2873"/>
                      <a:pt x="8903" y="2876"/>
                      <a:pt x="8930" y="2876"/>
                    </a:cubicBezTo>
                    <a:cubicBezTo>
                      <a:pt x="9118" y="2876"/>
                      <a:pt x="9215" y="2721"/>
                      <a:pt x="9197" y="2585"/>
                    </a:cubicBezTo>
                    <a:cubicBezTo>
                      <a:pt x="9184" y="2488"/>
                      <a:pt x="9109" y="2400"/>
                      <a:pt x="8954" y="2396"/>
                    </a:cubicBezTo>
                    <a:cubicBezTo>
                      <a:pt x="8933" y="2362"/>
                      <a:pt x="8903" y="2329"/>
                      <a:pt x="8870" y="2308"/>
                    </a:cubicBezTo>
                    <a:cubicBezTo>
                      <a:pt x="8727" y="2203"/>
                      <a:pt x="8593" y="2098"/>
                      <a:pt x="8454" y="1984"/>
                    </a:cubicBezTo>
                    <a:cubicBezTo>
                      <a:pt x="8018" y="1619"/>
                      <a:pt x="7615" y="1216"/>
                      <a:pt x="7241" y="784"/>
                    </a:cubicBezTo>
                    <a:cubicBezTo>
                      <a:pt x="7216" y="759"/>
                      <a:pt x="7195" y="730"/>
                      <a:pt x="7174" y="704"/>
                    </a:cubicBezTo>
                    <a:cubicBezTo>
                      <a:pt x="7056" y="570"/>
                      <a:pt x="6939" y="432"/>
                      <a:pt x="6830" y="293"/>
                    </a:cubicBezTo>
                    <a:cubicBezTo>
                      <a:pt x="6821" y="280"/>
                      <a:pt x="6817" y="272"/>
                      <a:pt x="6813" y="259"/>
                    </a:cubicBezTo>
                    <a:cubicBezTo>
                      <a:pt x="6750" y="159"/>
                      <a:pt x="6691" y="20"/>
                      <a:pt x="6561" y="3"/>
                    </a:cubicBezTo>
                    <a:lnTo>
                      <a:pt x="6557" y="3"/>
                    </a:lnTo>
                    <a:cubicBezTo>
                      <a:pt x="6545" y="2"/>
                      <a:pt x="6533" y="1"/>
                      <a:pt x="652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6" name="Google Shape;3506;p47"/>
              <p:cNvSpPr/>
              <p:nvPr/>
            </p:nvSpPr>
            <p:spPr>
              <a:xfrm>
                <a:off x="8667044" y="4950328"/>
                <a:ext cx="78803" cy="90422"/>
              </a:xfrm>
              <a:custGeom>
                <a:avLst/>
                <a:gdLst/>
                <a:ahLst/>
                <a:cxnLst/>
                <a:rect l="l" t="t" r="r" b="b"/>
                <a:pathLst>
                  <a:path w="3988" h="4576" extrusionOk="0">
                    <a:moveTo>
                      <a:pt x="0" y="0"/>
                    </a:moveTo>
                    <a:cubicBezTo>
                      <a:pt x="282" y="173"/>
                      <a:pt x="554" y="366"/>
                      <a:pt x="844" y="525"/>
                    </a:cubicBezTo>
                    <a:cubicBezTo>
                      <a:pt x="886" y="546"/>
                      <a:pt x="928" y="567"/>
                      <a:pt x="966" y="588"/>
                    </a:cubicBezTo>
                    <a:cubicBezTo>
                      <a:pt x="1029" y="634"/>
                      <a:pt x="1071" y="706"/>
                      <a:pt x="1079" y="785"/>
                    </a:cubicBezTo>
                    <a:cubicBezTo>
                      <a:pt x="2200" y="1474"/>
                      <a:pt x="2905" y="2741"/>
                      <a:pt x="2783" y="4076"/>
                    </a:cubicBezTo>
                    <a:cubicBezTo>
                      <a:pt x="2699" y="4152"/>
                      <a:pt x="2682" y="4282"/>
                      <a:pt x="2750" y="4378"/>
                    </a:cubicBezTo>
                    <a:cubicBezTo>
                      <a:pt x="2745" y="4399"/>
                      <a:pt x="2745" y="4424"/>
                      <a:pt x="2741" y="4445"/>
                    </a:cubicBezTo>
                    <a:cubicBezTo>
                      <a:pt x="2775" y="4521"/>
                      <a:pt x="2850" y="4571"/>
                      <a:pt x="2939" y="4575"/>
                    </a:cubicBezTo>
                    <a:cubicBezTo>
                      <a:pt x="2942" y="4576"/>
                      <a:pt x="2946" y="4576"/>
                      <a:pt x="2950" y="4576"/>
                    </a:cubicBezTo>
                    <a:cubicBezTo>
                      <a:pt x="3141" y="4576"/>
                      <a:pt x="3373" y="4376"/>
                      <a:pt x="3501" y="4265"/>
                    </a:cubicBezTo>
                    <a:cubicBezTo>
                      <a:pt x="3534" y="4375"/>
                      <a:pt x="3627" y="4426"/>
                      <a:pt x="3721" y="4426"/>
                    </a:cubicBezTo>
                    <a:cubicBezTo>
                      <a:pt x="3842" y="4426"/>
                      <a:pt x="3963" y="4342"/>
                      <a:pt x="3958" y="4194"/>
                    </a:cubicBezTo>
                    <a:cubicBezTo>
                      <a:pt x="3988" y="3148"/>
                      <a:pt x="3522" y="2133"/>
                      <a:pt x="2892" y="1318"/>
                    </a:cubicBezTo>
                    <a:cubicBezTo>
                      <a:pt x="2536" y="928"/>
                      <a:pt x="2112" y="605"/>
                      <a:pt x="1637" y="366"/>
                    </a:cubicBezTo>
                    <a:cubicBezTo>
                      <a:pt x="1453" y="290"/>
                      <a:pt x="1264" y="227"/>
                      <a:pt x="1071" y="173"/>
                    </a:cubicBezTo>
                    <a:lnTo>
                      <a:pt x="1079" y="173"/>
                    </a:lnTo>
                    <a:cubicBezTo>
                      <a:pt x="1075" y="173"/>
                      <a:pt x="1071" y="173"/>
                      <a:pt x="1067" y="168"/>
                    </a:cubicBezTo>
                    <a:lnTo>
                      <a:pt x="1041" y="168"/>
                    </a:lnTo>
                    <a:cubicBezTo>
                      <a:pt x="1025" y="164"/>
                      <a:pt x="1008" y="160"/>
                      <a:pt x="991" y="152"/>
                    </a:cubicBezTo>
                    <a:lnTo>
                      <a:pt x="970" y="152"/>
                    </a:lnTo>
                    <a:lnTo>
                      <a:pt x="899" y="135"/>
                    </a:lnTo>
                    <a:lnTo>
                      <a:pt x="903" y="135"/>
                    </a:lnTo>
                    <a:cubicBezTo>
                      <a:pt x="609" y="63"/>
                      <a:pt x="307" y="17"/>
                      <a:pt x="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7" name="Google Shape;3507;p47"/>
              <p:cNvSpPr/>
              <p:nvPr/>
            </p:nvSpPr>
            <p:spPr>
              <a:xfrm>
                <a:off x="8687951" y="4953648"/>
                <a:ext cx="20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8" name="Google Shape;3508;p47"/>
              <p:cNvSpPr/>
              <p:nvPr/>
            </p:nvSpPr>
            <p:spPr>
              <a:xfrm>
                <a:off x="8687852" y="4953648"/>
                <a:ext cx="277" cy="20"/>
              </a:xfrm>
              <a:custGeom>
                <a:avLst/>
                <a:gdLst/>
                <a:ahLst/>
                <a:cxnLst/>
                <a:rect l="l" t="t" r="r" b="b"/>
                <a:pathLst>
                  <a:path w="14" h="1" extrusionOk="0">
                    <a:moveTo>
                      <a:pt x="5" y="0"/>
                    </a:moveTo>
                    <a:lnTo>
                      <a:pt x="5" y="0"/>
                    </a:lnTo>
                    <a:lnTo>
                      <a:pt x="14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9" name="Google Shape;3509;p47"/>
              <p:cNvSpPr/>
              <p:nvPr/>
            </p:nvSpPr>
            <p:spPr>
              <a:xfrm>
                <a:off x="8607982" y="4967263"/>
                <a:ext cx="80641" cy="86015"/>
              </a:xfrm>
              <a:custGeom>
                <a:avLst/>
                <a:gdLst/>
                <a:ahLst/>
                <a:cxnLst/>
                <a:rect l="l" t="t" r="r" b="b"/>
                <a:pathLst>
                  <a:path w="4081" h="4353" extrusionOk="0">
                    <a:moveTo>
                      <a:pt x="33" y="1"/>
                    </a:moveTo>
                    <a:cubicBezTo>
                      <a:pt x="22" y="1"/>
                      <a:pt x="11" y="2"/>
                      <a:pt x="1" y="4"/>
                    </a:cubicBezTo>
                    <a:cubicBezTo>
                      <a:pt x="43" y="29"/>
                      <a:pt x="85" y="54"/>
                      <a:pt x="127" y="84"/>
                    </a:cubicBezTo>
                    <a:cubicBezTo>
                      <a:pt x="177" y="117"/>
                      <a:pt x="232" y="151"/>
                      <a:pt x="282" y="189"/>
                    </a:cubicBezTo>
                    <a:cubicBezTo>
                      <a:pt x="349" y="231"/>
                      <a:pt x="408" y="285"/>
                      <a:pt x="471" y="331"/>
                    </a:cubicBezTo>
                    <a:cubicBezTo>
                      <a:pt x="568" y="407"/>
                      <a:pt x="656" y="487"/>
                      <a:pt x="744" y="575"/>
                    </a:cubicBezTo>
                    <a:cubicBezTo>
                      <a:pt x="794" y="613"/>
                      <a:pt x="849" y="650"/>
                      <a:pt x="895" y="692"/>
                    </a:cubicBezTo>
                    <a:cubicBezTo>
                      <a:pt x="992" y="764"/>
                      <a:pt x="1080" y="839"/>
                      <a:pt x="1168" y="919"/>
                    </a:cubicBezTo>
                    <a:cubicBezTo>
                      <a:pt x="1256" y="999"/>
                      <a:pt x="1352" y="1083"/>
                      <a:pt x="1378" y="1196"/>
                    </a:cubicBezTo>
                    <a:cubicBezTo>
                      <a:pt x="1810" y="1653"/>
                      <a:pt x="2049" y="2262"/>
                      <a:pt x="2045" y="2892"/>
                    </a:cubicBezTo>
                    <a:cubicBezTo>
                      <a:pt x="2062" y="3261"/>
                      <a:pt x="1562" y="4184"/>
                      <a:pt x="2079" y="4310"/>
                    </a:cubicBezTo>
                    <a:lnTo>
                      <a:pt x="2196" y="4314"/>
                    </a:lnTo>
                    <a:cubicBezTo>
                      <a:pt x="2282" y="4318"/>
                      <a:pt x="2369" y="4321"/>
                      <a:pt x="2456" y="4321"/>
                    </a:cubicBezTo>
                    <a:cubicBezTo>
                      <a:pt x="2749" y="4321"/>
                      <a:pt x="3046" y="4295"/>
                      <a:pt x="3321" y="4214"/>
                    </a:cubicBezTo>
                    <a:cubicBezTo>
                      <a:pt x="3357" y="4299"/>
                      <a:pt x="3441" y="4352"/>
                      <a:pt x="3529" y="4352"/>
                    </a:cubicBezTo>
                    <a:cubicBezTo>
                      <a:pt x="3533" y="4352"/>
                      <a:pt x="3536" y="4352"/>
                      <a:pt x="3539" y="4352"/>
                    </a:cubicBezTo>
                    <a:cubicBezTo>
                      <a:pt x="4081" y="4340"/>
                      <a:pt x="3527" y="2673"/>
                      <a:pt x="3388" y="2359"/>
                    </a:cubicBezTo>
                    <a:cubicBezTo>
                      <a:pt x="2792" y="1032"/>
                      <a:pt x="1453" y="264"/>
                      <a:pt x="68" y="4"/>
                    </a:cubicBezTo>
                    <a:cubicBezTo>
                      <a:pt x="56" y="2"/>
                      <a:pt x="44" y="1"/>
                      <a:pt x="3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0" name="Google Shape;3510;p47"/>
              <p:cNvSpPr/>
              <p:nvPr/>
            </p:nvSpPr>
            <p:spPr>
              <a:xfrm>
                <a:off x="8438164" y="4957956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3" y="1"/>
                    </a:moveTo>
                    <a:cubicBezTo>
                      <a:pt x="106" y="1"/>
                      <a:pt x="0" y="245"/>
                      <a:pt x="142" y="399"/>
                    </a:cubicBezTo>
                    <a:cubicBezTo>
                      <a:pt x="189" y="449"/>
                      <a:pt x="249" y="472"/>
                      <a:pt x="308" y="472"/>
                    </a:cubicBezTo>
                    <a:cubicBezTo>
                      <a:pt x="427" y="472"/>
                      <a:pt x="543" y="380"/>
                      <a:pt x="549" y="240"/>
                    </a:cubicBezTo>
                    <a:cubicBezTo>
                      <a:pt x="549" y="114"/>
                      <a:pt x="448" y="5"/>
                      <a:pt x="318" y="1"/>
                    </a:cubicBezTo>
                    <a:cubicBezTo>
                      <a:pt x="316" y="1"/>
                      <a:pt x="314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1" name="Google Shape;3511;p47"/>
              <p:cNvSpPr/>
              <p:nvPr/>
            </p:nvSpPr>
            <p:spPr>
              <a:xfrm>
                <a:off x="8448776" y="4971728"/>
                <a:ext cx="1094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2" extrusionOk="0">
                    <a:moveTo>
                      <a:pt x="317" y="0"/>
                    </a:moveTo>
                    <a:cubicBezTo>
                      <a:pt x="111" y="0"/>
                      <a:pt x="0" y="245"/>
                      <a:pt x="146" y="399"/>
                    </a:cubicBezTo>
                    <a:cubicBezTo>
                      <a:pt x="194" y="449"/>
                      <a:pt x="253" y="472"/>
                      <a:pt x="312" y="472"/>
                    </a:cubicBezTo>
                    <a:cubicBezTo>
                      <a:pt x="431" y="472"/>
                      <a:pt x="546" y="381"/>
                      <a:pt x="549" y="244"/>
                    </a:cubicBezTo>
                    <a:cubicBezTo>
                      <a:pt x="553" y="114"/>
                      <a:pt x="448" y="5"/>
                      <a:pt x="322" y="0"/>
                    </a:cubicBezTo>
                    <a:cubicBezTo>
                      <a:pt x="321" y="0"/>
                      <a:pt x="319" y="0"/>
                      <a:pt x="317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2" name="Google Shape;3512;p47"/>
              <p:cNvSpPr/>
              <p:nvPr/>
            </p:nvSpPr>
            <p:spPr>
              <a:xfrm>
                <a:off x="8451502" y="4956968"/>
                <a:ext cx="10868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3" extrusionOk="0">
                    <a:moveTo>
                      <a:pt x="314" y="0"/>
                    </a:moveTo>
                    <a:cubicBezTo>
                      <a:pt x="107" y="0"/>
                      <a:pt x="1" y="249"/>
                      <a:pt x="142" y="399"/>
                    </a:cubicBezTo>
                    <a:cubicBezTo>
                      <a:pt x="192" y="450"/>
                      <a:pt x="253" y="473"/>
                      <a:pt x="314" y="473"/>
                    </a:cubicBezTo>
                    <a:cubicBezTo>
                      <a:pt x="433" y="473"/>
                      <a:pt x="547" y="383"/>
                      <a:pt x="550" y="244"/>
                    </a:cubicBezTo>
                    <a:cubicBezTo>
                      <a:pt x="550" y="114"/>
                      <a:pt x="449" y="4"/>
                      <a:pt x="319" y="0"/>
                    </a:cubicBezTo>
                    <a:cubicBezTo>
                      <a:pt x="317" y="0"/>
                      <a:pt x="315" y="0"/>
                      <a:pt x="31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3" name="Google Shape;3513;p47"/>
              <p:cNvSpPr/>
              <p:nvPr/>
            </p:nvSpPr>
            <p:spPr>
              <a:xfrm>
                <a:off x="8556764" y="5011940"/>
                <a:ext cx="1084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4" extrusionOk="0">
                    <a:moveTo>
                      <a:pt x="313" y="1"/>
                    </a:moveTo>
                    <a:cubicBezTo>
                      <a:pt x="106" y="1"/>
                      <a:pt x="0" y="250"/>
                      <a:pt x="142" y="400"/>
                    </a:cubicBezTo>
                    <a:cubicBezTo>
                      <a:pt x="191" y="450"/>
                      <a:pt x="252" y="473"/>
                      <a:pt x="312" y="473"/>
                    </a:cubicBezTo>
                    <a:cubicBezTo>
                      <a:pt x="430" y="473"/>
                      <a:pt x="543" y="384"/>
                      <a:pt x="549" y="244"/>
                    </a:cubicBezTo>
                    <a:cubicBezTo>
                      <a:pt x="549" y="114"/>
                      <a:pt x="448" y="5"/>
                      <a:pt x="318" y="1"/>
                    </a:cubicBezTo>
                    <a:cubicBezTo>
                      <a:pt x="316" y="1"/>
                      <a:pt x="315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4" name="Google Shape;3514;p47"/>
              <p:cNvSpPr/>
              <p:nvPr/>
            </p:nvSpPr>
            <p:spPr>
              <a:xfrm>
                <a:off x="8571347" y="5014351"/>
                <a:ext cx="10868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4" extrusionOk="0">
                    <a:moveTo>
                      <a:pt x="314" y="1"/>
                    </a:moveTo>
                    <a:cubicBezTo>
                      <a:pt x="111" y="1"/>
                      <a:pt x="1" y="250"/>
                      <a:pt x="142" y="399"/>
                    </a:cubicBezTo>
                    <a:cubicBezTo>
                      <a:pt x="192" y="450"/>
                      <a:pt x="253" y="473"/>
                      <a:pt x="314" y="473"/>
                    </a:cubicBezTo>
                    <a:cubicBezTo>
                      <a:pt x="433" y="473"/>
                      <a:pt x="547" y="384"/>
                      <a:pt x="550" y="244"/>
                    </a:cubicBezTo>
                    <a:cubicBezTo>
                      <a:pt x="550" y="114"/>
                      <a:pt x="449" y="9"/>
                      <a:pt x="319" y="1"/>
                    </a:cubicBezTo>
                    <a:cubicBezTo>
                      <a:pt x="317" y="1"/>
                      <a:pt x="315" y="1"/>
                      <a:pt x="31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5" name="Google Shape;3515;p47"/>
              <p:cNvSpPr/>
              <p:nvPr/>
            </p:nvSpPr>
            <p:spPr>
              <a:xfrm>
                <a:off x="8537439" y="4921459"/>
                <a:ext cx="10947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4" extrusionOk="0">
                    <a:moveTo>
                      <a:pt x="313" y="1"/>
                    </a:moveTo>
                    <a:cubicBezTo>
                      <a:pt x="111" y="1"/>
                      <a:pt x="0" y="250"/>
                      <a:pt x="146" y="400"/>
                    </a:cubicBezTo>
                    <a:cubicBezTo>
                      <a:pt x="194" y="450"/>
                      <a:pt x="255" y="473"/>
                      <a:pt x="314" y="473"/>
                    </a:cubicBezTo>
                    <a:cubicBezTo>
                      <a:pt x="432" y="473"/>
                      <a:pt x="546" y="384"/>
                      <a:pt x="549" y="244"/>
                    </a:cubicBezTo>
                    <a:cubicBezTo>
                      <a:pt x="553" y="114"/>
                      <a:pt x="448" y="5"/>
                      <a:pt x="318" y="1"/>
                    </a:cubicBezTo>
                    <a:cubicBezTo>
                      <a:pt x="316" y="1"/>
                      <a:pt x="315" y="1"/>
                      <a:pt x="31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6" name="Google Shape;3516;p47"/>
              <p:cNvSpPr/>
              <p:nvPr/>
            </p:nvSpPr>
            <p:spPr>
              <a:xfrm>
                <a:off x="7776955" y="4853267"/>
                <a:ext cx="1098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2" extrusionOk="0">
                    <a:moveTo>
                      <a:pt x="315" y="1"/>
                    </a:moveTo>
                    <a:cubicBezTo>
                      <a:pt x="260" y="1"/>
                      <a:pt x="204" y="21"/>
                      <a:pt x="156" y="65"/>
                    </a:cubicBezTo>
                    <a:cubicBezTo>
                      <a:pt x="0" y="207"/>
                      <a:pt x="97" y="463"/>
                      <a:pt x="303" y="472"/>
                    </a:cubicBezTo>
                    <a:cubicBezTo>
                      <a:pt x="305" y="472"/>
                      <a:pt x="308" y="472"/>
                      <a:pt x="310" y="472"/>
                    </a:cubicBezTo>
                    <a:cubicBezTo>
                      <a:pt x="437" y="472"/>
                      <a:pt x="542" y="373"/>
                      <a:pt x="550" y="245"/>
                    </a:cubicBezTo>
                    <a:cubicBezTo>
                      <a:pt x="556" y="100"/>
                      <a:pt x="439" y="1"/>
                      <a:pt x="315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7" name="Google Shape;3517;p47"/>
              <p:cNvSpPr/>
              <p:nvPr/>
            </p:nvSpPr>
            <p:spPr>
              <a:xfrm>
                <a:off x="7783891" y="4863819"/>
                <a:ext cx="10908" cy="928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0" extrusionOk="0">
                    <a:moveTo>
                      <a:pt x="311" y="1"/>
                    </a:moveTo>
                    <a:cubicBezTo>
                      <a:pt x="111" y="1"/>
                      <a:pt x="0" y="243"/>
                      <a:pt x="140" y="395"/>
                    </a:cubicBezTo>
                    <a:cubicBezTo>
                      <a:pt x="189" y="447"/>
                      <a:pt x="251" y="470"/>
                      <a:pt x="311" y="470"/>
                    </a:cubicBezTo>
                    <a:cubicBezTo>
                      <a:pt x="429" y="470"/>
                      <a:pt x="542" y="383"/>
                      <a:pt x="548" y="244"/>
                    </a:cubicBezTo>
                    <a:cubicBezTo>
                      <a:pt x="552" y="114"/>
                      <a:pt x="451" y="9"/>
                      <a:pt x="321" y="1"/>
                    </a:cubicBezTo>
                    <a:cubicBezTo>
                      <a:pt x="318" y="1"/>
                      <a:pt x="314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8" name="Google Shape;3518;p47"/>
              <p:cNvSpPr/>
              <p:nvPr/>
            </p:nvSpPr>
            <p:spPr>
              <a:xfrm>
                <a:off x="7771600" y="4864649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1" y="0"/>
                    </a:moveTo>
                    <a:cubicBezTo>
                      <a:pt x="108" y="0"/>
                      <a:pt x="1" y="243"/>
                      <a:pt x="137" y="395"/>
                    </a:cubicBezTo>
                    <a:cubicBezTo>
                      <a:pt x="186" y="448"/>
                      <a:pt x="248" y="472"/>
                      <a:pt x="309" y="472"/>
                    </a:cubicBezTo>
                    <a:cubicBezTo>
                      <a:pt x="428" y="472"/>
                      <a:pt x="543" y="383"/>
                      <a:pt x="548" y="244"/>
                    </a:cubicBezTo>
                    <a:cubicBezTo>
                      <a:pt x="548" y="114"/>
                      <a:pt x="452" y="5"/>
                      <a:pt x="322" y="1"/>
                    </a:cubicBezTo>
                    <a:cubicBezTo>
                      <a:pt x="318" y="1"/>
                      <a:pt x="315" y="0"/>
                      <a:pt x="31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9" name="Google Shape;3519;p47"/>
              <p:cNvSpPr/>
              <p:nvPr/>
            </p:nvSpPr>
            <p:spPr>
              <a:xfrm>
                <a:off x="7880102" y="4927012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310" y="1"/>
                    </a:moveTo>
                    <a:cubicBezTo>
                      <a:pt x="109" y="1"/>
                      <a:pt x="1" y="240"/>
                      <a:pt x="136" y="391"/>
                    </a:cubicBezTo>
                    <a:cubicBezTo>
                      <a:pt x="184" y="446"/>
                      <a:pt x="248" y="470"/>
                      <a:pt x="310" y="470"/>
                    </a:cubicBezTo>
                    <a:cubicBezTo>
                      <a:pt x="426" y="470"/>
                      <a:pt x="539" y="385"/>
                      <a:pt x="547" y="249"/>
                    </a:cubicBezTo>
                    <a:cubicBezTo>
                      <a:pt x="552" y="119"/>
                      <a:pt x="455" y="9"/>
                      <a:pt x="325" y="1"/>
                    </a:cubicBezTo>
                    <a:cubicBezTo>
                      <a:pt x="320" y="1"/>
                      <a:pt x="315" y="1"/>
                      <a:pt x="31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0" name="Google Shape;3520;p47"/>
              <p:cNvSpPr/>
              <p:nvPr/>
            </p:nvSpPr>
            <p:spPr>
              <a:xfrm>
                <a:off x="7879035" y="4939539"/>
                <a:ext cx="1090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2" extrusionOk="0">
                    <a:moveTo>
                      <a:pt x="309" y="0"/>
                    </a:moveTo>
                    <a:cubicBezTo>
                      <a:pt x="109" y="0"/>
                      <a:pt x="0" y="240"/>
                      <a:pt x="135" y="391"/>
                    </a:cubicBezTo>
                    <a:cubicBezTo>
                      <a:pt x="184" y="447"/>
                      <a:pt x="247" y="472"/>
                      <a:pt x="309" y="472"/>
                    </a:cubicBezTo>
                    <a:cubicBezTo>
                      <a:pt x="426" y="472"/>
                      <a:pt x="539" y="385"/>
                      <a:pt x="547" y="248"/>
                    </a:cubicBezTo>
                    <a:cubicBezTo>
                      <a:pt x="551" y="118"/>
                      <a:pt x="454" y="9"/>
                      <a:pt x="324" y="1"/>
                    </a:cubicBezTo>
                    <a:cubicBezTo>
                      <a:pt x="319" y="1"/>
                      <a:pt x="31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1" name="Google Shape;3521;p47"/>
              <p:cNvSpPr/>
              <p:nvPr/>
            </p:nvSpPr>
            <p:spPr>
              <a:xfrm>
                <a:off x="7934522" y="5016426"/>
                <a:ext cx="10888" cy="9287"/>
              </a:xfrm>
              <a:custGeom>
                <a:avLst/>
                <a:gdLst/>
                <a:ahLst/>
                <a:cxnLst/>
                <a:rect l="l" t="t" r="r" b="b"/>
                <a:pathLst>
                  <a:path w="551" h="470" extrusionOk="0">
                    <a:moveTo>
                      <a:pt x="309" y="0"/>
                    </a:moveTo>
                    <a:cubicBezTo>
                      <a:pt x="109" y="0"/>
                      <a:pt x="0" y="240"/>
                      <a:pt x="135" y="391"/>
                    </a:cubicBezTo>
                    <a:cubicBezTo>
                      <a:pt x="184" y="445"/>
                      <a:pt x="247" y="470"/>
                      <a:pt x="309" y="470"/>
                    </a:cubicBezTo>
                    <a:cubicBezTo>
                      <a:pt x="425" y="470"/>
                      <a:pt x="537" y="385"/>
                      <a:pt x="543" y="248"/>
                    </a:cubicBezTo>
                    <a:cubicBezTo>
                      <a:pt x="551" y="118"/>
                      <a:pt x="450" y="9"/>
                      <a:pt x="324" y="1"/>
                    </a:cubicBezTo>
                    <a:cubicBezTo>
                      <a:pt x="319" y="0"/>
                      <a:pt x="314" y="0"/>
                      <a:pt x="30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2" name="Google Shape;3522;p47"/>
              <p:cNvSpPr/>
              <p:nvPr/>
            </p:nvSpPr>
            <p:spPr>
              <a:xfrm>
                <a:off x="8036127" y="5013284"/>
                <a:ext cx="62857" cy="43729"/>
              </a:xfrm>
              <a:custGeom>
                <a:avLst/>
                <a:gdLst/>
                <a:ahLst/>
                <a:cxnLst/>
                <a:rect l="l" t="t" r="r" b="b"/>
                <a:pathLst>
                  <a:path w="3181" h="2213" extrusionOk="0">
                    <a:moveTo>
                      <a:pt x="1" y="0"/>
                    </a:moveTo>
                    <a:cubicBezTo>
                      <a:pt x="198" y="130"/>
                      <a:pt x="383" y="281"/>
                      <a:pt x="546" y="453"/>
                    </a:cubicBezTo>
                    <a:cubicBezTo>
                      <a:pt x="647" y="525"/>
                      <a:pt x="744" y="596"/>
                      <a:pt x="840" y="668"/>
                    </a:cubicBezTo>
                    <a:cubicBezTo>
                      <a:pt x="920" y="731"/>
                      <a:pt x="996" y="793"/>
                      <a:pt x="1067" y="861"/>
                    </a:cubicBezTo>
                    <a:cubicBezTo>
                      <a:pt x="1142" y="928"/>
                      <a:pt x="1205" y="1008"/>
                      <a:pt x="1252" y="1096"/>
                    </a:cubicBezTo>
                    <a:cubicBezTo>
                      <a:pt x="1617" y="1322"/>
                      <a:pt x="1936" y="1608"/>
                      <a:pt x="2146" y="1973"/>
                    </a:cubicBezTo>
                    <a:cubicBezTo>
                      <a:pt x="2183" y="2027"/>
                      <a:pt x="2242" y="2061"/>
                      <a:pt x="2309" y="2069"/>
                    </a:cubicBezTo>
                    <a:cubicBezTo>
                      <a:pt x="2322" y="2082"/>
                      <a:pt x="2330" y="2095"/>
                      <a:pt x="2343" y="2107"/>
                    </a:cubicBezTo>
                    <a:cubicBezTo>
                      <a:pt x="2381" y="2149"/>
                      <a:pt x="2423" y="2183"/>
                      <a:pt x="2477" y="2204"/>
                    </a:cubicBezTo>
                    <a:cubicBezTo>
                      <a:pt x="2494" y="2208"/>
                      <a:pt x="2515" y="2212"/>
                      <a:pt x="2536" y="2212"/>
                    </a:cubicBezTo>
                    <a:cubicBezTo>
                      <a:pt x="2540" y="2212"/>
                      <a:pt x="2544" y="2212"/>
                      <a:pt x="2547" y="2212"/>
                    </a:cubicBezTo>
                    <a:cubicBezTo>
                      <a:pt x="2627" y="2212"/>
                      <a:pt x="2702" y="2171"/>
                      <a:pt x="2746" y="2103"/>
                    </a:cubicBezTo>
                    <a:cubicBezTo>
                      <a:pt x="2795" y="2167"/>
                      <a:pt x="2863" y="2195"/>
                      <a:pt x="2930" y="2195"/>
                    </a:cubicBezTo>
                    <a:cubicBezTo>
                      <a:pt x="3057" y="2195"/>
                      <a:pt x="3181" y="2093"/>
                      <a:pt x="3170" y="1939"/>
                    </a:cubicBezTo>
                    <a:cubicBezTo>
                      <a:pt x="3145" y="1729"/>
                      <a:pt x="3023" y="1532"/>
                      <a:pt x="2893" y="1368"/>
                    </a:cubicBezTo>
                    <a:cubicBezTo>
                      <a:pt x="2200" y="596"/>
                      <a:pt x="1184" y="164"/>
                      <a:pt x="173" y="13"/>
                    </a:cubicBezTo>
                    <a:cubicBezTo>
                      <a:pt x="123" y="9"/>
                      <a:pt x="64" y="0"/>
                      <a:pt x="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3" name="Google Shape;3523;p47"/>
              <p:cNvSpPr/>
              <p:nvPr/>
            </p:nvSpPr>
            <p:spPr>
              <a:xfrm>
                <a:off x="7859888" y="4841095"/>
                <a:ext cx="164739" cy="104649"/>
              </a:xfrm>
              <a:custGeom>
                <a:avLst/>
                <a:gdLst/>
                <a:ahLst/>
                <a:cxnLst/>
                <a:rect l="l" t="t" r="r" b="b"/>
                <a:pathLst>
                  <a:path w="8337" h="5296" extrusionOk="0">
                    <a:moveTo>
                      <a:pt x="1789" y="1"/>
                    </a:moveTo>
                    <a:cubicBezTo>
                      <a:pt x="1731" y="1"/>
                      <a:pt x="1673" y="19"/>
                      <a:pt x="1625" y="55"/>
                    </a:cubicBezTo>
                    <a:cubicBezTo>
                      <a:pt x="1549" y="110"/>
                      <a:pt x="1486" y="190"/>
                      <a:pt x="1453" y="278"/>
                    </a:cubicBezTo>
                    <a:cubicBezTo>
                      <a:pt x="1243" y="752"/>
                      <a:pt x="1167" y="1260"/>
                      <a:pt x="937" y="1730"/>
                    </a:cubicBezTo>
                    <a:cubicBezTo>
                      <a:pt x="819" y="2124"/>
                      <a:pt x="475" y="2544"/>
                      <a:pt x="429" y="2947"/>
                    </a:cubicBezTo>
                    <a:cubicBezTo>
                      <a:pt x="1" y="3013"/>
                      <a:pt x="78" y="3433"/>
                      <a:pt x="369" y="3433"/>
                    </a:cubicBezTo>
                    <a:cubicBezTo>
                      <a:pt x="432" y="3433"/>
                      <a:pt x="504" y="3414"/>
                      <a:pt x="584" y="3367"/>
                    </a:cubicBezTo>
                    <a:cubicBezTo>
                      <a:pt x="1059" y="3252"/>
                      <a:pt x="1540" y="3197"/>
                      <a:pt x="2021" y="3197"/>
                    </a:cubicBezTo>
                    <a:cubicBezTo>
                      <a:pt x="3867" y="3197"/>
                      <a:pt x="5693" y="4004"/>
                      <a:pt x="7035" y="5277"/>
                    </a:cubicBezTo>
                    <a:cubicBezTo>
                      <a:pt x="7064" y="5289"/>
                      <a:pt x="7094" y="5295"/>
                      <a:pt x="7123" y="5295"/>
                    </a:cubicBezTo>
                    <a:cubicBezTo>
                      <a:pt x="7211" y="5295"/>
                      <a:pt x="7295" y="5243"/>
                      <a:pt x="7329" y="5155"/>
                    </a:cubicBezTo>
                    <a:cubicBezTo>
                      <a:pt x="7371" y="5063"/>
                      <a:pt x="7388" y="4966"/>
                      <a:pt x="7375" y="4865"/>
                    </a:cubicBezTo>
                    <a:cubicBezTo>
                      <a:pt x="7375" y="4781"/>
                      <a:pt x="7379" y="4693"/>
                      <a:pt x="7396" y="4609"/>
                    </a:cubicBezTo>
                    <a:cubicBezTo>
                      <a:pt x="7468" y="4093"/>
                      <a:pt x="7753" y="3640"/>
                      <a:pt x="7996" y="3182"/>
                    </a:cubicBezTo>
                    <a:cubicBezTo>
                      <a:pt x="8043" y="3094"/>
                      <a:pt x="8089" y="3006"/>
                      <a:pt x="8131" y="2918"/>
                    </a:cubicBezTo>
                    <a:cubicBezTo>
                      <a:pt x="8189" y="2809"/>
                      <a:pt x="8244" y="2695"/>
                      <a:pt x="8282" y="2578"/>
                    </a:cubicBezTo>
                    <a:cubicBezTo>
                      <a:pt x="8336" y="2402"/>
                      <a:pt x="8311" y="2242"/>
                      <a:pt x="8047" y="2196"/>
                    </a:cubicBezTo>
                    <a:cubicBezTo>
                      <a:pt x="7421" y="2074"/>
                      <a:pt x="6809" y="1906"/>
                      <a:pt x="6208" y="1688"/>
                    </a:cubicBezTo>
                    <a:cubicBezTo>
                      <a:pt x="6108" y="1654"/>
                      <a:pt x="6007" y="1617"/>
                      <a:pt x="5906" y="1579"/>
                    </a:cubicBezTo>
                    <a:cubicBezTo>
                      <a:pt x="5663" y="1491"/>
                      <a:pt x="5419" y="1403"/>
                      <a:pt x="5180" y="1310"/>
                    </a:cubicBezTo>
                    <a:cubicBezTo>
                      <a:pt x="4076" y="958"/>
                      <a:pt x="3023" y="450"/>
                      <a:pt x="1936" y="38"/>
                    </a:cubicBezTo>
                    <a:lnTo>
                      <a:pt x="1931" y="38"/>
                    </a:lnTo>
                    <a:cubicBezTo>
                      <a:pt x="1887" y="14"/>
                      <a:pt x="1838" y="1"/>
                      <a:pt x="178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4" name="Google Shape;3524;p47"/>
              <p:cNvSpPr/>
              <p:nvPr/>
            </p:nvSpPr>
            <p:spPr>
              <a:xfrm>
                <a:off x="7756306" y="4793335"/>
                <a:ext cx="138695" cy="107079"/>
              </a:xfrm>
              <a:custGeom>
                <a:avLst/>
                <a:gdLst/>
                <a:ahLst/>
                <a:cxnLst/>
                <a:rect l="l" t="t" r="r" b="b"/>
                <a:pathLst>
                  <a:path w="7019" h="5419" extrusionOk="0">
                    <a:moveTo>
                      <a:pt x="1819" y="1"/>
                    </a:moveTo>
                    <a:cubicBezTo>
                      <a:pt x="1492" y="1"/>
                      <a:pt x="1208" y="248"/>
                      <a:pt x="907" y="374"/>
                    </a:cubicBezTo>
                    <a:cubicBezTo>
                      <a:pt x="752" y="462"/>
                      <a:pt x="487" y="537"/>
                      <a:pt x="529" y="764"/>
                    </a:cubicBezTo>
                    <a:cubicBezTo>
                      <a:pt x="452" y="727"/>
                      <a:pt x="355" y="699"/>
                      <a:pt x="266" y="699"/>
                    </a:cubicBezTo>
                    <a:cubicBezTo>
                      <a:pt x="151" y="699"/>
                      <a:pt x="50" y="746"/>
                      <a:pt x="21" y="886"/>
                    </a:cubicBezTo>
                    <a:cubicBezTo>
                      <a:pt x="0" y="1016"/>
                      <a:pt x="84" y="1138"/>
                      <a:pt x="214" y="1158"/>
                    </a:cubicBezTo>
                    <a:cubicBezTo>
                      <a:pt x="1012" y="1410"/>
                      <a:pt x="1608" y="2048"/>
                      <a:pt x="2191" y="2623"/>
                    </a:cubicBezTo>
                    <a:cubicBezTo>
                      <a:pt x="2787" y="3370"/>
                      <a:pt x="3182" y="4269"/>
                      <a:pt x="3257" y="5230"/>
                    </a:cubicBezTo>
                    <a:cubicBezTo>
                      <a:pt x="3282" y="5335"/>
                      <a:pt x="3371" y="5410"/>
                      <a:pt x="3480" y="5419"/>
                    </a:cubicBezTo>
                    <a:cubicBezTo>
                      <a:pt x="4202" y="5289"/>
                      <a:pt x="4978" y="5154"/>
                      <a:pt x="5633" y="4819"/>
                    </a:cubicBezTo>
                    <a:cubicBezTo>
                      <a:pt x="6032" y="4525"/>
                      <a:pt x="6141" y="4021"/>
                      <a:pt x="6317" y="3585"/>
                    </a:cubicBezTo>
                    <a:cubicBezTo>
                      <a:pt x="6359" y="3215"/>
                      <a:pt x="7018" y="2451"/>
                      <a:pt x="6376" y="2355"/>
                    </a:cubicBezTo>
                    <a:cubicBezTo>
                      <a:pt x="5478" y="1948"/>
                      <a:pt x="4605" y="1473"/>
                      <a:pt x="3736" y="995"/>
                    </a:cubicBezTo>
                    <a:cubicBezTo>
                      <a:pt x="3601" y="923"/>
                      <a:pt x="3467" y="848"/>
                      <a:pt x="3329" y="772"/>
                    </a:cubicBezTo>
                    <a:cubicBezTo>
                      <a:pt x="2859" y="512"/>
                      <a:pt x="2393" y="256"/>
                      <a:pt x="1918" y="8"/>
                    </a:cubicBezTo>
                    <a:cubicBezTo>
                      <a:pt x="1885" y="3"/>
                      <a:pt x="1851" y="1"/>
                      <a:pt x="181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5" name="Google Shape;3525;p47"/>
              <p:cNvSpPr/>
              <p:nvPr/>
            </p:nvSpPr>
            <p:spPr>
              <a:xfrm>
                <a:off x="8944099" y="4544438"/>
                <a:ext cx="34244" cy="22843"/>
              </a:xfrm>
              <a:custGeom>
                <a:avLst/>
                <a:gdLst/>
                <a:ahLst/>
                <a:cxnLst/>
                <a:rect l="l" t="t" r="r" b="b"/>
                <a:pathLst>
                  <a:path w="1733" h="1156" extrusionOk="0">
                    <a:moveTo>
                      <a:pt x="831" y="0"/>
                    </a:moveTo>
                    <a:cubicBezTo>
                      <a:pt x="168" y="0"/>
                      <a:pt x="1" y="1030"/>
                      <a:pt x="724" y="1150"/>
                    </a:cubicBezTo>
                    <a:cubicBezTo>
                      <a:pt x="754" y="1154"/>
                      <a:pt x="782" y="1155"/>
                      <a:pt x="810" y="1155"/>
                    </a:cubicBezTo>
                    <a:cubicBezTo>
                      <a:pt x="1493" y="1155"/>
                      <a:pt x="1733" y="105"/>
                      <a:pt x="934" y="8"/>
                    </a:cubicBezTo>
                    <a:cubicBezTo>
                      <a:pt x="899" y="3"/>
                      <a:pt x="864" y="0"/>
                      <a:pt x="831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6" name="Google Shape;3526;p47"/>
              <p:cNvSpPr/>
              <p:nvPr/>
            </p:nvSpPr>
            <p:spPr>
              <a:xfrm>
                <a:off x="8921573" y="4426846"/>
                <a:ext cx="26735" cy="18910"/>
              </a:xfrm>
              <a:custGeom>
                <a:avLst/>
                <a:gdLst/>
                <a:ahLst/>
                <a:cxnLst/>
                <a:rect l="l" t="t" r="r" b="b"/>
                <a:pathLst>
                  <a:path w="1353" h="957" extrusionOk="0">
                    <a:moveTo>
                      <a:pt x="433" y="1"/>
                    </a:moveTo>
                    <a:cubicBezTo>
                      <a:pt x="401" y="1"/>
                      <a:pt x="367" y="8"/>
                      <a:pt x="332" y="25"/>
                    </a:cubicBezTo>
                    <a:cubicBezTo>
                      <a:pt x="43" y="87"/>
                      <a:pt x="1" y="490"/>
                      <a:pt x="148" y="700"/>
                    </a:cubicBezTo>
                    <a:cubicBezTo>
                      <a:pt x="274" y="847"/>
                      <a:pt x="475" y="923"/>
                      <a:pt x="656" y="952"/>
                    </a:cubicBezTo>
                    <a:cubicBezTo>
                      <a:pt x="677" y="952"/>
                      <a:pt x="693" y="956"/>
                      <a:pt x="714" y="956"/>
                    </a:cubicBezTo>
                    <a:cubicBezTo>
                      <a:pt x="725" y="957"/>
                      <a:pt x="736" y="957"/>
                      <a:pt x="747" y="957"/>
                    </a:cubicBezTo>
                    <a:cubicBezTo>
                      <a:pt x="958" y="957"/>
                      <a:pt x="1165" y="879"/>
                      <a:pt x="1352" y="772"/>
                    </a:cubicBezTo>
                    <a:cubicBezTo>
                      <a:pt x="1264" y="700"/>
                      <a:pt x="1180" y="625"/>
                      <a:pt x="1101" y="549"/>
                    </a:cubicBezTo>
                    <a:cubicBezTo>
                      <a:pt x="1059" y="507"/>
                      <a:pt x="1021" y="469"/>
                      <a:pt x="979" y="427"/>
                    </a:cubicBezTo>
                    <a:cubicBezTo>
                      <a:pt x="914" y="466"/>
                      <a:pt x="840" y="485"/>
                      <a:pt x="767" y="485"/>
                    </a:cubicBezTo>
                    <a:cubicBezTo>
                      <a:pt x="698" y="485"/>
                      <a:pt x="629" y="468"/>
                      <a:pt x="567" y="436"/>
                    </a:cubicBezTo>
                    <a:cubicBezTo>
                      <a:pt x="771" y="302"/>
                      <a:pt x="638" y="1"/>
                      <a:pt x="433" y="1"/>
                    </a:cubicBezTo>
                    <a:close/>
                  </a:path>
                </a:pathLst>
              </a:custGeom>
              <a:solidFill>
                <a:srgbClr val="5EA08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7" name="Google Shape;3527;p47"/>
              <p:cNvSpPr/>
              <p:nvPr/>
            </p:nvSpPr>
            <p:spPr>
              <a:xfrm>
                <a:off x="8733972" y="4722041"/>
                <a:ext cx="9564" cy="952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82" extrusionOk="0">
                    <a:moveTo>
                      <a:pt x="240" y="1"/>
                    </a:moveTo>
                    <a:cubicBezTo>
                      <a:pt x="120" y="1"/>
                      <a:pt x="1" y="82"/>
                      <a:pt x="5" y="246"/>
                    </a:cubicBezTo>
                    <a:cubicBezTo>
                      <a:pt x="5" y="372"/>
                      <a:pt x="106" y="477"/>
                      <a:pt x="236" y="481"/>
                    </a:cubicBezTo>
                    <a:cubicBezTo>
                      <a:pt x="238" y="481"/>
                      <a:pt x="241" y="481"/>
                      <a:pt x="243" y="481"/>
                    </a:cubicBezTo>
                    <a:cubicBezTo>
                      <a:pt x="370" y="481"/>
                      <a:pt x="471" y="378"/>
                      <a:pt x="475" y="250"/>
                    </a:cubicBezTo>
                    <a:cubicBezTo>
                      <a:pt x="483" y="85"/>
                      <a:pt x="361" y="1"/>
                      <a:pt x="240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8" name="Google Shape;3528;p47"/>
              <p:cNvSpPr/>
              <p:nvPr/>
            </p:nvSpPr>
            <p:spPr>
              <a:xfrm>
                <a:off x="8747527" y="4727890"/>
                <a:ext cx="10927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3" h="473" extrusionOk="0">
                    <a:moveTo>
                      <a:pt x="242" y="0"/>
                    </a:moveTo>
                    <a:cubicBezTo>
                      <a:pt x="112" y="0"/>
                      <a:pt x="7" y="105"/>
                      <a:pt x="3" y="231"/>
                    </a:cubicBezTo>
                    <a:cubicBezTo>
                      <a:pt x="0" y="375"/>
                      <a:pt x="118" y="472"/>
                      <a:pt x="241" y="472"/>
                    </a:cubicBezTo>
                    <a:cubicBezTo>
                      <a:pt x="297" y="472"/>
                      <a:pt x="354" y="452"/>
                      <a:pt x="402" y="408"/>
                    </a:cubicBezTo>
                    <a:cubicBezTo>
                      <a:pt x="553" y="261"/>
                      <a:pt x="452" y="5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9" name="Google Shape;3529;p47"/>
              <p:cNvSpPr/>
              <p:nvPr/>
            </p:nvSpPr>
            <p:spPr>
              <a:xfrm>
                <a:off x="8746084" y="4714789"/>
                <a:ext cx="930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71" h="471" extrusionOk="0">
                    <a:moveTo>
                      <a:pt x="240" y="0"/>
                    </a:moveTo>
                    <a:cubicBezTo>
                      <a:pt x="110" y="0"/>
                      <a:pt x="5" y="101"/>
                      <a:pt x="0" y="231"/>
                    </a:cubicBezTo>
                    <a:cubicBezTo>
                      <a:pt x="0" y="361"/>
                      <a:pt x="101" y="466"/>
                      <a:pt x="231" y="470"/>
                    </a:cubicBezTo>
                    <a:cubicBezTo>
                      <a:pt x="361" y="470"/>
                      <a:pt x="466" y="370"/>
                      <a:pt x="471" y="239"/>
                    </a:cubicBezTo>
                    <a:cubicBezTo>
                      <a:pt x="471" y="109"/>
                      <a:pt x="370" y="4"/>
                      <a:pt x="24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0" name="Google Shape;3530;p47"/>
              <p:cNvSpPr/>
              <p:nvPr/>
            </p:nvSpPr>
            <p:spPr>
              <a:xfrm>
                <a:off x="8735651" y="4571964"/>
                <a:ext cx="10947" cy="9386"/>
              </a:xfrm>
              <a:custGeom>
                <a:avLst/>
                <a:gdLst/>
                <a:ahLst/>
                <a:cxnLst/>
                <a:rect l="l" t="t" r="r" b="b"/>
                <a:pathLst>
                  <a:path w="554" h="475" extrusionOk="0">
                    <a:moveTo>
                      <a:pt x="319" y="1"/>
                    </a:moveTo>
                    <a:cubicBezTo>
                      <a:pt x="8" y="1"/>
                      <a:pt x="1" y="471"/>
                      <a:pt x="314" y="475"/>
                    </a:cubicBezTo>
                    <a:lnTo>
                      <a:pt x="314" y="471"/>
                    </a:lnTo>
                    <a:cubicBezTo>
                      <a:pt x="317" y="471"/>
                      <a:pt x="319" y="471"/>
                      <a:pt x="322" y="471"/>
                    </a:cubicBezTo>
                    <a:cubicBezTo>
                      <a:pt x="449" y="471"/>
                      <a:pt x="549" y="367"/>
                      <a:pt x="554" y="240"/>
                    </a:cubicBezTo>
                    <a:cubicBezTo>
                      <a:pt x="554" y="114"/>
                      <a:pt x="449" y="9"/>
                      <a:pt x="323" y="1"/>
                    </a:cubicBezTo>
                    <a:cubicBezTo>
                      <a:pt x="321" y="1"/>
                      <a:pt x="320" y="1"/>
                      <a:pt x="319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1" name="Google Shape;3531;p47"/>
              <p:cNvSpPr/>
              <p:nvPr/>
            </p:nvSpPr>
            <p:spPr>
              <a:xfrm>
                <a:off x="8740848" y="4559594"/>
                <a:ext cx="1086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2" extrusionOk="0">
                    <a:moveTo>
                      <a:pt x="311" y="1"/>
                    </a:moveTo>
                    <a:cubicBezTo>
                      <a:pt x="254" y="1"/>
                      <a:pt x="196" y="22"/>
                      <a:pt x="148" y="68"/>
                    </a:cubicBezTo>
                    <a:cubicBezTo>
                      <a:pt x="1" y="211"/>
                      <a:pt x="102" y="467"/>
                      <a:pt x="307" y="471"/>
                    </a:cubicBezTo>
                    <a:cubicBezTo>
                      <a:pt x="438" y="471"/>
                      <a:pt x="547" y="371"/>
                      <a:pt x="547" y="240"/>
                    </a:cubicBezTo>
                    <a:cubicBezTo>
                      <a:pt x="550" y="97"/>
                      <a:pt x="433" y="1"/>
                      <a:pt x="31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2" name="Google Shape;3532;p47"/>
              <p:cNvSpPr/>
              <p:nvPr/>
            </p:nvSpPr>
            <p:spPr>
              <a:xfrm>
                <a:off x="8894739" y="4605477"/>
                <a:ext cx="10848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49" h="472" extrusionOk="0">
                    <a:moveTo>
                      <a:pt x="313" y="0"/>
                    </a:moveTo>
                    <a:cubicBezTo>
                      <a:pt x="106" y="0"/>
                      <a:pt x="0" y="249"/>
                      <a:pt x="146" y="399"/>
                    </a:cubicBezTo>
                    <a:cubicBezTo>
                      <a:pt x="194" y="449"/>
                      <a:pt x="255" y="471"/>
                      <a:pt x="314" y="471"/>
                    </a:cubicBezTo>
                    <a:cubicBezTo>
                      <a:pt x="434" y="471"/>
                      <a:pt x="549" y="380"/>
                      <a:pt x="549" y="239"/>
                    </a:cubicBezTo>
                    <a:cubicBezTo>
                      <a:pt x="549" y="109"/>
                      <a:pt x="448" y="4"/>
                      <a:pt x="318" y="0"/>
                    </a:cubicBezTo>
                    <a:cubicBezTo>
                      <a:pt x="316" y="0"/>
                      <a:pt x="314" y="0"/>
                      <a:pt x="313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3" name="Google Shape;3533;p47"/>
              <p:cNvSpPr/>
              <p:nvPr/>
            </p:nvSpPr>
            <p:spPr>
              <a:xfrm>
                <a:off x="8809119" y="4335792"/>
                <a:ext cx="143161" cy="47859"/>
              </a:xfrm>
              <a:custGeom>
                <a:avLst/>
                <a:gdLst/>
                <a:ahLst/>
                <a:cxnLst/>
                <a:rect l="l" t="t" r="r" b="b"/>
                <a:pathLst>
                  <a:path w="7245" h="2422" extrusionOk="0">
                    <a:moveTo>
                      <a:pt x="5639" y="1851"/>
                    </a:moveTo>
                    <a:cubicBezTo>
                      <a:pt x="5640" y="1851"/>
                      <a:pt x="5641" y="1852"/>
                      <a:pt x="5641" y="1854"/>
                    </a:cubicBezTo>
                    <a:lnTo>
                      <a:pt x="5633" y="1854"/>
                    </a:lnTo>
                    <a:cubicBezTo>
                      <a:pt x="5635" y="1852"/>
                      <a:pt x="5637" y="1851"/>
                      <a:pt x="5639" y="1851"/>
                    </a:cubicBezTo>
                    <a:close/>
                    <a:moveTo>
                      <a:pt x="2574" y="1"/>
                    </a:moveTo>
                    <a:cubicBezTo>
                      <a:pt x="1942" y="1"/>
                      <a:pt x="1310" y="87"/>
                      <a:pt x="705" y="276"/>
                    </a:cubicBezTo>
                    <a:cubicBezTo>
                      <a:pt x="658" y="207"/>
                      <a:pt x="583" y="170"/>
                      <a:pt x="507" y="170"/>
                    </a:cubicBezTo>
                    <a:cubicBezTo>
                      <a:pt x="463" y="170"/>
                      <a:pt x="418" y="182"/>
                      <a:pt x="378" y="209"/>
                    </a:cubicBezTo>
                    <a:cubicBezTo>
                      <a:pt x="0" y="561"/>
                      <a:pt x="873" y="1077"/>
                      <a:pt x="1108" y="1308"/>
                    </a:cubicBezTo>
                    <a:cubicBezTo>
                      <a:pt x="1935" y="1946"/>
                      <a:pt x="2938" y="2320"/>
                      <a:pt x="3984" y="2379"/>
                    </a:cubicBezTo>
                    <a:cubicBezTo>
                      <a:pt x="4235" y="2404"/>
                      <a:pt x="4493" y="2421"/>
                      <a:pt x="4751" y="2421"/>
                    </a:cubicBezTo>
                    <a:cubicBezTo>
                      <a:pt x="5371" y="2421"/>
                      <a:pt x="5992" y="2324"/>
                      <a:pt x="6531" y="2022"/>
                    </a:cubicBezTo>
                    <a:cubicBezTo>
                      <a:pt x="7245" y="1673"/>
                      <a:pt x="6775" y="1405"/>
                      <a:pt x="6305" y="1178"/>
                    </a:cubicBezTo>
                    <a:cubicBezTo>
                      <a:pt x="5520" y="775"/>
                      <a:pt x="4710" y="393"/>
                      <a:pt x="3866" y="116"/>
                    </a:cubicBezTo>
                    <a:cubicBezTo>
                      <a:pt x="3441" y="41"/>
                      <a:pt x="3007" y="1"/>
                      <a:pt x="2574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4" name="Google Shape;3534;p47"/>
              <p:cNvSpPr/>
              <p:nvPr/>
            </p:nvSpPr>
            <p:spPr>
              <a:xfrm>
                <a:off x="8821311" y="4483973"/>
                <a:ext cx="178" cy="178"/>
              </a:xfrm>
              <a:custGeom>
                <a:avLst/>
                <a:gdLst/>
                <a:ahLst/>
                <a:cxnLst/>
                <a:rect l="l" t="t" r="r" b="b"/>
                <a:pathLst>
                  <a:path w="9" h="9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5" y="4"/>
                      <a:pt x="9" y="9"/>
                    </a:cubicBezTo>
                    <a:cubicBezTo>
                      <a:pt x="5" y="4"/>
                      <a:pt x="5" y="4"/>
                      <a:pt x="0" y="0"/>
                    </a:cubicBezTo>
                    <a:close/>
                  </a:path>
                </a:pathLst>
              </a:custGeom>
              <a:solidFill>
                <a:srgbClr val="9EF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5" name="Google Shape;3535;p47"/>
              <p:cNvSpPr/>
              <p:nvPr/>
            </p:nvSpPr>
            <p:spPr>
              <a:xfrm>
                <a:off x="8766991" y="4467789"/>
                <a:ext cx="64042" cy="30470"/>
              </a:xfrm>
              <a:custGeom>
                <a:avLst/>
                <a:gdLst/>
                <a:ahLst/>
                <a:cxnLst/>
                <a:rect l="l" t="t" r="r" b="b"/>
                <a:pathLst>
                  <a:path w="3241" h="1542" extrusionOk="0">
                    <a:moveTo>
                      <a:pt x="1209" y="1"/>
                    </a:moveTo>
                    <a:lnTo>
                      <a:pt x="1209" y="1"/>
                    </a:lnTo>
                    <a:cubicBezTo>
                      <a:pt x="0" y="39"/>
                      <a:pt x="332" y="1256"/>
                      <a:pt x="1222" y="1537"/>
                    </a:cubicBezTo>
                    <a:cubicBezTo>
                      <a:pt x="1290" y="1540"/>
                      <a:pt x="1358" y="1541"/>
                      <a:pt x="1427" y="1541"/>
                    </a:cubicBezTo>
                    <a:cubicBezTo>
                      <a:pt x="1551" y="1541"/>
                      <a:pt x="1676" y="1537"/>
                      <a:pt x="1801" y="1529"/>
                    </a:cubicBezTo>
                    <a:cubicBezTo>
                      <a:pt x="2006" y="1508"/>
                      <a:pt x="2212" y="1482"/>
                      <a:pt x="2414" y="1449"/>
                    </a:cubicBezTo>
                    <a:cubicBezTo>
                      <a:pt x="2691" y="1407"/>
                      <a:pt x="2963" y="1348"/>
                      <a:pt x="3240" y="1294"/>
                    </a:cubicBezTo>
                    <a:lnTo>
                      <a:pt x="3094" y="1151"/>
                    </a:lnTo>
                    <a:lnTo>
                      <a:pt x="3094" y="1151"/>
                    </a:lnTo>
                    <a:cubicBezTo>
                      <a:pt x="3091" y="1148"/>
                      <a:pt x="3088" y="1145"/>
                      <a:pt x="3085" y="1142"/>
                    </a:cubicBezTo>
                    <a:lnTo>
                      <a:pt x="3085" y="1147"/>
                    </a:lnTo>
                    <a:cubicBezTo>
                      <a:pt x="3085" y="1147"/>
                      <a:pt x="3081" y="1142"/>
                      <a:pt x="3081" y="1142"/>
                    </a:cubicBezTo>
                    <a:cubicBezTo>
                      <a:pt x="2972" y="1033"/>
                      <a:pt x="2863" y="928"/>
                      <a:pt x="2749" y="823"/>
                    </a:cubicBezTo>
                    <a:cubicBezTo>
                      <a:pt x="2745" y="819"/>
                      <a:pt x="2745" y="819"/>
                      <a:pt x="2745" y="819"/>
                    </a:cubicBezTo>
                    <a:cubicBezTo>
                      <a:pt x="2745" y="819"/>
                      <a:pt x="2741" y="815"/>
                      <a:pt x="2741" y="811"/>
                    </a:cubicBezTo>
                    <a:lnTo>
                      <a:pt x="2737" y="811"/>
                    </a:lnTo>
                    <a:cubicBezTo>
                      <a:pt x="2598" y="689"/>
                      <a:pt x="2460" y="572"/>
                      <a:pt x="2317" y="454"/>
                    </a:cubicBezTo>
                    <a:lnTo>
                      <a:pt x="2317" y="454"/>
                    </a:lnTo>
                    <a:lnTo>
                      <a:pt x="2325" y="458"/>
                    </a:lnTo>
                    <a:cubicBezTo>
                      <a:pt x="2254" y="404"/>
                      <a:pt x="2183" y="345"/>
                      <a:pt x="2116" y="295"/>
                    </a:cubicBezTo>
                    <a:cubicBezTo>
                      <a:pt x="1839" y="127"/>
                      <a:pt x="1532" y="26"/>
                      <a:pt x="1209" y="1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6" name="Google Shape;3536;p47"/>
              <p:cNvSpPr/>
              <p:nvPr/>
            </p:nvSpPr>
            <p:spPr>
              <a:xfrm>
                <a:off x="8764738" y="5006229"/>
                <a:ext cx="119" cy="514"/>
              </a:xfrm>
              <a:custGeom>
                <a:avLst/>
                <a:gdLst/>
                <a:ahLst/>
                <a:cxnLst/>
                <a:rect l="l" t="t" r="r" b="b"/>
                <a:pathLst>
                  <a:path w="6" h="26" extrusionOk="0">
                    <a:moveTo>
                      <a:pt x="1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3"/>
                      <a:pt x="1" y="5"/>
                    </a:cubicBezTo>
                    <a:cubicBezTo>
                      <a:pt x="1" y="11"/>
                      <a:pt x="3" y="17"/>
                      <a:pt x="4" y="22"/>
                    </a:cubicBezTo>
                    <a:lnTo>
                      <a:pt x="4" y="22"/>
                    </a:lnTo>
                    <a:lnTo>
                      <a:pt x="1" y="0"/>
                    </a:lnTo>
                    <a:close/>
                    <a:moveTo>
                      <a:pt x="4" y="22"/>
                    </a:moveTo>
                    <a:lnTo>
                      <a:pt x="5" y="26"/>
                    </a:lnTo>
                    <a:cubicBezTo>
                      <a:pt x="5" y="25"/>
                      <a:pt x="5" y="23"/>
                      <a:pt x="4" y="22"/>
                    </a:cubicBezTo>
                    <a:close/>
                  </a:path>
                </a:pathLst>
              </a:custGeom>
              <a:solidFill>
                <a:srgbClr val="9EFFC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7" name="Google Shape;3537;p47"/>
              <p:cNvSpPr/>
              <p:nvPr/>
            </p:nvSpPr>
            <p:spPr>
              <a:xfrm>
                <a:off x="8499183" y="4808274"/>
                <a:ext cx="276857" cy="201414"/>
              </a:xfrm>
              <a:custGeom>
                <a:avLst/>
                <a:gdLst/>
                <a:ahLst/>
                <a:cxnLst/>
                <a:rect l="l" t="t" r="r" b="b"/>
                <a:pathLst>
                  <a:path w="14011" h="10193" extrusionOk="0">
                    <a:moveTo>
                      <a:pt x="892" y="0"/>
                    </a:moveTo>
                    <a:cubicBezTo>
                      <a:pt x="779" y="0"/>
                      <a:pt x="671" y="77"/>
                      <a:pt x="647" y="197"/>
                    </a:cubicBezTo>
                    <a:lnTo>
                      <a:pt x="647" y="235"/>
                    </a:lnTo>
                    <a:cubicBezTo>
                      <a:pt x="638" y="230"/>
                      <a:pt x="634" y="222"/>
                      <a:pt x="626" y="222"/>
                    </a:cubicBezTo>
                    <a:cubicBezTo>
                      <a:pt x="0" y="298"/>
                      <a:pt x="663" y="923"/>
                      <a:pt x="835" y="1179"/>
                    </a:cubicBezTo>
                    <a:cubicBezTo>
                      <a:pt x="1759" y="2237"/>
                      <a:pt x="2615" y="3462"/>
                      <a:pt x="3908" y="4096"/>
                    </a:cubicBezTo>
                    <a:cubicBezTo>
                      <a:pt x="7371" y="5397"/>
                      <a:pt x="12575" y="5599"/>
                      <a:pt x="13436" y="10023"/>
                    </a:cubicBezTo>
                    <a:cubicBezTo>
                      <a:pt x="13468" y="10126"/>
                      <a:pt x="13563" y="10193"/>
                      <a:pt x="13668" y="10193"/>
                    </a:cubicBezTo>
                    <a:cubicBezTo>
                      <a:pt x="13687" y="10193"/>
                      <a:pt x="13706" y="10191"/>
                      <a:pt x="13725" y="10186"/>
                    </a:cubicBezTo>
                    <a:cubicBezTo>
                      <a:pt x="14011" y="10086"/>
                      <a:pt x="13851" y="9779"/>
                      <a:pt x="13797" y="9565"/>
                    </a:cubicBezTo>
                    <a:cubicBezTo>
                      <a:pt x="13721" y="9334"/>
                      <a:pt x="13641" y="9103"/>
                      <a:pt x="13557" y="8877"/>
                    </a:cubicBezTo>
                    <a:cubicBezTo>
                      <a:pt x="13692" y="8868"/>
                      <a:pt x="13830" y="8759"/>
                      <a:pt x="13784" y="8587"/>
                    </a:cubicBezTo>
                    <a:cubicBezTo>
                      <a:pt x="13112" y="5649"/>
                      <a:pt x="9767" y="4751"/>
                      <a:pt x="7228" y="4033"/>
                    </a:cubicBezTo>
                    <a:cubicBezTo>
                      <a:pt x="7207" y="4028"/>
                      <a:pt x="7185" y="4024"/>
                      <a:pt x="7163" y="4024"/>
                    </a:cubicBezTo>
                    <a:cubicBezTo>
                      <a:pt x="7149" y="4024"/>
                      <a:pt x="7136" y="4026"/>
                      <a:pt x="7123" y="4029"/>
                    </a:cubicBezTo>
                    <a:cubicBezTo>
                      <a:pt x="6540" y="3878"/>
                      <a:pt x="5952" y="3731"/>
                      <a:pt x="5377" y="3550"/>
                    </a:cubicBezTo>
                    <a:cubicBezTo>
                      <a:pt x="4113" y="3168"/>
                      <a:pt x="3060" y="2354"/>
                      <a:pt x="2262" y="1317"/>
                    </a:cubicBezTo>
                    <a:cubicBezTo>
                      <a:pt x="2325" y="1217"/>
                      <a:pt x="2304" y="1087"/>
                      <a:pt x="2212" y="1011"/>
                    </a:cubicBezTo>
                    <a:cubicBezTo>
                      <a:pt x="1813" y="688"/>
                      <a:pt x="1440" y="323"/>
                      <a:pt x="1016" y="33"/>
                    </a:cubicBezTo>
                    <a:cubicBezTo>
                      <a:pt x="976" y="11"/>
                      <a:pt x="934" y="0"/>
                      <a:pt x="892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8" name="Google Shape;3538;p47"/>
              <p:cNvSpPr/>
              <p:nvPr/>
            </p:nvSpPr>
            <p:spPr>
              <a:xfrm>
                <a:off x="8656374" y="4950210"/>
                <a:ext cx="62027" cy="97753"/>
              </a:xfrm>
              <a:custGeom>
                <a:avLst/>
                <a:gdLst/>
                <a:ahLst/>
                <a:cxnLst/>
                <a:rect l="l" t="t" r="r" b="b"/>
                <a:pathLst>
                  <a:path w="3139" h="4947" extrusionOk="0">
                    <a:moveTo>
                      <a:pt x="407" y="0"/>
                    </a:moveTo>
                    <a:cubicBezTo>
                      <a:pt x="113" y="0"/>
                      <a:pt x="0" y="369"/>
                      <a:pt x="297" y="632"/>
                    </a:cubicBezTo>
                    <a:cubicBezTo>
                      <a:pt x="683" y="1073"/>
                      <a:pt x="1107" y="1471"/>
                      <a:pt x="1476" y="1908"/>
                    </a:cubicBezTo>
                    <a:cubicBezTo>
                      <a:pt x="1770" y="2344"/>
                      <a:pt x="1993" y="2823"/>
                      <a:pt x="2144" y="3327"/>
                    </a:cubicBezTo>
                    <a:cubicBezTo>
                      <a:pt x="2219" y="3771"/>
                      <a:pt x="2232" y="4229"/>
                      <a:pt x="2177" y="4682"/>
                    </a:cubicBezTo>
                    <a:cubicBezTo>
                      <a:pt x="2132" y="4828"/>
                      <a:pt x="2248" y="4947"/>
                      <a:pt x="2373" y="4947"/>
                    </a:cubicBezTo>
                    <a:cubicBezTo>
                      <a:pt x="2421" y="4947"/>
                      <a:pt x="2471" y="4929"/>
                      <a:pt x="2513" y="4888"/>
                    </a:cubicBezTo>
                    <a:cubicBezTo>
                      <a:pt x="2525" y="4890"/>
                      <a:pt x="2538" y="4891"/>
                      <a:pt x="2550" y="4891"/>
                    </a:cubicBezTo>
                    <a:cubicBezTo>
                      <a:pt x="2697" y="4891"/>
                      <a:pt x="2857" y="4736"/>
                      <a:pt x="2908" y="4535"/>
                    </a:cubicBezTo>
                    <a:cubicBezTo>
                      <a:pt x="3139" y="4477"/>
                      <a:pt x="3080" y="4221"/>
                      <a:pt x="3050" y="4044"/>
                    </a:cubicBezTo>
                    <a:cubicBezTo>
                      <a:pt x="3109" y="3818"/>
                      <a:pt x="3113" y="3146"/>
                      <a:pt x="2945" y="2865"/>
                    </a:cubicBezTo>
                    <a:cubicBezTo>
                      <a:pt x="2811" y="2437"/>
                      <a:pt x="2626" y="2030"/>
                      <a:pt x="2387" y="1652"/>
                    </a:cubicBezTo>
                    <a:cubicBezTo>
                      <a:pt x="2333" y="1551"/>
                      <a:pt x="2253" y="1446"/>
                      <a:pt x="2140" y="1429"/>
                    </a:cubicBezTo>
                    <a:cubicBezTo>
                      <a:pt x="1947" y="896"/>
                      <a:pt x="985" y="275"/>
                      <a:pt x="654" y="74"/>
                    </a:cubicBezTo>
                    <a:cubicBezTo>
                      <a:pt x="563" y="22"/>
                      <a:pt x="480" y="0"/>
                      <a:pt x="40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9" name="Google Shape;3539;p47"/>
              <p:cNvSpPr/>
              <p:nvPr/>
            </p:nvSpPr>
            <p:spPr>
              <a:xfrm>
                <a:off x="8597964" y="4969258"/>
                <a:ext cx="53589" cy="87734"/>
              </a:xfrm>
              <a:custGeom>
                <a:avLst/>
                <a:gdLst/>
                <a:ahLst/>
                <a:cxnLst/>
                <a:rect l="l" t="t" r="r" b="b"/>
                <a:pathLst>
                  <a:path w="2712" h="4440" extrusionOk="0">
                    <a:moveTo>
                      <a:pt x="395" y="0"/>
                    </a:moveTo>
                    <a:cubicBezTo>
                      <a:pt x="194" y="0"/>
                      <a:pt x="26" y="96"/>
                      <a:pt x="0" y="356"/>
                    </a:cubicBezTo>
                    <a:cubicBezTo>
                      <a:pt x="84" y="776"/>
                      <a:pt x="516" y="1011"/>
                      <a:pt x="768" y="1326"/>
                    </a:cubicBezTo>
                    <a:cubicBezTo>
                      <a:pt x="1326" y="1918"/>
                      <a:pt x="1683" y="2686"/>
                      <a:pt x="1629" y="3517"/>
                    </a:cubicBezTo>
                    <a:cubicBezTo>
                      <a:pt x="1658" y="3806"/>
                      <a:pt x="1377" y="4184"/>
                      <a:pt x="1608" y="4428"/>
                    </a:cubicBezTo>
                    <a:cubicBezTo>
                      <a:pt x="1656" y="4436"/>
                      <a:pt x="1702" y="4440"/>
                      <a:pt x="1746" y="4440"/>
                    </a:cubicBezTo>
                    <a:cubicBezTo>
                      <a:pt x="2711" y="4440"/>
                      <a:pt x="2382" y="2499"/>
                      <a:pt x="2149" y="1897"/>
                    </a:cubicBezTo>
                    <a:cubicBezTo>
                      <a:pt x="2204" y="1813"/>
                      <a:pt x="2199" y="1704"/>
                      <a:pt x="2141" y="1624"/>
                    </a:cubicBezTo>
                    <a:cubicBezTo>
                      <a:pt x="1872" y="1129"/>
                      <a:pt x="1520" y="684"/>
                      <a:pt x="1096" y="310"/>
                    </a:cubicBezTo>
                    <a:cubicBezTo>
                      <a:pt x="947" y="147"/>
                      <a:pt x="645" y="0"/>
                      <a:pt x="395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0" name="Google Shape;3540;p47"/>
              <p:cNvSpPr/>
              <p:nvPr/>
            </p:nvSpPr>
            <p:spPr>
              <a:xfrm>
                <a:off x="7688134" y="4794185"/>
                <a:ext cx="118580" cy="105163"/>
              </a:xfrm>
              <a:custGeom>
                <a:avLst/>
                <a:gdLst/>
                <a:ahLst/>
                <a:cxnLst/>
                <a:rect l="l" t="t" r="r" b="b"/>
                <a:pathLst>
                  <a:path w="6001" h="5322" extrusionOk="0">
                    <a:moveTo>
                      <a:pt x="5140" y="0"/>
                    </a:moveTo>
                    <a:cubicBezTo>
                      <a:pt x="4809" y="0"/>
                      <a:pt x="4477" y="428"/>
                      <a:pt x="4214" y="608"/>
                    </a:cubicBezTo>
                    <a:cubicBezTo>
                      <a:pt x="3866" y="948"/>
                      <a:pt x="3396" y="1162"/>
                      <a:pt x="3081" y="1518"/>
                    </a:cubicBezTo>
                    <a:cubicBezTo>
                      <a:pt x="3055" y="1510"/>
                      <a:pt x="3029" y="1506"/>
                      <a:pt x="3003" y="1506"/>
                    </a:cubicBezTo>
                    <a:cubicBezTo>
                      <a:pt x="2953" y="1506"/>
                      <a:pt x="2904" y="1522"/>
                      <a:pt x="2863" y="1552"/>
                    </a:cubicBezTo>
                    <a:cubicBezTo>
                      <a:pt x="2481" y="1854"/>
                      <a:pt x="2107" y="2156"/>
                      <a:pt x="1746" y="2480"/>
                    </a:cubicBezTo>
                    <a:cubicBezTo>
                      <a:pt x="1725" y="2501"/>
                      <a:pt x="1704" y="2517"/>
                      <a:pt x="1683" y="2538"/>
                    </a:cubicBezTo>
                    <a:cubicBezTo>
                      <a:pt x="1666" y="2536"/>
                      <a:pt x="1649" y="2534"/>
                      <a:pt x="1633" y="2534"/>
                    </a:cubicBezTo>
                    <a:cubicBezTo>
                      <a:pt x="1305" y="2534"/>
                      <a:pt x="982" y="3018"/>
                      <a:pt x="735" y="3193"/>
                    </a:cubicBezTo>
                    <a:cubicBezTo>
                      <a:pt x="571" y="3378"/>
                      <a:pt x="126" y="3751"/>
                      <a:pt x="147" y="4024"/>
                    </a:cubicBezTo>
                    <a:cubicBezTo>
                      <a:pt x="34" y="4138"/>
                      <a:pt x="0" y="4335"/>
                      <a:pt x="97" y="4465"/>
                    </a:cubicBezTo>
                    <a:cubicBezTo>
                      <a:pt x="88" y="4545"/>
                      <a:pt x="118" y="4624"/>
                      <a:pt x="181" y="4679"/>
                    </a:cubicBezTo>
                    <a:cubicBezTo>
                      <a:pt x="226" y="4724"/>
                      <a:pt x="288" y="4750"/>
                      <a:pt x="351" y="4750"/>
                    </a:cubicBezTo>
                    <a:cubicBezTo>
                      <a:pt x="376" y="4750"/>
                      <a:pt x="400" y="4746"/>
                      <a:pt x="424" y="4738"/>
                    </a:cubicBezTo>
                    <a:cubicBezTo>
                      <a:pt x="458" y="4851"/>
                      <a:pt x="504" y="4964"/>
                      <a:pt x="554" y="5074"/>
                    </a:cubicBezTo>
                    <a:cubicBezTo>
                      <a:pt x="609" y="5178"/>
                      <a:pt x="672" y="5283"/>
                      <a:pt x="789" y="5317"/>
                    </a:cubicBezTo>
                    <a:cubicBezTo>
                      <a:pt x="813" y="5320"/>
                      <a:pt x="835" y="5322"/>
                      <a:pt x="855" y="5322"/>
                    </a:cubicBezTo>
                    <a:cubicBezTo>
                      <a:pt x="1193" y="5322"/>
                      <a:pt x="1064" y="4908"/>
                      <a:pt x="1024" y="4666"/>
                    </a:cubicBezTo>
                    <a:cubicBezTo>
                      <a:pt x="1058" y="4457"/>
                      <a:pt x="1138" y="4263"/>
                      <a:pt x="1255" y="4087"/>
                    </a:cubicBezTo>
                    <a:cubicBezTo>
                      <a:pt x="1494" y="3894"/>
                      <a:pt x="1742" y="3718"/>
                      <a:pt x="1985" y="3529"/>
                    </a:cubicBezTo>
                    <a:cubicBezTo>
                      <a:pt x="3266" y="2463"/>
                      <a:pt x="4709" y="1581"/>
                      <a:pt x="5981" y="524"/>
                    </a:cubicBezTo>
                    <a:cubicBezTo>
                      <a:pt x="6000" y="304"/>
                      <a:pt x="5933" y="218"/>
                      <a:pt x="5812" y="218"/>
                    </a:cubicBezTo>
                    <a:cubicBezTo>
                      <a:pt x="5745" y="218"/>
                      <a:pt x="5661" y="244"/>
                      <a:pt x="5566" y="289"/>
                    </a:cubicBezTo>
                    <a:cubicBezTo>
                      <a:pt x="5540" y="230"/>
                      <a:pt x="5498" y="179"/>
                      <a:pt x="5444" y="142"/>
                    </a:cubicBezTo>
                    <a:cubicBezTo>
                      <a:pt x="5344" y="41"/>
                      <a:pt x="5242" y="0"/>
                      <a:pt x="5140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1" name="Google Shape;3541;p47"/>
              <p:cNvSpPr/>
              <p:nvPr/>
            </p:nvSpPr>
            <p:spPr>
              <a:xfrm>
                <a:off x="7972105" y="4880279"/>
                <a:ext cx="140276" cy="154365"/>
              </a:xfrm>
              <a:custGeom>
                <a:avLst/>
                <a:gdLst/>
                <a:ahLst/>
                <a:cxnLst/>
                <a:rect l="l" t="t" r="r" b="b"/>
                <a:pathLst>
                  <a:path w="7099" h="7812" extrusionOk="0">
                    <a:moveTo>
                      <a:pt x="2067" y="0"/>
                    </a:moveTo>
                    <a:cubicBezTo>
                      <a:pt x="2001" y="0"/>
                      <a:pt x="1936" y="27"/>
                      <a:pt x="1889" y="87"/>
                    </a:cubicBezTo>
                    <a:cubicBezTo>
                      <a:pt x="1528" y="729"/>
                      <a:pt x="1247" y="1422"/>
                      <a:pt x="949" y="2097"/>
                    </a:cubicBezTo>
                    <a:cubicBezTo>
                      <a:pt x="634" y="2933"/>
                      <a:pt x="1" y="4053"/>
                      <a:pt x="1008" y="4326"/>
                    </a:cubicBezTo>
                    <a:cubicBezTo>
                      <a:pt x="1046" y="4351"/>
                      <a:pt x="1079" y="4381"/>
                      <a:pt x="1117" y="4402"/>
                    </a:cubicBezTo>
                    <a:cubicBezTo>
                      <a:pt x="3086" y="5241"/>
                      <a:pt x="4932" y="6425"/>
                      <a:pt x="6641" y="7726"/>
                    </a:cubicBezTo>
                    <a:cubicBezTo>
                      <a:pt x="6697" y="7784"/>
                      <a:pt x="6770" y="7811"/>
                      <a:pt x="6841" y="7811"/>
                    </a:cubicBezTo>
                    <a:cubicBezTo>
                      <a:pt x="6968" y="7811"/>
                      <a:pt x="7089" y="7723"/>
                      <a:pt x="7094" y="7575"/>
                    </a:cubicBezTo>
                    <a:cubicBezTo>
                      <a:pt x="7098" y="7432"/>
                      <a:pt x="7027" y="7315"/>
                      <a:pt x="6943" y="7201"/>
                    </a:cubicBezTo>
                    <a:cubicBezTo>
                      <a:pt x="6393" y="6614"/>
                      <a:pt x="5730" y="6135"/>
                      <a:pt x="5104" y="5636"/>
                    </a:cubicBezTo>
                    <a:cubicBezTo>
                      <a:pt x="4055" y="4834"/>
                      <a:pt x="2850" y="4259"/>
                      <a:pt x="1608" y="3831"/>
                    </a:cubicBezTo>
                    <a:cubicBezTo>
                      <a:pt x="1595" y="3822"/>
                      <a:pt x="1587" y="3810"/>
                      <a:pt x="1579" y="3801"/>
                    </a:cubicBezTo>
                    <a:cubicBezTo>
                      <a:pt x="1440" y="3592"/>
                      <a:pt x="1449" y="3327"/>
                      <a:pt x="1503" y="3084"/>
                    </a:cubicBezTo>
                    <a:cubicBezTo>
                      <a:pt x="1751" y="2186"/>
                      <a:pt x="2246" y="1350"/>
                      <a:pt x="2695" y="532"/>
                    </a:cubicBezTo>
                    <a:cubicBezTo>
                      <a:pt x="2798" y="354"/>
                      <a:pt x="2642" y="177"/>
                      <a:pt x="2480" y="177"/>
                    </a:cubicBezTo>
                    <a:cubicBezTo>
                      <a:pt x="2418" y="177"/>
                      <a:pt x="2354" y="204"/>
                      <a:pt x="2305" y="267"/>
                    </a:cubicBezTo>
                    <a:cubicBezTo>
                      <a:pt x="2336" y="112"/>
                      <a:pt x="2201" y="0"/>
                      <a:pt x="2067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2" name="Google Shape;3542;p47"/>
              <p:cNvSpPr/>
              <p:nvPr/>
            </p:nvSpPr>
            <p:spPr>
              <a:xfrm>
                <a:off x="8019628" y="5011071"/>
                <a:ext cx="63390" cy="51830"/>
              </a:xfrm>
              <a:custGeom>
                <a:avLst/>
                <a:gdLst/>
                <a:ahLst/>
                <a:cxnLst/>
                <a:rect l="l" t="t" r="r" b="b"/>
                <a:pathLst>
                  <a:path w="3208" h="2623" extrusionOk="0">
                    <a:moveTo>
                      <a:pt x="421" y="0"/>
                    </a:moveTo>
                    <a:cubicBezTo>
                      <a:pt x="285" y="0"/>
                      <a:pt x="159" y="56"/>
                      <a:pt x="59" y="205"/>
                    </a:cubicBezTo>
                    <a:cubicBezTo>
                      <a:pt x="1" y="335"/>
                      <a:pt x="55" y="494"/>
                      <a:pt x="135" y="603"/>
                    </a:cubicBezTo>
                    <a:cubicBezTo>
                      <a:pt x="697" y="1237"/>
                      <a:pt x="1318" y="1795"/>
                      <a:pt x="1839" y="2471"/>
                    </a:cubicBezTo>
                    <a:cubicBezTo>
                      <a:pt x="1908" y="2550"/>
                      <a:pt x="1999" y="2622"/>
                      <a:pt x="2102" y="2622"/>
                    </a:cubicBezTo>
                    <a:cubicBezTo>
                      <a:pt x="2129" y="2622"/>
                      <a:pt x="2158" y="2617"/>
                      <a:pt x="2187" y="2605"/>
                    </a:cubicBezTo>
                    <a:cubicBezTo>
                      <a:pt x="2207" y="2610"/>
                      <a:pt x="2226" y="2613"/>
                      <a:pt x="2246" y="2613"/>
                    </a:cubicBezTo>
                    <a:cubicBezTo>
                      <a:pt x="2327" y="2613"/>
                      <a:pt x="2404" y="2572"/>
                      <a:pt x="2448" y="2500"/>
                    </a:cubicBezTo>
                    <a:cubicBezTo>
                      <a:pt x="2464" y="2475"/>
                      <a:pt x="2477" y="2446"/>
                      <a:pt x="2481" y="2416"/>
                    </a:cubicBezTo>
                    <a:cubicBezTo>
                      <a:pt x="3207" y="2370"/>
                      <a:pt x="2351" y="1548"/>
                      <a:pt x="2166" y="1300"/>
                    </a:cubicBezTo>
                    <a:cubicBezTo>
                      <a:pt x="2028" y="897"/>
                      <a:pt x="1587" y="679"/>
                      <a:pt x="1264" y="419"/>
                    </a:cubicBezTo>
                    <a:cubicBezTo>
                      <a:pt x="1046" y="258"/>
                      <a:pt x="712" y="0"/>
                      <a:pt x="421" y="0"/>
                    </a:cubicBezTo>
                    <a:close/>
                  </a:path>
                </a:pathLst>
              </a:custGeom>
              <a:solidFill>
                <a:srgbClr val="F7F5F6">
                  <a:alpha val="4277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3" name="Google Shape;3543;p47"/>
              <p:cNvSpPr/>
              <p:nvPr/>
            </p:nvSpPr>
            <p:spPr>
              <a:xfrm>
                <a:off x="8045751" y="4555464"/>
                <a:ext cx="342895" cy="276620"/>
              </a:xfrm>
              <a:custGeom>
                <a:avLst/>
                <a:gdLst/>
                <a:ahLst/>
                <a:cxnLst/>
                <a:rect l="l" t="t" r="r" b="b"/>
                <a:pathLst>
                  <a:path w="17353" h="13999" extrusionOk="0">
                    <a:moveTo>
                      <a:pt x="4668" y="0"/>
                    </a:moveTo>
                    <a:cubicBezTo>
                      <a:pt x="3988" y="873"/>
                      <a:pt x="3308" y="1746"/>
                      <a:pt x="2628" y="2615"/>
                    </a:cubicBezTo>
                    <a:cubicBezTo>
                      <a:pt x="1755" y="3736"/>
                      <a:pt x="878" y="4861"/>
                      <a:pt x="1" y="5986"/>
                    </a:cubicBezTo>
                    <a:cubicBezTo>
                      <a:pt x="30" y="6036"/>
                      <a:pt x="55" y="6082"/>
                      <a:pt x="80" y="6128"/>
                    </a:cubicBezTo>
                    <a:cubicBezTo>
                      <a:pt x="185" y="6317"/>
                      <a:pt x="290" y="6502"/>
                      <a:pt x="391" y="6691"/>
                    </a:cubicBezTo>
                    <a:cubicBezTo>
                      <a:pt x="584" y="7035"/>
                      <a:pt x="777" y="7379"/>
                      <a:pt x="966" y="7723"/>
                    </a:cubicBezTo>
                    <a:cubicBezTo>
                      <a:pt x="1369" y="8441"/>
                      <a:pt x="1772" y="9163"/>
                      <a:pt x="2175" y="9885"/>
                    </a:cubicBezTo>
                    <a:cubicBezTo>
                      <a:pt x="2733" y="10888"/>
                      <a:pt x="3291" y="11891"/>
                      <a:pt x="3854" y="12898"/>
                    </a:cubicBezTo>
                    <a:cubicBezTo>
                      <a:pt x="3959" y="13087"/>
                      <a:pt x="4059" y="13272"/>
                      <a:pt x="4164" y="13461"/>
                    </a:cubicBezTo>
                    <a:cubicBezTo>
                      <a:pt x="4215" y="13545"/>
                      <a:pt x="4202" y="13658"/>
                      <a:pt x="4139" y="13734"/>
                    </a:cubicBezTo>
                    <a:cubicBezTo>
                      <a:pt x="5312" y="13909"/>
                      <a:pt x="6500" y="13998"/>
                      <a:pt x="7687" y="13998"/>
                    </a:cubicBezTo>
                    <a:cubicBezTo>
                      <a:pt x="9564" y="13998"/>
                      <a:pt x="11441" y="13777"/>
                      <a:pt x="13256" y="13327"/>
                    </a:cubicBezTo>
                    <a:cubicBezTo>
                      <a:pt x="13256" y="13322"/>
                      <a:pt x="13260" y="13318"/>
                      <a:pt x="13260" y="13314"/>
                    </a:cubicBezTo>
                    <a:cubicBezTo>
                      <a:pt x="13864" y="12248"/>
                      <a:pt x="14469" y="11182"/>
                      <a:pt x="15073" y="10120"/>
                    </a:cubicBezTo>
                    <a:cubicBezTo>
                      <a:pt x="15833" y="8781"/>
                      <a:pt x="16592" y="7442"/>
                      <a:pt x="17352" y="6103"/>
                    </a:cubicBezTo>
                    <a:cubicBezTo>
                      <a:pt x="17264" y="6002"/>
                      <a:pt x="17172" y="5906"/>
                      <a:pt x="17084" y="5809"/>
                    </a:cubicBezTo>
                    <a:cubicBezTo>
                      <a:pt x="16928" y="5637"/>
                      <a:pt x="16769" y="5465"/>
                      <a:pt x="16618" y="5293"/>
                    </a:cubicBezTo>
                    <a:cubicBezTo>
                      <a:pt x="16152" y="4773"/>
                      <a:pt x="15682" y="4252"/>
                      <a:pt x="15212" y="3736"/>
                    </a:cubicBezTo>
                    <a:cubicBezTo>
                      <a:pt x="14208" y="2624"/>
                      <a:pt x="13205" y="1516"/>
                      <a:pt x="12206" y="407"/>
                    </a:cubicBezTo>
                    <a:cubicBezTo>
                      <a:pt x="12194" y="395"/>
                      <a:pt x="12181" y="378"/>
                      <a:pt x="12177" y="361"/>
                    </a:cubicBezTo>
                    <a:cubicBezTo>
                      <a:pt x="12162" y="363"/>
                      <a:pt x="12148" y="364"/>
                      <a:pt x="12133" y="364"/>
                    </a:cubicBezTo>
                    <a:cubicBezTo>
                      <a:pt x="12118" y="364"/>
                      <a:pt x="12104" y="363"/>
                      <a:pt x="12089" y="361"/>
                    </a:cubicBezTo>
                    <a:lnTo>
                      <a:pt x="12034" y="361"/>
                    </a:lnTo>
                    <a:cubicBezTo>
                      <a:pt x="11908" y="357"/>
                      <a:pt x="11778" y="349"/>
                      <a:pt x="11652" y="344"/>
                    </a:cubicBezTo>
                    <a:lnTo>
                      <a:pt x="10406" y="282"/>
                    </a:lnTo>
                    <a:cubicBezTo>
                      <a:pt x="9554" y="240"/>
                      <a:pt x="8697" y="198"/>
                      <a:pt x="7841" y="156"/>
                    </a:cubicBezTo>
                    <a:cubicBezTo>
                      <a:pt x="7073" y="118"/>
                      <a:pt x="6305" y="80"/>
                      <a:pt x="5537" y="46"/>
                    </a:cubicBezTo>
                    <a:cubicBezTo>
                      <a:pt x="5251" y="30"/>
                      <a:pt x="4970" y="17"/>
                      <a:pt x="468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4" name="Google Shape;3544;p47"/>
              <p:cNvSpPr/>
              <p:nvPr/>
            </p:nvSpPr>
            <p:spPr>
              <a:xfrm>
                <a:off x="7903755" y="4679458"/>
                <a:ext cx="215997" cy="146224"/>
              </a:xfrm>
              <a:custGeom>
                <a:avLst/>
                <a:gdLst/>
                <a:ahLst/>
                <a:cxnLst/>
                <a:rect l="l" t="t" r="r" b="b"/>
                <a:pathLst>
                  <a:path w="10931" h="7400" extrusionOk="0">
                    <a:moveTo>
                      <a:pt x="6809" y="0"/>
                    </a:moveTo>
                    <a:cubicBezTo>
                      <a:pt x="6805" y="4"/>
                      <a:pt x="6796" y="4"/>
                      <a:pt x="6792" y="9"/>
                    </a:cubicBezTo>
                    <a:cubicBezTo>
                      <a:pt x="6221" y="143"/>
                      <a:pt x="5646" y="265"/>
                      <a:pt x="5075" y="391"/>
                    </a:cubicBezTo>
                    <a:cubicBezTo>
                      <a:pt x="4303" y="563"/>
                      <a:pt x="3531" y="735"/>
                      <a:pt x="2763" y="907"/>
                    </a:cubicBezTo>
                    <a:cubicBezTo>
                      <a:pt x="2356" y="999"/>
                      <a:pt x="1957" y="1087"/>
                      <a:pt x="1554" y="1175"/>
                    </a:cubicBezTo>
                    <a:lnTo>
                      <a:pt x="1201" y="1255"/>
                    </a:lnTo>
                    <a:lnTo>
                      <a:pt x="1075" y="1285"/>
                    </a:lnTo>
                    <a:cubicBezTo>
                      <a:pt x="1063" y="1289"/>
                      <a:pt x="1050" y="1289"/>
                      <a:pt x="1042" y="1289"/>
                    </a:cubicBezTo>
                    <a:cubicBezTo>
                      <a:pt x="882" y="1738"/>
                      <a:pt x="731" y="2195"/>
                      <a:pt x="568" y="2640"/>
                    </a:cubicBezTo>
                    <a:cubicBezTo>
                      <a:pt x="391" y="3123"/>
                      <a:pt x="177" y="3589"/>
                      <a:pt x="1" y="4072"/>
                    </a:cubicBezTo>
                    <a:cubicBezTo>
                      <a:pt x="3527" y="5549"/>
                      <a:pt x="7149" y="6896"/>
                      <a:pt x="10931" y="7400"/>
                    </a:cubicBezTo>
                    <a:cubicBezTo>
                      <a:pt x="10574" y="6758"/>
                      <a:pt x="10217" y="6120"/>
                      <a:pt x="9860" y="5478"/>
                    </a:cubicBezTo>
                    <a:cubicBezTo>
                      <a:pt x="9054" y="4030"/>
                      <a:pt x="8244" y="2582"/>
                      <a:pt x="7439" y="1133"/>
                    </a:cubicBezTo>
                    <a:cubicBezTo>
                      <a:pt x="7241" y="777"/>
                      <a:pt x="7040" y="420"/>
                      <a:pt x="6843" y="63"/>
                    </a:cubicBezTo>
                    <a:cubicBezTo>
                      <a:pt x="6830" y="42"/>
                      <a:pt x="6822" y="21"/>
                      <a:pt x="680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5" name="Google Shape;3545;p47"/>
              <p:cNvSpPr/>
              <p:nvPr/>
            </p:nvSpPr>
            <p:spPr>
              <a:xfrm>
                <a:off x="7854335" y="4462395"/>
                <a:ext cx="274783" cy="233089"/>
              </a:xfrm>
              <a:custGeom>
                <a:avLst/>
                <a:gdLst/>
                <a:ahLst/>
                <a:cxnLst/>
                <a:rect l="l" t="t" r="r" b="b"/>
                <a:pathLst>
                  <a:path w="13906" h="11796" extrusionOk="0">
                    <a:moveTo>
                      <a:pt x="9129" y="1"/>
                    </a:moveTo>
                    <a:cubicBezTo>
                      <a:pt x="5318" y="2209"/>
                      <a:pt x="2170" y="5394"/>
                      <a:pt x="0" y="9227"/>
                    </a:cubicBezTo>
                    <a:lnTo>
                      <a:pt x="2817" y="11275"/>
                    </a:lnTo>
                    <a:lnTo>
                      <a:pt x="3388" y="11686"/>
                    </a:lnTo>
                    <a:cubicBezTo>
                      <a:pt x="3438" y="11724"/>
                      <a:pt x="3488" y="11762"/>
                      <a:pt x="3539" y="11795"/>
                    </a:cubicBezTo>
                    <a:cubicBezTo>
                      <a:pt x="3778" y="11745"/>
                      <a:pt x="4021" y="11690"/>
                      <a:pt x="4261" y="11636"/>
                    </a:cubicBezTo>
                    <a:cubicBezTo>
                      <a:pt x="4659" y="11543"/>
                      <a:pt x="5058" y="11455"/>
                      <a:pt x="5461" y="11367"/>
                    </a:cubicBezTo>
                    <a:cubicBezTo>
                      <a:pt x="6221" y="11195"/>
                      <a:pt x="6980" y="11027"/>
                      <a:pt x="7740" y="10859"/>
                    </a:cubicBezTo>
                    <a:cubicBezTo>
                      <a:pt x="8227" y="10750"/>
                      <a:pt x="8710" y="10649"/>
                      <a:pt x="9197" y="10532"/>
                    </a:cubicBezTo>
                    <a:cubicBezTo>
                      <a:pt x="9205" y="10528"/>
                      <a:pt x="9218" y="10528"/>
                      <a:pt x="9226" y="10528"/>
                    </a:cubicBezTo>
                    <a:cubicBezTo>
                      <a:pt x="9243" y="10494"/>
                      <a:pt x="9264" y="10465"/>
                      <a:pt x="9289" y="10440"/>
                    </a:cubicBezTo>
                    <a:cubicBezTo>
                      <a:pt x="9679" y="9936"/>
                      <a:pt x="10070" y="9432"/>
                      <a:pt x="10464" y="8929"/>
                    </a:cubicBezTo>
                    <a:cubicBezTo>
                      <a:pt x="11451" y="7665"/>
                      <a:pt x="12437" y="6402"/>
                      <a:pt x="13419" y="5134"/>
                    </a:cubicBezTo>
                    <a:cubicBezTo>
                      <a:pt x="13583" y="4924"/>
                      <a:pt x="13742" y="4723"/>
                      <a:pt x="13906" y="4513"/>
                    </a:cubicBezTo>
                    <a:cubicBezTo>
                      <a:pt x="13902" y="4509"/>
                      <a:pt x="13893" y="4505"/>
                      <a:pt x="13889" y="4500"/>
                    </a:cubicBezTo>
                    <a:cubicBezTo>
                      <a:pt x="13843" y="4454"/>
                      <a:pt x="13793" y="4412"/>
                      <a:pt x="13746" y="4366"/>
                    </a:cubicBezTo>
                    <a:cubicBezTo>
                      <a:pt x="12601" y="3279"/>
                      <a:pt x="11455" y="2196"/>
                      <a:pt x="10309" y="1113"/>
                    </a:cubicBezTo>
                    <a:cubicBezTo>
                      <a:pt x="10065" y="882"/>
                      <a:pt x="9822" y="652"/>
                      <a:pt x="9579" y="416"/>
                    </a:cubicBezTo>
                    <a:cubicBezTo>
                      <a:pt x="9482" y="328"/>
                      <a:pt x="9385" y="236"/>
                      <a:pt x="9293" y="139"/>
                    </a:cubicBezTo>
                    <a:cubicBezTo>
                      <a:pt x="9264" y="110"/>
                      <a:pt x="9234" y="85"/>
                      <a:pt x="9209" y="56"/>
                    </a:cubicBezTo>
                    <a:cubicBezTo>
                      <a:pt x="9184" y="43"/>
                      <a:pt x="9159" y="30"/>
                      <a:pt x="9138" y="9"/>
                    </a:cubicBezTo>
                    <a:cubicBezTo>
                      <a:pt x="9134" y="9"/>
                      <a:pt x="9134" y="5"/>
                      <a:pt x="912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6" name="Google Shape;3546;p47"/>
              <p:cNvSpPr/>
              <p:nvPr/>
            </p:nvSpPr>
            <p:spPr>
              <a:xfrm>
                <a:off x="7818748" y="4652921"/>
                <a:ext cx="97140" cy="103345"/>
              </a:xfrm>
              <a:custGeom>
                <a:avLst/>
                <a:gdLst/>
                <a:ahLst/>
                <a:cxnLst/>
                <a:rect l="l" t="t" r="r" b="b"/>
                <a:pathLst>
                  <a:path w="4916" h="5230" extrusionOk="0">
                    <a:moveTo>
                      <a:pt x="1571" y="0"/>
                    </a:moveTo>
                    <a:cubicBezTo>
                      <a:pt x="1482" y="168"/>
                      <a:pt x="1394" y="340"/>
                      <a:pt x="1306" y="508"/>
                    </a:cubicBezTo>
                    <a:cubicBezTo>
                      <a:pt x="832" y="1549"/>
                      <a:pt x="358" y="2594"/>
                      <a:pt x="1" y="3681"/>
                    </a:cubicBezTo>
                    <a:cubicBezTo>
                      <a:pt x="677" y="3815"/>
                      <a:pt x="1294" y="4223"/>
                      <a:pt x="1957" y="4416"/>
                    </a:cubicBezTo>
                    <a:cubicBezTo>
                      <a:pt x="2590" y="4688"/>
                      <a:pt x="3228" y="4961"/>
                      <a:pt x="3866" y="5230"/>
                    </a:cubicBezTo>
                    <a:cubicBezTo>
                      <a:pt x="4236" y="4302"/>
                      <a:pt x="4605" y="3375"/>
                      <a:pt x="4916" y="2426"/>
                    </a:cubicBezTo>
                    <a:cubicBezTo>
                      <a:pt x="4870" y="2393"/>
                      <a:pt x="4823" y="2359"/>
                      <a:pt x="4773" y="2321"/>
                    </a:cubicBezTo>
                    <a:cubicBezTo>
                      <a:pt x="4408" y="2061"/>
                      <a:pt x="4043" y="1792"/>
                      <a:pt x="3678" y="1528"/>
                    </a:cubicBezTo>
                    <a:cubicBezTo>
                      <a:pt x="2977" y="1016"/>
                      <a:pt x="2276" y="508"/>
                      <a:pt x="157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7" name="Google Shape;3547;p47"/>
              <p:cNvSpPr/>
              <p:nvPr/>
            </p:nvSpPr>
            <p:spPr>
              <a:xfrm>
                <a:off x="8042767" y="4406158"/>
                <a:ext cx="321574" cy="147252"/>
              </a:xfrm>
              <a:custGeom>
                <a:avLst/>
                <a:gdLst/>
                <a:ahLst/>
                <a:cxnLst/>
                <a:rect l="l" t="t" r="r" b="b"/>
                <a:pathLst>
                  <a:path w="16274" h="7452" extrusionOk="0">
                    <a:moveTo>
                      <a:pt x="9153" y="0"/>
                    </a:moveTo>
                    <a:cubicBezTo>
                      <a:pt x="5921" y="0"/>
                      <a:pt x="2751" y="904"/>
                      <a:pt x="1" y="2616"/>
                    </a:cubicBezTo>
                    <a:cubicBezTo>
                      <a:pt x="38" y="2645"/>
                      <a:pt x="72" y="2679"/>
                      <a:pt x="106" y="2708"/>
                    </a:cubicBezTo>
                    <a:cubicBezTo>
                      <a:pt x="261" y="2855"/>
                      <a:pt x="420" y="3011"/>
                      <a:pt x="584" y="3158"/>
                    </a:cubicBezTo>
                    <a:cubicBezTo>
                      <a:pt x="878" y="3430"/>
                      <a:pt x="1167" y="3703"/>
                      <a:pt x="1457" y="3976"/>
                    </a:cubicBezTo>
                    <a:lnTo>
                      <a:pt x="3316" y="5722"/>
                    </a:lnTo>
                    <a:cubicBezTo>
                      <a:pt x="3598" y="5987"/>
                      <a:pt x="3879" y="6251"/>
                      <a:pt x="4156" y="6515"/>
                    </a:cubicBezTo>
                    <a:cubicBezTo>
                      <a:pt x="4353" y="6700"/>
                      <a:pt x="4546" y="6889"/>
                      <a:pt x="4744" y="7069"/>
                    </a:cubicBezTo>
                    <a:cubicBezTo>
                      <a:pt x="4764" y="7069"/>
                      <a:pt x="4781" y="7074"/>
                      <a:pt x="4798" y="7082"/>
                    </a:cubicBezTo>
                    <a:cubicBezTo>
                      <a:pt x="4869" y="7086"/>
                      <a:pt x="4937" y="7090"/>
                      <a:pt x="5008" y="7095"/>
                    </a:cubicBezTo>
                    <a:cubicBezTo>
                      <a:pt x="5142" y="7103"/>
                      <a:pt x="5272" y="7107"/>
                      <a:pt x="5407" y="7111"/>
                    </a:cubicBezTo>
                    <a:lnTo>
                      <a:pt x="6611" y="7174"/>
                    </a:lnTo>
                    <a:cubicBezTo>
                      <a:pt x="7363" y="7208"/>
                      <a:pt x="8114" y="7246"/>
                      <a:pt x="8869" y="7283"/>
                    </a:cubicBezTo>
                    <a:cubicBezTo>
                      <a:pt x="9541" y="7317"/>
                      <a:pt x="10217" y="7351"/>
                      <a:pt x="10893" y="7384"/>
                    </a:cubicBezTo>
                    <a:cubicBezTo>
                      <a:pt x="11182" y="7397"/>
                      <a:pt x="11476" y="7409"/>
                      <a:pt x="11770" y="7426"/>
                    </a:cubicBezTo>
                    <a:cubicBezTo>
                      <a:pt x="11925" y="7435"/>
                      <a:pt x="12089" y="7443"/>
                      <a:pt x="12252" y="7451"/>
                    </a:cubicBezTo>
                    <a:cubicBezTo>
                      <a:pt x="12282" y="7401"/>
                      <a:pt x="12307" y="7351"/>
                      <a:pt x="12336" y="7304"/>
                    </a:cubicBezTo>
                    <a:cubicBezTo>
                      <a:pt x="12441" y="7132"/>
                      <a:pt x="12542" y="6964"/>
                      <a:pt x="12647" y="6792"/>
                    </a:cubicBezTo>
                    <a:cubicBezTo>
                      <a:pt x="12869" y="6431"/>
                      <a:pt x="13088" y="6066"/>
                      <a:pt x="13310" y="5705"/>
                    </a:cubicBezTo>
                    <a:cubicBezTo>
                      <a:pt x="13772" y="4946"/>
                      <a:pt x="14234" y="4190"/>
                      <a:pt x="14695" y="3435"/>
                    </a:cubicBezTo>
                    <a:cubicBezTo>
                      <a:pt x="15224" y="2566"/>
                      <a:pt x="15749" y="1701"/>
                      <a:pt x="16273" y="836"/>
                    </a:cubicBezTo>
                    <a:cubicBezTo>
                      <a:pt x="14243" y="285"/>
                      <a:pt x="12149" y="7"/>
                      <a:pt x="10044" y="7"/>
                    </a:cubicBezTo>
                    <a:cubicBezTo>
                      <a:pt x="9938" y="7"/>
                      <a:pt x="9832" y="8"/>
                      <a:pt x="9726" y="10"/>
                    </a:cubicBezTo>
                    <a:cubicBezTo>
                      <a:pt x="9535" y="3"/>
                      <a:pt x="9344" y="0"/>
                      <a:pt x="9153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8" name="Google Shape;3548;p47"/>
              <p:cNvSpPr/>
              <p:nvPr/>
            </p:nvSpPr>
            <p:spPr>
              <a:xfrm>
                <a:off x="8293245" y="4425325"/>
                <a:ext cx="283754" cy="244036"/>
              </a:xfrm>
              <a:custGeom>
                <a:avLst/>
                <a:gdLst/>
                <a:ahLst/>
                <a:cxnLst/>
                <a:rect l="l" t="t" r="r" b="b"/>
                <a:pathLst>
                  <a:path w="14360" h="12350" extrusionOk="0">
                    <a:moveTo>
                      <a:pt x="4059" y="1"/>
                    </a:moveTo>
                    <a:cubicBezTo>
                      <a:pt x="4051" y="9"/>
                      <a:pt x="4047" y="22"/>
                      <a:pt x="4042" y="30"/>
                    </a:cubicBezTo>
                    <a:cubicBezTo>
                      <a:pt x="3501" y="916"/>
                      <a:pt x="2959" y="1806"/>
                      <a:pt x="2422" y="2691"/>
                    </a:cubicBezTo>
                    <a:cubicBezTo>
                      <a:pt x="1960" y="3447"/>
                      <a:pt x="1503" y="4198"/>
                      <a:pt x="1041" y="4954"/>
                    </a:cubicBezTo>
                    <a:cubicBezTo>
                      <a:pt x="815" y="5323"/>
                      <a:pt x="592" y="5692"/>
                      <a:pt x="366" y="6066"/>
                    </a:cubicBezTo>
                    <a:cubicBezTo>
                      <a:pt x="261" y="6234"/>
                      <a:pt x="160" y="6406"/>
                      <a:pt x="55" y="6578"/>
                    </a:cubicBezTo>
                    <a:cubicBezTo>
                      <a:pt x="38" y="6603"/>
                      <a:pt x="21" y="6632"/>
                      <a:pt x="0" y="6662"/>
                    </a:cubicBezTo>
                    <a:cubicBezTo>
                      <a:pt x="17" y="6670"/>
                      <a:pt x="30" y="6679"/>
                      <a:pt x="38" y="6691"/>
                    </a:cubicBezTo>
                    <a:cubicBezTo>
                      <a:pt x="1058" y="7820"/>
                      <a:pt x="2074" y="8945"/>
                      <a:pt x="3094" y="10070"/>
                    </a:cubicBezTo>
                    <a:cubicBezTo>
                      <a:pt x="3555" y="10586"/>
                      <a:pt x="4021" y="11098"/>
                      <a:pt x="4483" y="11615"/>
                    </a:cubicBezTo>
                    <a:cubicBezTo>
                      <a:pt x="4638" y="11783"/>
                      <a:pt x="4794" y="11950"/>
                      <a:pt x="4945" y="12122"/>
                    </a:cubicBezTo>
                    <a:cubicBezTo>
                      <a:pt x="5003" y="12185"/>
                      <a:pt x="5062" y="12248"/>
                      <a:pt x="5121" y="12316"/>
                    </a:cubicBezTo>
                    <a:cubicBezTo>
                      <a:pt x="5129" y="12324"/>
                      <a:pt x="5142" y="12337"/>
                      <a:pt x="5150" y="12349"/>
                    </a:cubicBezTo>
                    <a:cubicBezTo>
                      <a:pt x="6586" y="12274"/>
                      <a:pt x="8026" y="12202"/>
                      <a:pt x="9465" y="12127"/>
                    </a:cubicBezTo>
                    <a:cubicBezTo>
                      <a:pt x="9629" y="12118"/>
                      <a:pt x="9797" y="12114"/>
                      <a:pt x="9960" y="12101"/>
                    </a:cubicBezTo>
                    <a:cubicBezTo>
                      <a:pt x="10086" y="11955"/>
                      <a:pt x="10204" y="11799"/>
                      <a:pt x="10326" y="11648"/>
                    </a:cubicBezTo>
                    <a:cubicBezTo>
                      <a:pt x="10569" y="11338"/>
                      <a:pt x="10813" y="11031"/>
                      <a:pt x="11060" y="10725"/>
                    </a:cubicBezTo>
                    <a:cubicBezTo>
                      <a:pt x="11568" y="10091"/>
                      <a:pt x="12072" y="9453"/>
                      <a:pt x="12580" y="8815"/>
                    </a:cubicBezTo>
                    <a:lnTo>
                      <a:pt x="14321" y="6632"/>
                    </a:lnTo>
                    <a:cubicBezTo>
                      <a:pt x="14334" y="6620"/>
                      <a:pt x="14347" y="6607"/>
                      <a:pt x="14359" y="6595"/>
                    </a:cubicBezTo>
                    <a:cubicBezTo>
                      <a:pt x="12823" y="4819"/>
                      <a:pt x="10867" y="3392"/>
                      <a:pt x="8890" y="2158"/>
                    </a:cubicBezTo>
                    <a:cubicBezTo>
                      <a:pt x="7383" y="1226"/>
                      <a:pt x="5755" y="500"/>
                      <a:pt x="405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9" name="Google Shape;3549;p47"/>
              <p:cNvSpPr/>
              <p:nvPr/>
            </p:nvSpPr>
            <p:spPr>
              <a:xfrm>
                <a:off x="8320118" y="4673649"/>
                <a:ext cx="191850" cy="141837"/>
              </a:xfrm>
              <a:custGeom>
                <a:avLst/>
                <a:gdLst/>
                <a:ahLst/>
                <a:cxnLst/>
                <a:rect l="l" t="t" r="r" b="b"/>
                <a:pathLst>
                  <a:path w="9709" h="7178" extrusionOk="0">
                    <a:moveTo>
                      <a:pt x="8684" y="0"/>
                    </a:moveTo>
                    <a:cubicBezTo>
                      <a:pt x="8672" y="0"/>
                      <a:pt x="8659" y="5"/>
                      <a:pt x="8642" y="5"/>
                    </a:cubicBezTo>
                    <a:lnTo>
                      <a:pt x="8479" y="13"/>
                    </a:lnTo>
                    <a:cubicBezTo>
                      <a:pt x="8357" y="21"/>
                      <a:pt x="8231" y="26"/>
                      <a:pt x="8105" y="34"/>
                    </a:cubicBezTo>
                    <a:cubicBezTo>
                      <a:pt x="7811" y="47"/>
                      <a:pt x="7518" y="63"/>
                      <a:pt x="7224" y="80"/>
                    </a:cubicBezTo>
                    <a:cubicBezTo>
                      <a:pt x="6414" y="118"/>
                      <a:pt x="5599" y="160"/>
                      <a:pt x="4789" y="206"/>
                    </a:cubicBezTo>
                    <a:cubicBezTo>
                      <a:pt x="4504" y="219"/>
                      <a:pt x="4219" y="231"/>
                      <a:pt x="3937" y="248"/>
                    </a:cubicBezTo>
                    <a:cubicBezTo>
                      <a:pt x="3929" y="265"/>
                      <a:pt x="3921" y="282"/>
                      <a:pt x="3908" y="303"/>
                    </a:cubicBezTo>
                    <a:cubicBezTo>
                      <a:pt x="3879" y="353"/>
                      <a:pt x="3849" y="412"/>
                      <a:pt x="3816" y="466"/>
                    </a:cubicBezTo>
                    <a:cubicBezTo>
                      <a:pt x="3622" y="806"/>
                      <a:pt x="3429" y="1146"/>
                      <a:pt x="3241" y="1482"/>
                    </a:cubicBezTo>
                    <a:cubicBezTo>
                      <a:pt x="2796" y="2263"/>
                      <a:pt x="2351" y="3043"/>
                      <a:pt x="1910" y="3824"/>
                    </a:cubicBezTo>
                    <a:cubicBezTo>
                      <a:pt x="1272" y="4941"/>
                      <a:pt x="638" y="6061"/>
                      <a:pt x="0" y="7178"/>
                    </a:cubicBezTo>
                    <a:cubicBezTo>
                      <a:pt x="3043" y="6330"/>
                      <a:pt x="5893" y="4823"/>
                      <a:pt x="8244" y="2636"/>
                    </a:cubicBezTo>
                    <a:cubicBezTo>
                      <a:pt x="8756" y="2187"/>
                      <a:pt x="9238" y="1709"/>
                      <a:pt x="9709" y="1218"/>
                    </a:cubicBezTo>
                    <a:cubicBezTo>
                      <a:pt x="9683" y="1188"/>
                      <a:pt x="9662" y="1159"/>
                      <a:pt x="9650" y="1125"/>
                    </a:cubicBezTo>
                    <a:cubicBezTo>
                      <a:pt x="9381" y="701"/>
                      <a:pt x="9037" y="391"/>
                      <a:pt x="8718" y="21"/>
                    </a:cubicBezTo>
                    <a:cubicBezTo>
                      <a:pt x="8705" y="13"/>
                      <a:pt x="8697" y="9"/>
                      <a:pt x="8684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0" name="Google Shape;3550;p47"/>
              <p:cNvSpPr/>
              <p:nvPr/>
            </p:nvSpPr>
            <p:spPr>
              <a:xfrm>
                <a:off x="8499262" y="4562835"/>
                <a:ext cx="105262" cy="127669"/>
              </a:xfrm>
              <a:custGeom>
                <a:avLst/>
                <a:gdLst/>
                <a:ahLst/>
                <a:cxnLst/>
                <a:rect l="l" t="t" r="r" b="b"/>
                <a:pathLst>
                  <a:path w="5327" h="6461" extrusionOk="0">
                    <a:moveTo>
                      <a:pt x="4235" y="1"/>
                    </a:moveTo>
                    <a:cubicBezTo>
                      <a:pt x="3618" y="773"/>
                      <a:pt x="3001" y="1545"/>
                      <a:pt x="2389" y="2318"/>
                    </a:cubicBezTo>
                    <a:cubicBezTo>
                      <a:pt x="1893" y="2935"/>
                      <a:pt x="1402" y="3556"/>
                      <a:pt x="907" y="4177"/>
                    </a:cubicBezTo>
                    <a:cubicBezTo>
                      <a:pt x="664" y="4479"/>
                      <a:pt x="424" y="4786"/>
                      <a:pt x="181" y="5088"/>
                    </a:cubicBezTo>
                    <a:cubicBezTo>
                      <a:pt x="122" y="5163"/>
                      <a:pt x="63" y="5239"/>
                      <a:pt x="0" y="5315"/>
                    </a:cubicBezTo>
                    <a:cubicBezTo>
                      <a:pt x="5" y="5319"/>
                      <a:pt x="9" y="5323"/>
                      <a:pt x="13" y="5327"/>
                    </a:cubicBezTo>
                    <a:cubicBezTo>
                      <a:pt x="319" y="5680"/>
                      <a:pt x="655" y="6011"/>
                      <a:pt x="920" y="6389"/>
                    </a:cubicBezTo>
                    <a:cubicBezTo>
                      <a:pt x="941" y="6410"/>
                      <a:pt x="957" y="6435"/>
                      <a:pt x="970" y="6460"/>
                    </a:cubicBezTo>
                    <a:cubicBezTo>
                      <a:pt x="2393" y="4920"/>
                      <a:pt x="3681" y="3250"/>
                      <a:pt x="5155" y="1755"/>
                    </a:cubicBezTo>
                    <a:cubicBezTo>
                      <a:pt x="5205" y="1688"/>
                      <a:pt x="5264" y="1625"/>
                      <a:pt x="5327" y="1566"/>
                    </a:cubicBezTo>
                    <a:cubicBezTo>
                      <a:pt x="4999" y="1017"/>
                      <a:pt x="4634" y="492"/>
                      <a:pt x="423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1" name="Google Shape;3551;p47"/>
              <p:cNvSpPr/>
              <p:nvPr/>
            </p:nvSpPr>
            <p:spPr>
              <a:xfrm>
                <a:off x="7812938" y="4535586"/>
                <a:ext cx="802197" cy="297704"/>
              </a:xfrm>
              <a:custGeom>
                <a:avLst/>
                <a:gdLst/>
                <a:ahLst/>
                <a:cxnLst/>
                <a:rect l="l" t="t" r="r" b="b"/>
                <a:pathLst>
                  <a:path w="40597" h="15066" extrusionOk="0">
                    <a:moveTo>
                      <a:pt x="37907" y="1"/>
                    </a:moveTo>
                    <a:cubicBezTo>
                      <a:pt x="37770" y="1"/>
                      <a:pt x="37651" y="148"/>
                      <a:pt x="37579" y="268"/>
                    </a:cubicBezTo>
                    <a:cubicBezTo>
                      <a:pt x="37092" y="952"/>
                      <a:pt x="36534" y="1577"/>
                      <a:pt x="35980" y="2211"/>
                    </a:cubicBezTo>
                    <a:cubicBezTo>
                      <a:pt x="34003" y="4578"/>
                      <a:pt x="31711" y="6668"/>
                      <a:pt x="29172" y="8419"/>
                    </a:cubicBezTo>
                    <a:cubicBezTo>
                      <a:pt x="25793" y="10513"/>
                      <a:pt x="21903" y="11485"/>
                      <a:pt x="17989" y="11485"/>
                    </a:cubicBezTo>
                    <a:cubicBezTo>
                      <a:pt x="13832" y="11485"/>
                      <a:pt x="9647" y="10389"/>
                      <a:pt x="6016" y="8377"/>
                    </a:cubicBezTo>
                    <a:cubicBezTo>
                      <a:pt x="4601" y="7688"/>
                      <a:pt x="3342" y="6731"/>
                      <a:pt x="2058" y="5825"/>
                    </a:cubicBezTo>
                    <a:cubicBezTo>
                      <a:pt x="2009" y="5806"/>
                      <a:pt x="1963" y="5798"/>
                      <a:pt x="1921" y="5798"/>
                    </a:cubicBezTo>
                    <a:cubicBezTo>
                      <a:pt x="1602" y="5798"/>
                      <a:pt x="1466" y="6282"/>
                      <a:pt x="1344" y="6534"/>
                    </a:cubicBezTo>
                    <a:cubicBezTo>
                      <a:pt x="1143" y="7092"/>
                      <a:pt x="882" y="7617"/>
                      <a:pt x="639" y="8158"/>
                    </a:cubicBezTo>
                    <a:cubicBezTo>
                      <a:pt x="589" y="8603"/>
                      <a:pt x="1" y="9296"/>
                      <a:pt x="412" y="9653"/>
                    </a:cubicBezTo>
                    <a:cubicBezTo>
                      <a:pt x="983" y="10026"/>
                      <a:pt x="1588" y="10341"/>
                      <a:pt x="2221" y="10601"/>
                    </a:cubicBezTo>
                    <a:cubicBezTo>
                      <a:pt x="2364" y="10660"/>
                      <a:pt x="2515" y="10723"/>
                      <a:pt x="2662" y="10782"/>
                    </a:cubicBezTo>
                    <a:cubicBezTo>
                      <a:pt x="3371" y="11059"/>
                      <a:pt x="4093" y="11306"/>
                      <a:pt x="4798" y="11579"/>
                    </a:cubicBezTo>
                    <a:cubicBezTo>
                      <a:pt x="5029" y="11676"/>
                      <a:pt x="5260" y="11772"/>
                      <a:pt x="5491" y="11865"/>
                    </a:cubicBezTo>
                    <a:cubicBezTo>
                      <a:pt x="5588" y="11907"/>
                      <a:pt x="5680" y="11944"/>
                      <a:pt x="5776" y="11982"/>
                    </a:cubicBezTo>
                    <a:cubicBezTo>
                      <a:pt x="7010" y="12490"/>
                      <a:pt x="8257" y="12968"/>
                      <a:pt x="9516" y="13384"/>
                    </a:cubicBezTo>
                    <a:cubicBezTo>
                      <a:pt x="9621" y="13422"/>
                      <a:pt x="9734" y="13460"/>
                      <a:pt x="9839" y="13489"/>
                    </a:cubicBezTo>
                    <a:cubicBezTo>
                      <a:pt x="11107" y="13909"/>
                      <a:pt x="12404" y="14249"/>
                      <a:pt x="13713" y="14513"/>
                    </a:cubicBezTo>
                    <a:cubicBezTo>
                      <a:pt x="13844" y="14538"/>
                      <a:pt x="13974" y="14563"/>
                      <a:pt x="14104" y="14584"/>
                    </a:cubicBezTo>
                    <a:cubicBezTo>
                      <a:pt x="15174" y="14782"/>
                      <a:pt x="16257" y="14908"/>
                      <a:pt x="17344" y="14958"/>
                    </a:cubicBezTo>
                    <a:cubicBezTo>
                      <a:pt x="18252" y="15024"/>
                      <a:pt x="19167" y="15066"/>
                      <a:pt x="20082" y="15066"/>
                    </a:cubicBezTo>
                    <a:cubicBezTo>
                      <a:pt x="20843" y="15066"/>
                      <a:pt x="21603" y="15037"/>
                      <a:pt x="22360" y="14971"/>
                    </a:cubicBezTo>
                    <a:cubicBezTo>
                      <a:pt x="22465" y="14962"/>
                      <a:pt x="22570" y="14954"/>
                      <a:pt x="22675" y="14941"/>
                    </a:cubicBezTo>
                    <a:cubicBezTo>
                      <a:pt x="24014" y="14815"/>
                      <a:pt x="25336" y="14538"/>
                      <a:pt x="26616" y="14123"/>
                    </a:cubicBezTo>
                    <a:cubicBezTo>
                      <a:pt x="26628" y="14119"/>
                      <a:pt x="26637" y="14114"/>
                      <a:pt x="26649" y="14110"/>
                    </a:cubicBezTo>
                    <a:cubicBezTo>
                      <a:pt x="26792" y="14056"/>
                      <a:pt x="26935" y="14005"/>
                      <a:pt x="27073" y="13951"/>
                    </a:cubicBezTo>
                    <a:cubicBezTo>
                      <a:pt x="28450" y="13422"/>
                      <a:pt x="29772" y="12754"/>
                      <a:pt x="31019" y="11970"/>
                    </a:cubicBezTo>
                    <a:cubicBezTo>
                      <a:pt x="31073" y="11936"/>
                      <a:pt x="31124" y="11902"/>
                      <a:pt x="31178" y="11869"/>
                    </a:cubicBezTo>
                    <a:cubicBezTo>
                      <a:pt x="32677" y="10908"/>
                      <a:pt x="34074" y="9800"/>
                      <a:pt x="35346" y="8557"/>
                    </a:cubicBezTo>
                    <a:cubicBezTo>
                      <a:pt x="35476" y="8431"/>
                      <a:pt x="35606" y="8301"/>
                      <a:pt x="35737" y="8171"/>
                    </a:cubicBezTo>
                    <a:cubicBezTo>
                      <a:pt x="36194" y="7709"/>
                      <a:pt x="36635" y="7227"/>
                      <a:pt x="37054" y="6736"/>
                    </a:cubicBezTo>
                    <a:cubicBezTo>
                      <a:pt x="37462" y="6337"/>
                      <a:pt x="37797" y="5879"/>
                      <a:pt x="38129" y="5426"/>
                    </a:cubicBezTo>
                    <a:cubicBezTo>
                      <a:pt x="38221" y="5304"/>
                      <a:pt x="38309" y="5183"/>
                      <a:pt x="38398" y="5061"/>
                    </a:cubicBezTo>
                    <a:cubicBezTo>
                      <a:pt x="38599" y="4792"/>
                      <a:pt x="38813" y="4540"/>
                      <a:pt x="39040" y="4297"/>
                    </a:cubicBezTo>
                    <a:cubicBezTo>
                      <a:pt x="39279" y="3957"/>
                      <a:pt x="40597" y="2828"/>
                      <a:pt x="40160" y="2480"/>
                    </a:cubicBezTo>
                    <a:cubicBezTo>
                      <a:pt x="39485" y="1938"/>
                      <a:pt x="38926" y="1233"/>
                      <a:pt x="38456" y="503"/>
                    </a:cubicBezTo>
                    <a:cubicBezTo>
                      <a:pt x="38351" y="348"/>
                      <a:pt x="38296" y="57"/>
                      <a:pt x="38073" y="57"/>
                    </a:cubicBezTo>
                    <a:cubicBezTo>
                      <a:pt x="38065" y="57"/>
                      <a:pt x="38057" y="57"/>
                      <a:pt x="38049" y="58"/>
                    </a:cubicBezTo>
                    <a:cubicBezTo>
                      <a:pt x="38001" y="18"/>
                      <a:pt x="37953" y="1"/>
                      <a:pt x="37907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2" name="Google Shape;3552;p47"/>
              <p:cNvSpPr/>
              <p:nvPr/>
            </p:nvSpPr>
            <p:spPr>
              <a:xfrm>
                <a:off x="8487149" y="4558547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242" y="0"/>
                    </a:moveTo>
                    <a:cubicBezTo>
                      <a:pt x="127" y="0"/>
                      <a:pt x="16" y="84"/>
                      <a:pt x="5" y="218"/>
                    </a:cubicBezTo>
                    <a:cubicBezTo>
                      <a:pt x="1" y="348"/>
                      <a:pt x="97" y="457"/>
                      <a:pt x="227" y="470"/>
                    </a:cubicBezTo>
                    <a:cubicBezTo>
                      <a:pt x="232" y="470"/>
                      <a:pt x="237" y="470"/>
                      <a:pt x="242" y="470"/>
                    </a:cubicBezTo>
                    <a:cubicBezTo>
                      <a:pt x="439" y="470"/>
                      <a:pt x="551" y="231"/>
                      <a:pt x="416" y="79"/>
                    </a:cubicBezTo>
                    <a:cubicBezTo>
                      <a:pt x="367" y="25"/>
                      <a:pt x="304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3" name="Google Shape;3553;p47"/>
              <p:cNvSpPr/>
              <p:nvPr/>
            </p:nvSpPr>
            <p:spPr>
              <a:xfrm>
                <a:off x="8476202" y="4568980"/>
                <a:ext cx="9643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88" h="471" extrusionOk="0">
                    <a:moveTo>
                      <a:pt x="249" y="0"/>
                    </a:moveTo>
                    <a:cubicBezTo>
                      <a:pt x="126" y="0"/>
                      <a:pt x="17" y="96"/>
                      <a:pt x="9" y="223"/>
                    </a:cubicBezTo>
                    <a:cubicBezTo>
                      <a:pt x="1" y="349"/>
                      <a:pt x="97" y="462"/>
                      <a:pt x="227" y="471"/>
                    </a:cubicBezTo>
                    <a:cubicBezTo>
                      <a:pt x="230" y="471"/>
                      <a:pt x="233" y="471"/>
                      <a:pt x="235" y="471"/>
                    </a:cubicBezTo>
                    <a:cubicBezTo>
                      <a:pt x="362" y="471"/>
                      <a:pt x="467" y="376"/>
                      <a:pt x="479" y="252"/>
                    </a:cubicBezTo>
                    <a:cubicBezTo>
                      <a:pt x="487" y="122"/>
                      <a:pt x="387" y="9"/>
                      <a:pt x="257" y="0"/>
                    </a:cubicBezTo>
                    <a:cubicBezTo>
                      <a:pt x="254" y="0"/>
                      <a:pt x="251" y="0"/>
                      <a:pt x="249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4" name="Google Shape;3554;p47"/>
              <p:cNvSpPr/>
              <p:nvPr/>
            </p:nvSpPr>
            <p:spPr>
              <a:xfrm>
                <a:off x="8470472" y="4554792"/>
                <a:ext cx="9564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484" h="471" extrusionOk="0">
                    <a:moveTo>
                      <a:pt x="242" y="0"/>
                    </a:moveTo>
                    <a:cubicBezTo>
                      <a:pt x="122" y="0"/>
                      <a:pt x="17" y="98"/>
                      <a:pt x="9" y="219"/>
                    </a:cubicBezTo>
                    <a:cubicBezTo>
                      <a:pt x="1" y="349"/>
                      <a:pt x="97" y="462"/>
                      <a:pt x="228" y="471"/>
                    </a:cubicBezTo>
                    <a:cubicBezTo>
                      <a:pt x="230" y="471"/>
                      <a:pt x="233" y="471"/>
                      <a:pt x="236" y="471"/>
                    </a:cubicBezTo>
                    <a:cubicBezTo>
                      <a:pt x="362" y="471"/>
                      <a:pt x="467" y="376"/>
                      <a:pt x="479" y="248"/>
                    </a:cubicBezTo>
                    <a:cubicBezTo>
                      <a:pt x="484" y="122"/>
                      <a:pt x="387" y="9"/>
                      <a:pt x="257" y="1"/>
                    </a:cubicBezTo>
                    <a:cubicBezTo>
                      <a:pt x="252" y="0"/>
                      <a:pt x="247" y="0"/>
                      <a:pt x="24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5" name="Google Shape;3555;p47"/>
              <p:cNvSpPr/>
              <p:nvPr/>
            </p:nvSpPr>
            <p:spPr>
              <a:xfrm>
                <a:off x="8277654" y="4598897"/>
                <a:ext cx="10967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555" h="472" extrusionOk="0">
                    <a:moveTo>
                      <a:pt x="312" y="0"/>
                    </a:moveTo>
                    <a:cubicBezTo>
                      <a:pt x="258" y="0"/>
                      <a:pt x="203" y="19"/>
                      <a:pt x="156" y="60"/>
                    </a:cubicBezTo>
                    <a:cubicBezTo>
                      <a:pt x="0" y="199"/>
                      <a:pt x="88" y="455"/>
                      <a:pt x="298" y="472"/>
                    </a:cubicBezTo>
                    <a:cubicBezTo>
                      <a:pt x="301" y="472"/>
                      <a:pt x="304" y="472"/>
                      <a:pt x="306" y="472"/>
                    </a:cubicBezTo>
                    <a:cubicBezTo>
                      <a:pt x="429" y="472"/>
                      <a:pt x="538" y="377"/>
                      <a:pt x="546" y="249"/>
                    </a:cubicBezTo>
                    <a:cubicBezTo>
                      <a:pt x="555" y="102"/>
                      <a:pt x="438" y="0"/>
                      <a:pt x="31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6" name="Google Shape;3556;p47"/>
              <p:cNvSpPr/>
              <p:nvPr/>
            </p:nvSpPr>
            <p:spPr>
              <a:xfrm>
                <a:off x="8217761" y="4725420"/>
                <a:ext cx="10987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1" extrusionOk="0">
                    <a:moveTo>
                      <a:pt x="246" y="0"/>
                    </a:moveTo>
                    <a:cubicBezTo>
                      <a:pt x="130" y="0"/>
                      <a:pt x="17" y="85"/>
                      <a:pt x="9" y="222"/>
                    </a:cubicBezTo>
                    <a:cubicBezTo>
                      <a:pt x="1" y="352"/>
                      <a:pt x="97" y="461"/>
                      <a:pt x="227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6" y="235"/>
                      <a:pt x="421" y="79"/>
                    </a:cubicBezTo>
                    <a:cubicBezTo>
                      <a:pt x="372" y="25"/>
                      <a:pt x="309" y="0"/>
                      <a:pt x="246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7" name="Google Shape;3557;p47"/>
              <p:cNvSpPr/>
              <p:nvPr/>
            </p:nvSpPr>
            <p:spPr>
              <a:xfrm>
                <a:off x="8199701" y="4725380"/>
                <a:ext cx="11283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71" h="468" extrusionOk="0">
                    <a:moveTo>
                      <a:pt x="312" y="0"/>
                    </a:moveTo>
                    <a:cubicBezTo>
                      <a:pt x="19" y="0"/>
                      <a:pt x="1" y="455"/>
                      <a:pt x="310" y="467"/>
                    </a:cubicBezTo>
                    <a:cubicBezTo>
                      <a:pt x="316" y="468"/>
                      <a:pt x="321" y="468"/>
                      <a:pt x="326" y="468"/>
                    </a:cubicBezTo>
                    <a:cubicBezTo>
                      <a:pt x="449" y="468"/>
                      <a:pt x="550" y="374"/>
                      <a:pt x="562" y="249"/>
                    </a:cubicBezTo>
                    <a:cubicBezTo>
                      <a:pt x="571" y="119"/>
                      <a:pt x="470" y="10"/>
                      <a:pt x="340" y="1"/>
                    </a:cubicBezTo>
                    <a:cubicBezTo>
                      <a:pt x="330" y="1"/>
                      <a:pt x="321" y="0"/>
                      <a:pt x="312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8" name="Google Shape;3558;p47"/>
              <p:cNvSpPr/>
              <p:nvPr/>
            </p:nvSpPr>
            <p:spPr>
              <a:xfrm>
                <a:off x="8092364" y="4653869"/>
                <a:ext cx="10908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3" extrusionOk="0">
                    <a:moveTo>
                      <a:pt x="240" y="0"/>
                    </a:moveTo>
                    <a:cubicBezTo>
                      <a:pt x="124" y="0"/>
                      <a:pt x="13" y="85"/>
                      <a:pt x="5" y="221"/>
                    </a:cubicBezTo>
                    <a:cubicBezTo>
                      <a:pt x="1" y="351"/>
                      <a:pt x="97" y="460"/>
                      <a:pt x="227" y="473"/>
                    </a:cubicBezTo>
                    <a:cubicBezTo>
                      <a:pt x="232" y="473"/>
                      <a:pt x="237" y="473"/>
                      <a:pt x="242" y="473"/>
                    </a:cubicBezTo>
                    <a:cubicBezTo>
                      <a:pt x="439" y="473"/>
                      <a:pt x="551" y="234"/>
                      <a:pt x="416" y="82"/>
                    </a:cubicBezTo>
                    <a:cubicBezTo>
                      <a:pt x="367" y="26"/>
                      <a:pt x="303" y="0"/>
                      <a:pt x="240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9" name="Google Shape;3559;p47"/>
              <p:cNvSpPr/>
              <p:nvPr/>
            </p:nvSpPr>
            <p:spPr>
              <a:xfrm>
                <a:off x="8101158" y="4642171"/>
                <a:ext cx="10987" cy="9366"/>
              </a:xfrm>
              <a:custGeom>
                <a:avLst/>
                <a:gdLst/>
                <a:ahLst/>
                <a:cxnLst/>
                <a:rect l="l" t="t" r="r" b="b"/>
                <a:pathLst>
                  <a:path w="556" h="474" extrusionOk="0">
                    <a:moveTo>
                      <a:pt x="244" y="1"/>
                    </a:moveTo>
                    <a:cubicBezTo>
                      <a:pt x="129" y="1"/>
                      <a:pt x="17" y="85"/>
                      <a:pt x="9" y="221"/>
                    </a:cubicBezTo>
                    <a:cubicBezTo>
                      <a:pt x="0" y="351"/>
                      <a:pt x="97" y="460"/>
                      <a:pt x="227" y="473"/>
                    </a:cubicBezTo>
                    <a:cubicBezTo>
                      <a:pt x="232" y="473"/>
                      <a:pt x="237" y="473"/>
                      <a:pt x="242" y="473"/>
                    </a:cubicBezTo>
                    <a:cubicBezTo>
                      <a:pt x="443" y="473"/>
                      <a:pt x="555" y="234"/>
                      <a:pt x="420" y="82"/>
                    </a:cubicBezTo>
                    <a:cubicBezTo>
                      <a:pt x="371" y="26"/>
                      <a:pt x="307" y="1"/>
                      <a:pt x="244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0" name="Google Shape;3560;p47"/>
              <p:cNvSpPr/>
              <p:nvPr/>
            </p:nvSpPr>
            <p:spPr>
              <a:xfrm>
                <a:off x="8106295" y="4654225"/>
                <a:ext cx="9702" cy="9327"/>
              </a:xfrm>
              <a:custGeom>
                <a:avLst/>
                <a:gdLst/>
                <a:ahLst/>
                <a:cxnLst/>
                <a:rect l="l" t="t" r="r" b="b"/>
                <a:pathLst>
                  <a:path w="491" h="472" extrusionOk="0">
                    <a:moveTo>
                      <a:pt x="243" y="1"/>
                    </a:moveTo>
                    <a:cubicBezTo>
                      <a:pt x="131" y="1"/>
                      <a:pt x="19" y="72"/>
                      <a:pt x="9" y="219"/>
                    </a:cubicBezTo>
                    <a:cubicBezTo>
                      <a:pt x="1" y="350"/>
                      <a:pt x="101" y="463"/>
                      <a:pt x="232" y="471"/>
                    </a:cubicBezTo>
                    <a:cubicBezTo>
                      <a:pt x="234" y="471"/>
                      <a:pt x="237" y="471"/>
                      <a:pt x="239" y="471"/>
                    </a:cubicBezTo>
                    <a:cubicBezTo>
                      <a:pt x="362" y="471"/>
                      <a:pt x="471" y="376"/>
                      <a:pt x="479" y="249"/>
                    </a:cubicBezTo>
                    <a:cubicBezTo>
                      <a:pt x="490" y="86"/>
                      <a:pt x="367" y="1"/>
                      <a:pt x="24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1" name="Google Shape;3561;p47"/>
              <p:cNvSpPr/>
              <p:nvPr/>
            </p:nvSpPr>
            <p:spPr>
              <a:xfrm>
                <a:off x="7909565" y="4643436"/>
                <a:ext cx="11303" cy="9346"/>
              </a:xfrm>
              <a:custGeom>
                <a:avLst/>
                <a:gdLst/>
                <a:ahLst/>
                <a:cxnLst/>
                <a:rect l="l" t="t" r="r" b="b"/>
                <a:pathLst>
                  <a:path w="572" h="473" extrusionOk="0">
                    <a:moveTo>
                      <a:pt x="321" y="1"/>
                    </a:moveTo>
                    <a:cubicBezTo>
                      <a:pt x="24" y="1"/>
                      <a:pt x="1" y="459"/>
                      <a:pt x="316" y="472"/>
                    </a:cubicBezTo>
                    <a:cubicBezTo>
                      <a:pt x="320" y="472"/>
                      <a:pt x="325" y="472"/>
                      <a:pt x="330" y="472"/>
                    </a:cubicBezTo>
                    <a:cubicBezTo>
                      <a:pt x="450" y="472"/>
                      <a:pt x="555" y="374"/>
                      <a:pt x="563" y="253"/>
                    </a:cubicBezTo>
                    <a:cubicBezTo>
                      <a:pt x="572" y="123"/>
                      <a:pt x="471" y="10"/>
                      <a:pt x="345" y="2"/>
                    </a:cubicBezTo>
                    <a:cubicBezTo>
                      <a:pt x="337" y="1"/>
                      <a:pt x="329" y="1"/>
                      <a:pt x="321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2" name="Google Shape;3562;p47"/>
              <p:cNvSpPr/>
              <p:nvPr/>
            </p:nvSpPr>
            <p:spPr>
              <a:xfrm>
                <a:off x="7900277" y="4636006"/>
                <a:ext cx="1090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2" h="471" extrusionOk="0">
                    <a:moveTo>
                      <a:pt x="243" y="1"/>
                    </a:moveTo>
                    <a:cubicBezTo>
                      <a:pt x="128" y="1"/>
                      <a:pt x="17" y="86"/>
                      <a:pt x="9" y="222"/>
                    </a:cubicBezTo>
                    <a:cubicBezTo>
                      <a:pt x="1" y="348"/>
                      <a:pt x="97" y="462"/>
                      <a:pt x="227" y="470"/>
                    </a:cubicBezTo>
                    <a:cubicBezTo>
                      <a:pt x="233" y="470"/>
                      <a:pt x="238" y="470"/>
                      <a:pt x="243" y="470"/>
                    </a:cubicBezTo>
                    <a:cubicBezTo>
                      <a:pt x="443" y="470"/>
                      <a:pt x="551" y="235"/>
                      <a:pt x="416" y="80"/>
                    </a:cubicBezTo>
                    <a:cubicBezTo>
                      <a:pt x="368" y="25"/>
                      <a:pt x="305" y="1"/>
                      <a:pt x="243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3" name="Google Shape;3563;p47"/>
              <p:cNvSpPr/>
              <p:nvPr/>
            </p:nvSpPr>
            <p:spPr>
              <a:xfrm>
                <a:off x="8019470" y="4565344"/>
                <a:ext cx="10868" cy="9307"/>
              </a:xfrm>
              <a:custGeom>
                <a:avLst/>
                <a:gdLst/>
                <a:ahLst/>
                <a:cxnLst/>
                <a:rect l="l" t="t" r="r" b="b"/>
                <a:pathLst>
                  <a:path w="550" h="471" extrusionOk="0">
                    <a:moveTo>
                      <a:pt x="242" y="1"/>
                    </a:moveTo>
                    <a:cubicBezTo>
                      <a:pt x="126" y="1"/>
                      <a:pt x="13" y="86"/>
                      <a:pt x="4" y="222"/>
                    </a:cubicBezTo>
                    <a:cubicBezTo>
                      <a:pt x="0" y="352"/>
                      <a:pt x="97" y="461"/>
                      <a:pt x="227" y="470"/>
                    </a:cubicBezTo>
                    <a:cubicBezTo>
                      <a:pt x="233" y="470"/>
                      <a:pt x="240" y="471"/>
                      <a:pt x="247" y="471"/>
                    </a:cubicBezTo>
                    <a:cubicBezTo>
                      <a:pt x="440" y="471"/>
                      <a:pt x="550" y="234"/>
                      <a:pt x="416" y="80"/>
                    </a:cubicBezTo>
                    <a:cubicBezTo>
                      <a:pt x="367" y="25"/>
                      <a:pt x="304" y="1"/>
                      <a:pt x="242" y="1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4" name="Google Shape;3564;p47"/>
              <p:cNvSpPr/>
              <p:nvPr/>
            </p:nvSpPr>
            <p:spPr>
              <a:xfrm>
                <a:off x="8411726" y="4505274"/>
                <a:ext cx="11085" cy="9248"/>
              </a:xfrm>
              <a:custGeom>
                <a:avLst/>
                <a:gdLst/>
                <a:ahLst/>
                <a:cxnLst/>
                <a:rect l="l" t="t" r="r" b="b"/>
                <a:pathLst>
                  <a:path w="561" h="468" extrusionOk="0">
                    <a:moveTo>
                      <a:pt x="314" y="0"/>
                    </a:moveTo>
                    <a:cubicBezTo>
                      <a:pt x="22" y="0"/>
                      <a:pt x="1" y="450"/>
                      <a:pt x="304" y="467"/>
                    </a:cubicBezTo>
                    <a:cubicBezTo>
                      <a:pt x="310" y="467"/>
                      <a:pt x="315" y="467"/>
                      <a:pt x="320" y="467"/>
                    </a:cubicBezTo>
                    <a:cubicBezTo>
                      <a:pt x="443" y="467"/>
                      <a:pt x="544" y="373"/>
                      <a:pt x="552" y="249"/>
                    </a:cubicBezTo>
                    <a:cubicBezTo>
                      <a:pt x="560" y="118"/>
                      <a:pt x="464" y="9"/>
                      <a:pt x="334" y="1"/>
                    </a:cubicBezTo>
                    <a:cubicBezTo>
                      <a:pt x="327" y="0"/>
                      <a:pt x="320" y="0"/>
                      <a:pt x="314" y="0"/>
                    </a:cubicBezTo>
                    <a:close/>
                  </a:path>
                </a:pathLst>
              </a:custGeom>
              <a:solidFill>
                <a:srgbClr val="191919">
                  <a:alpha val="138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5" name="Google Shape;3565;p47"/>
              <p:cNvSpPr/>
              <p:nvPr/>
            </p:nvSpPr>
            <p:spPr>
              <a:xfrm>
                <a:off x="7987360" y="4405031"/>
                <a:ext cx="435530" cy="146382"/>
              </a:xfrm>
              <a:custGeom>
                <a:avLst/>
                <a:gdLst/>
                <a:ahLst/>
                <a:cxnLst/>
                <a:rect l="l" t="t" r="r" b="b"/>
                <a:pathLst>
                  <a:path w="22041" h="7408" extrusionOk="0">
                    <a:moveTo>
                      <a:pt x="12779" y="0"/>
                    </a:moveTo>
                    <a:cubicBezTo>
                      <a:pt x="8400" y="0"/>
                      <a:pt x="3950" y="1020"/>
                      <a:pt x="626" y="3949"/>
                    </a:cubicBezTo>
                    <a:cubicBezTo>
                      <a:pt x="513" y="3877"/>
                      <a:pt x="376" y="3734"/>
                      <a:pt x="247" y="3734"/>
                    </a:cubicBezTo>
                    <a:cubicBezTo>
                      <a:pt x="189" y="3734"/>
                      <a:pt x="133" y="3763"/>
                      <a:pt x="81" y="3840"/>
                    </a:cubicBezTo>
                    <a:cubicBezTo>
                      <a:pt x="1" y="3970"/>
                      <a:pt x="68" y="4138"/>
                      <a:pt x="219" y="4176"/>
                    </a:cubicBezTo>
                    <a:cubicBezTo>
                      <a:pt x="895" y="4675"/>
                      <a:pt x="1625" y="5087"/>
                      <a:pt x="2376" y="5456"/>
                    </a:cubicBezTo>
                    <a:cubicBezTo>
                      <a:pt x="4345" y="6484"/>
                      <a:pt x="6490" y="7223"/>
                      <a:pt x="8723" y="7366"/>
                    </a:cubicBezTo>
                    <a:cubicBezTo>
                      <a:pt x="9139" y="7394"/>
                      <a:pt x="9561" y="7408"/>
                      <a:pt x="9987" y="7408"/>
                    </a:cubicBezTo>
                    <a:cubicBezTo>
                      <a:pt x="14468" y="7408"/>
                      <a:pt x="19329" y="5826"/>
                      <a:pt x="21936" y="2073"/>
                    </a:cubicBezTo>
                    <a:cubicBezTo>
                      <a:pt x="22041" y="1796"/>
                      <a:pt x="21789" y="1620"/>
                      <a:pt x="21558" y="1544"/>
                    </a:cubicBezTo>
                    <a:cubicBezTo>
                      <a:pt x="19980" y="591"/>
                      <a:pt x="18158" y="360"/>
                      <a:pt x="16353" y="214"/>
                    </a:cubicBezTo>
                    <a:cubicBezTo>
                      <a:pt x="15184" y="78"/>
                      <a:pt x="13984" y="0"/>
                      <a:pt x="12779" y="0"/>
                    </a:cubicBezTo>
                    <a:close/>
                  </a:path>
                </a:pathLst>
              </a:custGeom>
              <a:solidFill>
                <a:srgbClr val="F7F5F6">
                  <a:alpha val="226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6" name="Google Shape;3566;p47"/>
              <p:cNvSpPr/>
              <p:nvPr/>
            </p:nvSpPr>
            <p:spPr>
              <a:xfrm>
                <a:off x="8635270" y="4984157"/>
                <a:ext cx="534" cy="356"/>
              </a:xfrm>
              <a:custGeom>
                <a:avLst/>
                <a:gdLst/>
                <a:ahLst/>
                <a:cxnLst/>
                <a:rect l="l" t="t" r="r" b="b"/>
                <a:pathLst>
                  <a:path w="27" h="18" extrusionOk="0">
                    <a:moveTo>
                      <a:pt x="1" y="1"/>
                    </a:moveTo>
                    <a:lnTo>
                      <a:pt x="26" y="18"/>
                    </a:lnTo>
                    <a:lnTo>
                      <a:pt x="26" y="18"/>
                    </a:lnTo>
                    <a:lnTo>
                      <a:pt x="9" y="5"/>
                    </a:lnTo>
                    <a:cubicBezTo>
                      <a:pt x="5" y="1"/>
                      <a:pt x="5" y="1"/>
                      <a:pt x="1" y="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7" name="Google Shape;3567;p47"/>
              <p:cNvSpPr/>
              <p:nvPr/>
            </p:nvSpPr>
            <p:spPr>
              <a:xfrm>
                <a:off x="8684710" y="4958213"/>
                <a:ext cx="514" cy="336"/>
              </a:xfrm>
              <a:custGeom>
                <a:avLst/>
                <a:gdLst/>
                <a:ahLst/>
                <a:cxnLst/>
                <a:rect l="l" t="t" r="r" b="b"/>
                <a:pathLst>
                  <a:path w="26" h="17" extrusionOk="0">
                    <a:moveTo>
                      <a:pt x="0" y="0"/>
                    </a:moveTo>
                    <a:lnTo>
                      <a:pt x="26" y="17"/>
                    </a:lnTo>
                    <a:cubicBezTo>
                      <a:pt x="21" y="13"/>
                      <a:pt x="13" y="9"/>
                      <a:pt x="0" y="0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8" name="Google Shape;3568;p47"/>
              <p:cNvSpPr/>
              <p:nvPr/>
            </p:nvSpPr>
            <p:spPr>
              <a:xfrm>
                <a:off x="8890649" y="4496402"/>
                <a:ext cx="514" cy="435"/>
              </a:xfrm>
              <a:custGeom>
                <a:avLst/>
                <a:gdLst/>
                <a:ahLst/>
                <a:cxnLst/>
                <a:rect l="l" t="t" r="r" b="b"/>
                <a:pathLst>
                  <a:path w="26" h="22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4" y="5"/>
                      <a:pt x="9" y="8"/>
                      <a:pt x="13" y="11"/>
                    </a:cubicBezTo>
                    <a:lnTo>
                      <a:pt x="0" y="1"/>
                    </a:lnTo>
                    <a:close/>
                    <a:moveTo>
                      <a:pt x="13" y="11"/>
                    </a:moveTo>
                    <a:lnTo>
                      <a:pt x="25" y="22"/>
                    </a:lnTo>
                    <a:cubicBezTo>
                      <a:pt x="21" y="18"/>
                      <a:pt x="17" y="14"/>
                      <a:pt x="13" y="11"/>
                    </a:cubicBezTo>
                    <a:close/>
                  </a:path>
                </a:pathLst>
              </a:custGeom>
              <a:solidFill>
                <a:srgbClr val="04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9" name="Google Shape;3569;p47"/>
              <p:cNvSpPr/>
              <p:nvPr/>
            </p:nvSpPr>
            <p:spPr>
              <a:xfrm>
                <a:off x="8824136" y="4414160"/>
                <a:ext cx="37840" cy="32881"/>
              </a:xfrm>
              <a:custGeom>
                <a:avLst/>
                <a:gdLst/>
                <a:ahLst/>
                <a:cxnLst/>
                <a:rect l="l" t="t" r="r" b="b"/>
                <a:pathLst>
                  <a:path w="1915" h="1664" extrusionOk="0">
                    <a:moveTo>
                      <a:pt x="878" y="0"/>
                    </a:moveTo>
                    <a:cubicBezTo>
                      <a:pt x="585" y="0"/>
                      <a:pt x="304" y="152"/>
                      <a:pt x="147" y="415"/>
                    </a:cubicBezTo>
                    <a:cubicBezTo>
                      <a:pt x="143" y="419"/>
                      <a:pt x="139" y="427"/>
                      <a:pt x="139" y="436"/>
                    </a:cubicBezTo>
                    <a:cubicBezTo>
                      <a:pt x="109" y="486"/>
                      <a:pt x="88" y="536"/>
                      <a:pt x="71" y="587"/>
                    </a:cubicBezTo>
                    <a:cubicBezTo>
                      <a:pt x="0" y="830"/>
                      <a:pt x="38" y="1095"/>
                      <a:pt x="185" y="1304"/>
                    </a:cubicBezTo>
                    <a:cubicBezTo>
                      <a:pt x="315" y="1493"/>
                      <a:pt x="516" y="1623"/>
                      <a:pt x="743" y="1657"/>
                    </a:cubicBezTo>
                    <a:cubicBezTo>
                      <a:pt x="772" y="1661"/>
                      <a:pt x="802" y="1661"/>
                      <a:pt x="831" y="1661"/>
                    </a:cubicBezTo>
                    <a:cubicBezTo>
                      <a:pt x="849" y="1662"/>
                      <a:pt x="867" y="1663"/>
                      <a:pt x="885" y="1663"/>
                    </a:cubicBezTo>
                    <a:cubicBezTo>
                      <a:pt x="1055" y="1663"/>
                      <a:pt x="1224" y="1609"/>
                      <a:pt x="1364" y="1506"/>
                    </a:cubicBezTo>
                    <a:cubicBezTo>
                      <a:pt x="1914" y="1103"/>
                      <a:pt x="1776" y="247"/>
                      <a:pt x="1125" y="41"/>
                    </a:cubicBezTo>
                    <a:lnTo>
                      <a:pt x="1125" y="37"/>
                    </a:lnTo>
                    <a:cubicBezTo>
                      <a:pt x="1043" y="12"/>
                      <a:pt x="960" y="0"/>
                      <a:pt x="878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0" name="Google Shape;3570;p47"/>
              <p:cNvSpPr/>
              <p:nvPr/>
            </p:nvSpPr>
            <p:spPr>
              <a:xfrm>
                <a:off x="8926553" y="4427479"/>
                <a:ext cx="21084" cy="1239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627" extrusionOk="0">
                    <a:moveTo>
                      <a:pt x="236" y="1"/>
                    </a:moveTo>
                    <a:cubicBezTo>
                      <a:pt x="93" y="22"/>
                      <a:pt x="1" y="160"/>
                      <a:pt x="38" y="299"/>
                    </a:cubicBezTo>
                    <a:cubicBezTo>
                      <a:pt x="76" y="387"/>
                      <a:pt x="148" y="458"/>
                      <a:pt x="236" y="500"/>
                    </a:cubicBezTo>
                    <a:cubicBezTo>
                      <a:pt x="307" y="521"/>
                      <a:pt x="378" y="534"/>
                      <a:pt x="454" y="551"/>
                    </a:cubicBezTo>
                    <a:cubicBezTo>
                      <a:pt x="458" y="551"/>
                      <a:pt x="462" y="555"/>
                      <a:pt x="471" y="555"/>
                    </a:cubicBezTo>
                    <a:lnTo>
                      <a:pt x="475" y="555"/>
                    </a:lnTo>
                    <a:cubicBezTo>
                      <a:pt x="496" y="559"/>
                      <a:pt x="517" y="563"/>
                      <a:pt x="538" y="572"/>
                    </a:cubicBezTo>
                    <a:lnTo>
                      <a:pt x="542" y="572"/>
                    </a:lnTo>
                    <a:cubicBezTo>
                      <a:pt x="622" y="584"/>
                      <a:pt x="706" y="597"/>
                      <a:pt x="781" y="610"/>
                    </a:cubicBezTo>
                    <a:cubicBezTo>
                      <a:pt x="861" y="622"/>
                      <a:pt x="928" y="622"/>
                      <a:pt x="1004" y="626"/>
                    </a:cubicBezTo>
                    <a:lnTo>
                      <a:pt x="1067" y="626"/>
                    </a:lnTo>
                    <a:cubicBezTo>
                      <a:pt x="1000" y="563"/>
                      <a:pt x="932" y="496"/>
                      <a:pt x="865" y="425"/>
                    </a:cubicBezTo>
                    <a:lnTo>
                      <a:pt x="865" y="425"/>
                    </a:lnTo>
                    <a:lnTo>
                      <a:pt x="886" y="446"/>
                    </a:lnTo>
                    <a:lnTo>
                      <a:pt x="886" y="446"/>
                    </a:lnTo>
                    <a:cubicBezTo>
                      <a:pt x="870" y="429"/>
                      <a:pt x="853" y="412"/>
                      <a:pt x="836" y="391"/>
                    </a:cubicBezTo>
                    <a:cubicBezTo>
                      <a:pt x="739" y="307"/>
                      <a:pt x="643" y="223"/>
                      <a:pt x="546" y="135"/>
                    </a:cubicBezTo>
                    <a:lnTo>
                      <a:pt x="546" y="135"/>
                    </a:lnTo>
                    <a:lnTo>
                      <a:pt x="551" y="139"/>
                    </a:lnTo>
                    <a:cubicBezTo>
                      <a:pt x="542" y="131"/>
                      <a:pt x="534" y="123"/>
                      <a:pt x="525" y="118"/>
                    </a:cubicBezTo>
                    <a:cubicBezTo>
                      <a:pt x="500" y="102"/>
                      <a:pt x="471" y="81"/>
                      <a:pt x="446" y="64"/>
                    </a:cubicBezTo>
                    <a:lnTo>
                      <a:pt x="387" y="30"/>
                    </a:lnTo>
                    <a:cubicBezTo>
                      <a:pt x="336" y="14"/>
                      <a:pt x="286" y="1"/>
                      <a:pt x="23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1" name="Google Shape;3571;p47"/>
              <p:cNvSpPr/>
              <p:nvPr/>
            </p:nvSpPr>
            <p:spPr>
              <a:xfrm>
                <a:off x="7676515" y="4333480"/>
                <a:ext cx="1355615" cy="736001"/>
              </a:xfrm>
              <a:custGeom>
                <a:avLst/>
                <a:gdLst/>
                <a:ahLst/>
                <a:cxnLst/>
                <a:rect l="l" t="t" r="r" b="b"/>
                <a:pathLst>
                  <a:path w="68604" h="37247" extrusionOk="0">
                    <a:moveTo>
                      <a:pt x="61276" y="8095"/>
                    </a:moveTo>
                    <a:lnTo>
                      <a:pt x="61289" y="8105"/>
                    </a:lnTo>
                    <a:lnTo>
                      <a:pt x="61289" y="8105"/>
                    </a:lnTo>
                    <a:cubicBezTo>
                      <a:pt x="61285" y="8101"/>
                      <a:pt x="61280" y="8098"/>
                      <a:pt x="61276" y="8095"/>
                    </a:cubicBezTo>
                    <a:close/>
                    <a:moveTo>
                      <a:pt x="61407" y="8214"/>
                    </a:moveTo>
                    <a:lnTo>
                      <a:pt x="61407" y="8214"/>
                    </a:lnTo>
                    <a:cubicBezTo>
                      <a:pt x="61407" y="8215"/>
                      <a:pt x="61408" y="8215"/>
                      <a:pt x="61408" y="8216"/>
                    </a:cubicBezTo>
                    <a:lnTo>
                      <a:pt x="61408" y="8216"/>
                    </a:lnTo>
                    <a:cubicBezTo>
                      <a:pt x="61408" y="8215"/>
                      <a:pt x="61407" y="8215"/>
                      <a:pt x="61407" y="8214"/>
                    </a:cubicBezTo>
                    <a:close/>
                    <a:moveTo>
                      <a:pt x="61408" y="8216"/>
                    </a:moveTo>
                    <a:lnTo>
                      <a:pt x="61408" y="8216"/>
                    </a:lnTo>
                    <a:cubicBezTo>
                      <a:pt x="61409" y="8217"/>
                      <a:pt x="61410" y="8219"/>
                      <a:pt x="61411" y="8221"/>
                    </a:cubicBezTo>
                    <a:cubicBezTo>
                      <a:pt x="61411" y="8218"/>
                      <a:pt x="61409" y="8217"/>
                      <a:pt x="61408" y="8216"/>
                    </a:cubicBezTo>
                    <a:close/>
                    <a:moveTo>
                      <a:pt x="27679" y="3678"/>
                    </a:moveTo>
                    <a:cubicBezTo>
                      <a:pt x="27870" y="3678"/>
                      <a:pt x="28061" y="3681"/>
                      <a:pt x="28252" y="3688"/>
                    </a:cubicBezTo>
                    <a:lnTo>
                      <a:pt x="28256" y="3688"/>
                    </a:lnTo>
                    <a:cubicBezTo>
                      <a:pt x="28361" y="3686"/>
                      <a:pt x="28466" y="3686"/>
                      <a:pt x="28570" y="3686"/>
                    </a:cubicBezTo>
                    <a:cubicBezTo>
                      <a:pt x="30673" y="3686"/>
                      <a:pt x="32769" y="3967"/>
                      <a:pt x="34800" y="4514"/>
                    </a:cubicBezTo>
                    <a:cubicBezTo>
                      <a:pt x="34275" y="5379"/>
                      <a:pt x="33751" y="6244"/>
                      <a:pt x="33222" y="7108"/>
                    </a:cubicBezTo>
                    <a:cubicBezTo>
                      <a:pt x="32760" y="7864"/>
                      <a:pt x="32303" y="8624"/>
                      <a:pt x="31841" y="9379"/>
                    </a:cubicBezTo>
                    <a:cubicBezTo>
                      <a:pt x="31618" y="9744"/>
                      <a:pt x="31400" y="10109"/>
                      <a:pt x="31178" y="10470"/>
                    </a:cubicBezTo>
                    <a:cubicBezTo>
                      <a:pt x="31073" y="10638"/>
                      <a:pt x="30968" y="10810"/>
                      <a:pt x="30867" y="10982"/>
                    </a:cubicBezTo>
                    <a:cubicBezTo>
                      <a:pt x="30838" y="11029"/>
                      <a:pt x="30808" y="11079"/>
                      <a:pt x="30779" y="11125"/>
                    </a:cubicBezTo>
                    <a:cubicBezTo>
                      <a:pt x="30615" y="11121"/>
                      <a:pt x="30456" y="11108"/>
                      <a:pt x="30296" y="11104"/>
                    </a:cubicBezTo>
                    <a:cubicBezTo>
                      <a:pt x="30003" y="11087"/>
                      <a:pt x="29713" y="11075"/>
                      <a:pt x="29419" y="11058"/>
                    </a:cubicBezTo>
                    <a:cubicBezTo>
                      <a:pt x="28743" y="11024"/>
                      <a:pt x="28072" y="10995"/>
                      <a:pt x="27396" y="10961"/>
                    </a:cubicBezTo>
                    <a:lnTo>
                      <a:pt x="25142" y="10848"/>
                    </a:lnTo>
                    <a:lnTo>
                      <a:pt x="23933" y="10789"/>
                    </a:lnTo>
                    <a:cubicBezTo>
                      <a:pt x="23803" y="10785"/>
                      <a:pt x="23673" y="10777"/>
                      <a:pt x="23539" y="10773"/>
                    </a:cubicBezTo>
                    <a:cubicBezTo>
                      <a:pt x="23463" y="10768"/>
                      <a:pt x="23392" y="10764"/>
                      <a:pt x="23320" y="10756"/>
                    </a:cubicBezTo>
                    <a:cubicBezTo>
                      <a:pt x="23308" y="10756"/>
                      <a:pt x="23295" y="10752"/>
                      <a:pt x="23283" y="10752"/>
                    </a:cubicBezTo>
                    <a:cubicBezTo>
                      <a:pt x="23081" y="10571"/>
                      <a:pt x="22888" y="10378"/>
                      <a:pt x="22691" y="10193"/>
                    </a:cubicBezTo>
                    <a:cubicBezTo>
                      <a:pt x="22410" y="9929"/>
                      <a:pt x="22128" y="9669"/>
                      <a:pt x="21851" y="9400"/>
                    </a:cubicBezTo>
                    <a:cubicBezTo>
                      <a:pt x="21230" y="8817"/>
                      <a:pt x="20613" y="8233"/>
                      <a:pt x="19992" y="7654"/>
                    </a:cubicBezTo>
                    <a:cubicBezTo>
                      <a:pt x="19702" y="7381"/>
                      <a:pt x="19409" y="7108"/>
                      <a:pt x="19119" y="6836"/>
                    </a:cubicBezTo>
                    <a:cubicBezTo>
                      <a:pt x="18955" y="6684"/>
                      <a:pt x="18796" y="6533"/>
                      <a:pt x="18632" y="6386"/>
                    </a:cubicBezTo>
                    <a:cubicBezTo>
                      <a:pt x="18599" y="6357"/>
                      <a:pt x="18565" y="6323"/>
                      <a:pt x="18527" y="6294"/>
                    </a:cubicBezTo>
                    <a:cubicBezTo>
                      <a:pt x="21278" y="4582"/>
                      <a:pt x="24448" y="3678"/>
                      <a:pt x="27679" y="3678"/>
                    </a:cubicBezTo>
                    <a:close/>
                    <a:moveTo>
                      <a:pt x="35262" y="4649"/>
                    </a:moveTo>
                    <a:cubicBezTo>
                      <a:pt x="36962" y="5148"/>
                      <a:pt x="38590" y="5874"/>
                      <a:pt x="40097" y="6806"/>
                    </a:cubicBezTo>
                    <a:cubicBezTo>
                      <a:pt x="42078" y="8040"/>
                      <a:pt x="44034" y="9467"/>
                      <a:pt x="45566" y="11247"/>
                    </a:cubicBezTo>
                    <a:cubicBezTo>
                      <a:pt x="45553" y="11259"/>
                      <a:pt x="45541" y="11268"/>
                      <a:pt x="45532" y="11280"/>
                    </a:cubicBezTo>
                    <a:cubicBezTo>
                      <a:pt x="44953" y="12007"/>
                      <a:pt x="44370" y="12737"/>
                      <a:pt x="43791" y="13463"/>
                    </a:cubicBezTo>
                    <a:lnTo>
                      <a:pt x="42271" y="15373"/>
                    </a:lnTo>
                    <a:cubicBezTo>
                      <a:pt x="42028" y="15679"/>
                      <a:pt x="41780" y="15986"/>
                      <a:pt x="41537" y="16292"/>
                    </a:cubicBezTo>
                    <a:cubicBezTo>
                      <a:pt x="41415" y="16447"/>
                      <a:pt x="41293" y="16603"/>
                      <a:pt x="41171" y="16749"/>
                    </a:cubicBezTo>
                    <a:cubicBezTo>
                      <a:pt x="41004" y="16762"/>
                      <a:pt x="40840" y="16766"/>
                      <a:pt x="40672" y="16775"/>
                    </a:cubicBezTo>
                    <a:cubicBezTo>
                      <a:pt x="39237" y="16850"/>
                      <a:pt x="37797" y="16917"/>
                      <a:pt x="36361" y="16997"/>
                    </a:cubicBezTo>
                    <a:lnTo>
                      <a:pt x="36328" y="16964"/>
                    </a:lnTo>
                    <a:cubicBezTo>
                      <a:pt x="36269" y="16896"/>
                      <a:pt x="36210" y="16833"/>
                      <a:pt x="36156" y="16770"/>
                    </a:cubicBezTo>
                    <a:cubicBezTo>
                      <a:pt x="36000" y="16598"/>
                      <a:pt x="35845" y="16431"/>
                      <a:pt x="35694" y="16263"/>
                    </a:cubicBezTo>
                    <a:cubicBezTo>
                      <a:pt x="35232" y="15746"/>
                      <a:pt x="34766" y="15234"/>
                      <a:pt x="34301" y="14722"/>
                    </a:cubicBezTo>
                    <a:cubicBezTo>
                      <a:pt x="33285" y="13593"/>
                      <a:pt x="32269" y="12468"/>
                      <a:pt x="31249" y="11339"/>
                    </a:cubicBezTo>
                    <a:cubicBezTo>
                      <a:pt x="31237" y="11331"/>
                      <a:pt x="31224" y="11318"/>
                      <a:pt x="31211" y="11310"/>
                    </a:cubicBezTo>
                    <a:cubicBezTo>
                      <a:pt x="31228" y="11280"/>
                      <a:pt x="31245" y="11251"/>
                      <a:pt x="31262" y="11222"/>
                    </a:cubicBezTo>
                    <a:cubicBezTo>
                      <a:pt x="31367" y="11054"/>
                      <a:pt x="31467" y="10882"/>
                      <a:pt x="31572" y="10714"/>
                    </a:cubicBezTo>
                    <a:lnTo>
                      <a:pt x="32252" y="9597"/>
                    </a:lnTo>
                    <a:cubicBezTo>
                      <a:pt x="32710" y="8846"/>
                      <a:pt x="33167" y="8095"/>
                      <a:pt x="33625" y="7339"/>
                    </a:cubicBezTo>
                    <a:cubicBezTo>
                      <a:pt x="34166" y="6449"/>
                      <a:pt x="34708" y="5564"/>
                      <a:pt x="35245" y="4678"/>
                    </a:cubicBezTo>
                    <a:cubicBezTo>
                      <a:pt x="35253" y="4670"/>
                      <a:pt x="35258" y="4657"/>
                      <a:pt x="35262" y="4649"/>
                    </a:cubicBezTo>
                    <a:close/>
                    <a:moveTo>
                      <a:pt x="45864" y="11616"/>
                    </a:moveTo>
                    <a:cubicBezTo>
                      <a:pt x="46267" y="12107"/>
                      <a:pt x="46632" y="12628"/>
                      <a:pt x="46959" y="13178"/>
                    </a:cubicBezTo>
                    <a:cubicBezTo>
                      <a:pt x="46901" y="13236"/>
                      <a:pt x="46842" y="13295"/>
                      <a:pt x="46792" y="13362"/>
                    </a:cubicBezTo>
                    <a:cubicBezTo>
                      <a:pt x="45318" y="14861"/>
                      <a:pt x="44026" y="16527"/>
                      <a:pt x="42607" y="18072"/>
                    </a:cubicBezTo>
                    <a:cubicBezTo>
                      <a:pt x="42590" y="18042"/>
                      <a:pt x="42573" y="18017"/>
                      <a:pt x="42557" y="17996"/>
                    </a:cubicBezTo>
                    <a:cubicBezTo>
                      <a:pt x="42292" y="17614"/>
                      <a:pt x="41952" y="17287"/>
                      <a:pt x="41650" y="16934"/>
                    </a:cubicBezTo>
                    <a:cubicBezTo>
                      <a:pt x="41646" y="16930"/>
                      <a:pt x="41642" y="16926"/>
                      <a:pt x="41637" y="16922"/>
                    </a:cubicBezTo>
                    <a:lnTo>
                      <a:pt x="41818" y="16695"/>
                    </a:lnTo>
                    <a:cubicBezTo>
                      <a:pt x="42061" y="16393"/>
                      <a:pt x="42305" y="16086"/>
                      <a:pt x="42544" y="15784"/>
                    </a:cubicBezTo>
                    <a:cubicBezTo>
                      <a:pt x="43039" y="15163"/>
                      <a:pt x="43535" y="14542"/>
                      <a:pt x="44026" y="13925"/>
                    </a:cubicBezTo>
                    <a:cubicBezTo>
                      <a:pt x="44638" y="13152"/>
                      <a:pt x="45251" y="12384"/>
                      <a:pt x="45864" y="11616"/>
                    </a:cubicBezTo>
                    <a:close/>
                    <a:moveTo>
                      <a:pt x="18133" y="6525"/>
                    </a:moveTo>
                    <a:cubicBezTo>
                      <a:pt x="18133" y="6525"/>
                      <a:pt x="18137" y="6529"/>
                      <a:pt x="18137" y="6533"/>
                    </a:cubicBezTo>
                    <a:cubicBezTo>
                      <a:pt x="18158" y="6550"/>
                      <a:pt x="18183" y="6567"/>
                      <a:pt x="18208" y="6575"/>
                    </a:cubicBezTo>
                    <a:cubicBezTo>
                      <a:pt x="18233" y="6605"/>
                      <a:pt x="18263" y="6634"/>
                      <a:pt x="18292" y="6659"/>
                    </a:cubicBezTo>
                    <a:cubicBezTo>
                      <a:pt x="18384" y="6756"/>
                      <a:pt x="18481" y="6848"/>
                      <a:pt x="18578" y="6940"/>
                    </a:cubicBezTo>
                    <a:cubicBezTo>
                      <a:pt x="18821" y="7171"/>
                      <a:pt x="19064" y="7402"/>
                      <a:pt x="19308" y="7633"/>
                    </a:cubicBezTo>
                    <a:cubicBezTo>
                      <a:pt x="20454" y="8720"/>
                      <a:pt x="21600" y="9803"/>
                      <a:pt x="22745" y="10886"/>
                    </a:cubicBezTo>
                    <a:cubicBezTo>
                      <a:pt x="22792" y="10932"/>
                      <a:pt x="22842" y="10974"/>
                      <a:pt x="22888" y="11020"/>
                    </a:cubicBezTo>
                    <a:lnTo>
                      <a:pt x="22905" y="11037"/>
                    </a:lnTo>
                    <a:cubicBezTo>
                      <a:pt x="22745" y="11243"/>
                      <a:pt x="22582" y="11448"/>
                      <a:pt x="22422" y="11658"/>
                    </a:cubicBezTo>
                    <a:cubicBezTo>
                      <a:pt x="21436" y="12922"/>
                      <a:pt x="20450" y="14189"/>
                      <a:pt x="19463" y="15453"/>
                    </a:cubicBezTo>
                    <a:cubicBezTo>
                      <a:pt x="19073" y="15956"/>
                      <a:pt x="18678" y="16456"/>
                      <a:pt x="18288" y="16959"/>
                    </a:cubicBezTo>
                    <a:cubicBezTo>
                      <a:pt x="18263" y="16989"/>
                      <a:pt x="18242" y="17022"/>
                      <a:pt x="18225" y="17052"/>
                    </a:cubicBezTo>
                    <a:lnTo>
                      <a:pt x="18196" y="17052"/>
                    </a:lnTo>
                    <a:cubicBezTo>
                      <a:pt x="17709" y="17165"/>
                      <a:pt x="17226" y="17270"/>
                      <a:pt x="16739" y="17379"/>
                    </a:cubicBezTo>
                    <a:cubicBezTo>
                      <a:pt x="15979" y="17547"/>
                      <a:pt x="15220" y="17719"/>
                      <a:pt x="14460" y="17887"/>
                    </a:cubicBezTo>
                    <a:cubicBezTo>
                      <a:pt x="14057" y="17979"/>
                      <a:pt x="13658" y="18067"/>
                      <a:pt x="13260" y="18156"/>
                    </a:cubicBezTo>
                    <a:cubicBezTo>
                      <a:pt x="13020" y="18210"/>
                      <a:pt x="12777" y="18269"/>
                      <a:pt x="12538" y="18319"/>
                    </a:cubicBezTo>
                    <a:cubicBezTo>
                      <a:pt x="12483" y="18281"/>
                      <a:pt x="12437" y="18244"/>
                      <a:pt x="12387" y="18210"/>
                    </a:cubicBezTo>
                    <a:lnTo>
                      <a:pt x="11816" y="17795"/>
                    </a:lnTo>
                    <a:lnTo>
                      <a:pt x="9004" y="15746"/>
                    </a:lnTo>
                    <a:cubicBezTo>
                      <a:pt x="11169" y="11918"/>
                      <a:pt x="14322" y="8733"/>
                      <a:pt x="18133" y="6525"/>
                    </a:cubicBezTo>
                    <a:close/>
                    <a:moveTo>
                      <a:pt x="8777" y="16166"/>
                    </a:moveTo>
                    <a:lnTo>
                      <a:pt x="10876" y="17694"/>
                    </a:lnTo>
                    <a:lnTo>
                      <a:pt x="11971" y="18487"/>
                    </a:lnTo>
                    <a:lnTo>
                      <a:pt x="12114" y="18592"/>
                    </a:lnTo>
                    <a:cubicBezTo>
                      <a:pt x="11803" y="19541"/>
                      <a:pt x="11434" y="20472"/>
                      <a:pt x="11064" y="21400"/>
                    </a:cubicBezTo>
                    <a:cubicBezTo>
                      <a:pt x="10426" y="21127"/>
                      <a:pt x="9788" y="20859"/>
                      <a:pt x="9151" y="20586"/>
                    </a:cubicBezTo>
                    <a:cubicBezTo>
                      <a:pt x="8492" y="20393"/>
                      <a:pt x="7875" y="19990"/>
                      <a:pt x="7203" y="19855"/>
                    </a:cubicBezTo>
                    <a:cubicBezTo>
                      <a:pt x="7560" y="18768"/>
                      <a:pt x="8030" y="17719"/>
                      <a:pt x="8504" y="16678"/>
                    </a:cubicBezTo>
                    <a:cubicBezTo>
                      <a:pt x="8592" y="16506"/>
                      <a:pt x="8685" y="16338"/>
                      <a:pt x="8777" y="16166"/>
                    </a:cubicBezTo>
                    <a:close/>
                    <a:moveTo>
                      <a:pt x="59565" y="481"/>
                    </a:moveTo>
                    <a:cubicBezTo>
                      <a:pt x="61644" y="481"/>
                      <a:pt x="63714" y="1287"/>
                      <a:pt x="65197" y="2995"/>
                    </a:cubicBezTo>
                    <a:cubicBezTo>
                      <a:pt x="66619" y="4733"/>
                      <a:pt x="67102" y="6659"/>
                      <a:pt x="66959" y="8590"/>
                    </a:cubicBezTo>
                    <a:cubicBezTo>
                      <a:pt x="66955" y="8590"/>
                      <a:pt x="66955" y="8594"/>
                      <a:pt x="66951" y="8594"/>
                    </a:cubicBezTo>
                    <a:cubicBezTo>
                      <a:pt x="66380" y="8917"/>
                      <a:pt x="65717" y="9056"/>
                      <a:pt x="65067" y="9077"/>
                    </a:cubicBezTo>
                    <a:cubicBezTo>
                      <a:pt x="63568" y="9052"/>
                      <a:pt x="62128" y="8435"/>
                      <a:pt x="60941" y="7532"/>
                    </a:cubicBezTo>
                    <a:cubicBezTo>
                      <a:pt x="60857" y="7474"/>
                      <a:pt x="60756" y="7364"/>
                      <a:pt x="60651" y="7301"/>
                    </a:cubicBezTo>
                    <a:lnTo>
                      <a:pt x="60651" y="7301"/>
                    </a:lnTo>
                    <a:cubicBezTo>
                      <a:pt x="60731" y="7427"/>
                      <a:pt x="60810" y="7553"/>
                      <a:pt x="60899" y="7675"/>
                    </a:cubicBezTo>
                    <a:cubicBezTo>
                      <a:pt x="60987" y="7788"/>
                      <a:pt x="61083" y="7897"/>
                      <a:pt x="61188" y="8002"/>
                    </a:cubicBezTo>
                    <a:lnTo>
                      <a:pt x="61192" y="8007"/>
                    </a:lnTo>
                    <a:cubicBezTo>
                      <a:pt x="61208" y="8023"/>
                      <a:pt x="61228" y="8042"/>
                      <a:pt x="61241" y="8059"/>
                    </a:cubicBezTo>
                    <a:lnTo>
                      <a:pt x="61241" y="8059"/>
                    </a:lnTo>
                    <a:cubicBezTo>
                      <a:pt x="61234" y="8052"/>
                      <a:pt x="61228" y="8046"/>
                      <a:pt x="61222" y="8040"/>
                    </a:cubicBezTo>
                    <a:lnTo>
                      <a:pt x="61222" y="8040"/>
                    </a:lnTo>
                    <a:lnTo>
                      <a:pt x="61243" y="8061"/>
                    </a:lnTo>
                    <a:cubicBezTo>
                      <a:pt x="61242" y="8060"/>
                      <a:pt x="61241" y="8059"/>
                      <a:pt x="61241" y="8059"/>
                    </a:cubicBezTo>
                    <a:lnTo>
                      <a:pt x="61241" y="8059"/>
                    </a:lnTo>
                    <a:cubicBezTo>
                      <a:pt x="61261" y="8078"/>
                      <a:pt x="61282" y="8097"/>
                      <a:pt x="61302" y="8116"/>
                    </a:cubicBezTo>
                    <a:lnTo>
                      <a:pt x="61289" y="8105"/>
                    </a:lnTo>
                    <a:lnTo>
                      <a:pt x="61289" y="8105"/>
                    </a:lnTo>
                    <a:cubicBezTo>
                      <a:pt x="61305" y="8119"/>
                      <a:pt x="61322" y="8135"/>
                      <a:pt x="61335" y="8145"/>
                    </a:cubicBezTo>
                    <a:lnTo>
                      <a:pt x="61331" y="8145"/>
                    </a:lnTo>
                    <a:cubicBezTo>
                      <a:pt x="61339" y="8149"/>
                      <a:pt x="61344" y="8153"/>
                      <a:pt x="61348" y="8162"/>
                    </a:cubicBezTo>
                    <a:cubicBezTo>
                      <a:pt x="61352" y="8162"/>
                      <a:pt x="61352" y="8166"/>
                      <a:pt x="61356" y="8166"/>
                    </a:cubicBezTo>
                    <a:cubicBezTo>
                      <a:pt x="61360" y="8174"/>
                      <a:pt x="61369" y="8179"/>
                      <a:pt x="61373" y="8183"/>
                    </a:cubicBezTo>
                    <a:cubicBezTo>
                      <a:pt x="61381" y="8191"/>
                      <a:pt x="61390" y="8200"/>
                      <a:pt x="61394" y="8204"/>
                    </a:cubicBezTo>
                    <a:cubicBezTo>
                      <a:pt x="61400" y="8207"/>
                      <a:pt x="61404" y="8210"/>
                      <a:pt x="61407" y="8214"/>
                    </a:cubicBezTo>
                    <a:lnTo>
                      <a:pt x="61407" y="8214"/>
                    </a:lnTo>
                    <a:cubicBezTo>
                      <a:pt x="61407" y="8214"/>
                      <a:pt x="61406" y="8213"/>
                      <a:pt x="61406" y="8212"/>
                    </a:cubicBezTo>
                    <a:lnTo>
                      <a:pt x="61406" y="8212"/>
                    </a:lnTo>
                    <a:lnTo>
                      <a:pt x="61469" y="8271"/>
                    </a:lnTo>
                    <a:cubicBezTo>
                      <a:pt x="61579" y="8368"/>
                      <a:pt x="61692" y="8464"/>
                      <a:pt x="61809" y="8552"/>
                    </a:cubicBezTo>
                    <a:lnTo>
                      <a:pt x="61872" y="8598"/>
                    </a:lnTo>
                    <a:lnTo>
                      <a:pt x="61864" y="8594"/>
                    </a:lnTo>
                    <a:lnTo>
                      <a:pt x="61864" y="8594"/>
                    </a:lnTo>
                    <a:cubicBezTo>
                      <a:pt x="61877" y="8603"/>
                      <a:pt x="61885" y="8607"/>
                      <a:pt x="61898" y="8615"/>
                    </a:cubicBezTo>
                    <a:cubicBezTo>
                      <a:pt x="62003" y="8687"/>
                      <a:pt x="62107" y="8754"/>
                      <a:pt x="62217" y="8817"/>
                    </a:cubicBezTo>
                    <a:lnTo>
                      <a:pt x="62229" y="8825"/>
                    </a:lnTo>
                    <a:lnTo>
                      <a:pt x="62238" y="8829"/>
                    </a:lnTo>
                    <a:lnTo>
                      <a:pt x="62242" y="8833"/>
                    </a:lnTo>
                    <a:lnTo>
                      <a:pt x="62246" y="8833"/>
                    </a:lnTo>
                    <a:cubicBezTo>
                      <a:pt x="62351" y="8896"/>
                      <a:pt x="62460" y="8955"/>
                      <a:pt x="62569" y="9014"/>
                    </a:cubicBezTo>
                    <a:cubicBezTo>
                      <a:pt x="63119" y="9241"/>
                      <a:pt x="63694" y="9400"/>
                      <a:pt x="64282" y="9488"/>
                    </a:cubicBezTo>
                    <a:cubicBezTo>
                      <a:pt x="64466" y="9518"/>
                      <a:pt x="64651" y="9534"/>
                      <a:pt x="64836" y="9539"/>
                    </a:cubicBezTo>
                    <a:cubicBezTo>
                      <a:pt x="64906" y="9542"/>
                      <a:pt x="64976" y="9544"/>
                      <a:pt x="65046" y="9544"/>
                    </a:cubicBezTo>
                    <a:cubicBezTo>
                      <a:pt x="65688" y="9544"/>
                      <a:pt x="66322" y="9405"/>
                      <a:pt x="66909" y="9144"/>
                    </a:cubicBezTo>
                    <a:lnTo>
                      <a:pt x="66909" y="9144"/>
                    </a:lnTo>
                    <a:cubicBezTo>
                      <a:pt x="66590" y="11507"/>
                      <a:pt x="65373" y="13845"/>
                      <a:pt x="63849" y="15809"/>
                    </a:cubicBezTo>
                    <a:cubicBezTo>
                      <a:pt x="60659" y="19914"/>
                      <a:pt x="55665" y="22223"/>
                      <a:pt x="50674" y="23314"/>
                    </a:cubicBezTo>
                    <a:cubicBezTo>
                      <a:pt x="49416" y="23481"/>
                      <a:pt x="48121" y="23622"/>
                      <a:pt x="46833" y="23622"/>
                    </a:cubicBezTo>
                    <a:cubicBezTo>
                      <a:pt x="45818" y="23622"/>
                      <a:pt x="44808" y="23534"/>
                      <a:pt x="43824" y="23301"/>
                    </a:cubicBezTo>
                    <a:cubicBezTo>
                      <a:pt x="44193" y="22991"/>
                      <a:pt x="44554" y="22680"/>
                      <a:pt x="44911" y="22361"/>
                    </a:cubicBezTo>
                    <a:cubicBezTo>
                      <a:pt x="46426" y="21127"/>
                      <a:pt x="47723" y="19637"/>
                      <a:pt x="48609" y="17891"/>
                    </a:cubicBezTo>
                    <a:cubicBezTo>
                      <a:pt x="49285" y="16733"/>
                      <a:pt x="50120" y="15541"/>
                      <a:pt x="50028" y="14160"/>
                    </a:cubicBezTo>
                    <a:cubicBezTo>
                      <a:pt x="52156" y="11280"/>
                      <a:pt x="50888" y="7289"/>
                      <a:pt x="52718" y="4305"/>
                    </a:cubicBezTo>
                    <a:cubicBezTo>
                      <a:pt x="54184" y="1824"/>
                      <a:pt x="56882" y="481"/>
                      <a:pt x="59565" y="481"/>
                    </a:cubicBezTo>
                    <a:close/>
                    <a:moveTo>
                      <a:pt x="41260" y="17207"/>
                    </a:moveTo>
                    <a:cubicBezTo>
                      <a:pt x="41268" y="17220"/>
                      <a:pt x="41276" y="17228"/>
                      <a:pt x="41289" y="17236"/>
                    </a:cubicBezTo>
                    <a:cubicBezTo>
                      <a:pt x="41604" y="17606"/>
                      <a:pt x="41952" y="17916"/>
                      <a:pt x="42217" y="18336"/>
                    </a:cubicBezTo>
                    <a:cubicBezTo>
                      <a:pt x="42233" y="18365"/>
                      <a:pt x="42254" y="18395"/>
                      <a:pt x="42275" y="18420"/>
                    </a:cubicBezTo>
                    <a:cubicBezTo>
                      <a:pt x="41809" y="18915"/>
                      <a:pt x="41327" y="19394"/>
                      <a:pt x="40815" y="19847"/>
                    </a:cubicBezTo>
                    <a:cubicBezTo>
                      <a:pt x="38464" y="22034"/>
                      <a:pt x="35618" y="23532"/>
                      <a:pt x="32571" y="24380"/>
                    </a:cubicBezTo>
                    <a:lnTo>
                      <a:pt x="34477" y="21035"/>
                    </a:lnTo>
                    <a:cubicBezTo>
                      <a:pt x="34918" y="20254"/>
                      <a:pt x="35362" y="19478"/>
                      <a:pt x="35807" y="18697"/>
                    </a:cubicBezTo>
                    <a:cubicBezTo>
                      <a:pt x="35996" y="18357"/>
                      <a:pt x="36189" y="18017"/>
                      <a:pt x="36382" y="17677"/>
                    </a:cubicBezTo>
                    <a:cubicBezTo>
                      <a:pt x="36416" y="17623"/>
                      <a:pt x="36445" y="17568"/>
                      <a:pt x="36475" y="17513"/>
                    </a:cubicBezTo>
                    <a:cubicBezTo>
                      <a:pt x="36487" y="17497"/>
                      <a:pt x="36496" y="17480"/>
                      <a:pt x="36504" y="17463"/>
                    </a:cubicBezTo>
                    <a:cubicBezTo>
                      <a:pt x="36785" y="17446"/>
                      <a:pt x="37071" y="17434"/>
                      <a:pt x="37360" y="17417"/>
                    </a:cubicBezTo>
                    <a:cubicBezTo>
                      <a:pt x="38170" y="17375"/>
                      <a:pt x="38980" y="17333"/>
                      <a:pt x="39795" y="17291"/>
                    </a:cubicBezTo>
                    <a:cubicBezTo>
                      <a:pt x="40089" y="17274"/>
                      <a:pt x="40378" y="17262"/>
                      <a:pt x="40672" y="17245"/>
                    </a:cubicBezTo>
                    <a:cubicBezTo>
                      <a:pt x="40798" y="17236"/>
                      <a:pt x="40924" y="17232"/>
                      <a:pt x="41046" y="17228"/>
                    </a:cubicBezTo>
                    <a:cubicBezTo>
                      <a:pt x="41100" y="17224"/>
                      <a:pt x="41155" y="17220"/>
                      <a:pt x="41213" y="17220"/>
                    </a:cubicBezTo>
                    <a:cubicBezTo>
                      <a:pt x="41226" y="17215"/>
                      <a:pt x="41243" y="17211"/>
                      <a:pt x="41260" y="17207"/>
                    </a:cubicBezTo>
                    <a:close/>
                    <a:moveTo>
                      <a:pt x="18309" y="17509"/>
                    </a:moveTo>
                    <a:lnTo>
                      <a:pt x="18343" y="17572"/>
                    </a:lnTo>
                    <a:cubicBezTo>
                      <a:pt x="18540" y="17929"/>
                      <a:pt x="18741" y="18286"/>
                      <a:pt x="18939" y="18642"/>
                    </a:cubicBezTo>
                    <a:cubicBezTo>
                      <a:pt x="19744" y="20091"/>
                      <a:pt x="20554" y="21539"/>
                      <a:pt x="21360" y="22987"/>
                    </a:cubicBezTo>
                    <a:cubicBezTo>
                      <a:pt x="21717" y="23629"/>
                      <a:pt x="22074" y="24267"/>
                      <a:pt x="22431" y="24905"/>
                    </a:cubicBezTo>
                    <a:cubicBezTo>
                      <a:pt x="18649" y="24401"/>
                      <a:pt x="15027" y="23054"/>
                      <a:pt x="11501" y="21585"/>
                    </a:cubicBezTo>
                    <a:cubicBezTo>
                      <a:pt x="11677" y="21102"/>
                      <a:pt x="11887" y="20636"/>
                      <a:pt x="12063" y="20153"/>
                    </a:cubicBezTo>
                    <a:cubicBezTo>
                      <a:pt x="12231" y="19704"/>
                      <a:pt x="12378" y="19251"/>
                      <a:pt x="12542" y="18798"/>
                    </a:cubicBezTo>
                    <a:cubicBezTo>
                      <a:pt x="12550" y="18798"/>
                      <a:pt x="12563" y="18798"/>
                      <a:pt x="12571" y="18794"/>
                    </a:cubicBezTo>
                    <a:lnTo>
                      <a:pt x="12697" y="18768"/>
                    </a:lnTo>
                    <a:lnTo>
                      <a:pt x="13054" y="18689"/>
                    </a:lnTo>
                    <a:cubicBezTo>
                      <a:pt x="13457" y="18596"/>
                      <a:pt x="13856" y="18508"/>
                      <a:pt x="14259" y="18420"/>
                    </a:cubicBezTo>
                    <a:cubicBezTo>
                      <a:pt x="15031" y="18244"/>
                      <a:pt x="15799" y="18072"/>
                      <a:pt x="16575" y="17900"/>
                    </a:cubicBezTo>
                    <a:cubicBezTo>
                      <a:pt x="17146" y="17774"/>
                      <a:pt x="17717" y="17652"/>
                      <a:pt x="18288" y="17518"/>
                    </a:cubicBezTo>
                    <a:cubicBezTo>
                      <a:pt x="18296" y="17518"/>
                      <a:pt x="18301" y="17513"/>
                      <a:pt x="18309" y="17509"/>
                    </a:cubicBezTo>
                    <a:close/>
                    <a:moveTo>
                      <a:pt x="23371" y="11230"/>
                    </a:moveTo>
                    <a:cubicBezTo>
                      <a:pt x="23652" y="11247"/>
                      <a:pt x="23937" y="11259"/>
                      <a:pt x="24219" y="11272"/>
                    </a:cubicBezTo>
                    <a:cubicBezTo>
                      <a:pt x="24991" y="11310"/>
                      <a:pt x="25759" y="11348"/>
                      <a:pt x="26523" y="11385"/>
                    </a:cubicBezTo>
                    <a:cubicBezTo>
                      <a:pt x="27379" y="11427"/>
                      <a:pt x="28235" y="11469"/>
                      <a:pt x="29092" y="11511"/>
                    </a:cubicBezTo>
                    <a:lnTo>
                      <a:pt x="30334" y="11574"/>
                    </a:lnTo>
                    <a:cubicBezTo>
                      <a:pt x="30464" y="11578"/>
                      <a:pt x="30590" y="11587"/>
                      <a:pt x="30716" y="11591"/>
                    </a:cubicBezTo>
                    <a:lnTo>
                      <a:pt x="30771" y="11591"/>
                    </a:lnTo>
                    <a:cubicBezTo>
                      <a:pt x="30785" y="11593"/>
                      <a:pt x="30801" y="11594"/>
                      <a:pt x="30817" y="11594"/>
                    </a:cubicBezTo>
                    <a:cubicBezTo>
                      <a:pt x="30833" y="11594"/>
                      <a:pt x="30848" y="11593"/>
                      <a:pt x="30863" y="11591"/>
                    </a:cubicBezTo>
                    <a:cubicBezTo>
                      <a:pt x="30871" y="11608"/>
                      <a:pt x="30880" y="11620"/>
                      <a:pt x="30888" y="11637"/>
                    </a:cubicBezTo>
                    <a:cubicBezTo>
                      <a:pt x="31891" y="12745"/>
                      <a:pt x="32894" y="13858"/>
                      <a:pt x="33893" y="14966"/>
                    </a:cubicBezTo>
                    <a:cubicBezTo>
                      <a:pt x="34363" y="15486"/>
                      <a:pt x="34834" y="16002"/>
                      <a:pt x="35299" y="16523"/>
                    </a:cubicBezTo>
                    <a:cubicBezTo>
                      <a:pt x="35455" y="16695"/>
                      <a:pt x="35614" y="16867"/>
                      <a:pt x="35770" y="17039"/>
                    </a:cubicBezTo>
                    <a:cubicBezTo>
                      <a:pt x="35858" y="17136"/>
                      <a:pt x="35946" y="17232"/>
                      <a:pt x="36034" y="17333"/>
                    </a:cubicBezTo>
                    <a:cubicBezTo>
                      <a:pt x="35274" y="18672"/>
                      <a:pt x="34515" y="20011"/>
                      <a:pt x="33755" y="21350"/>
                    </a:cubicBezTo>
                    <a:cubicBezTo>
                      <a:pt x="33150" y="22412"/>
                      <a:pt x="32546" y="23478"/>
                      <a:pt x="31942" y="24540"/>
                    </a:cubicBezTo>
                    <a:cubicBezTo>
                      <a:pt x="31942" y="24540"/>
                      <a:pt x="31942" y="24544"/>
                      <a:pt x="31942" y="24544"/>
                    </a:cubicBezTo>
                    <a:cubicBezTo>
                      <a:pt x="30103" y="24994"/>
                      <a:pt x="28222" y="25221"/>
                      <a:pt x="26338" y="25221"/>
                    </a:cubicBezTo>
                    <a:cubicBezTo>
                      <a:pt x="25163" y="25221"/>
                      <a:pt x="23988" y="25132"/>
                      <a:pt x="22821" y="24955"/>
                    </a:cubicBezTo>
                    <a:cubicBezTo>
                      <a:pt x="22884" y="24880"/>
                      <a:pt x="22892" y="24775"/>
                      <a:pt x="22846" y="24691"/>
                    </a:cubicBezTo>
                    <a:cubicBezTo>
                      <a:pt x="22741" y="24502"/>
                      <a:pt x="22641" y="24317"/>
                      <a:pt x="22536" y="24128"/>
                    </a:cubicBezTo>
                    <a:cubicBezTo>
                      <a:pt x="21977" y="23125"/>
                      <a:pt x="21415" y="22118"/>
                      <a:pt x="20857" y="21115"/>
                    </a:cubicBezTo>
                    <a:cubicBezTo>
                      <a:pt x="20454" y="20393"/>
                      <a:pt x="20055" y="19671"/>
                      <a:pt x="19648" y="18953"/>
                    </a:cubicBezTo>
                    <a:cubicBezTo>
                      <a:pt x="19459" y="18609"/>
                      <a:pt x="19270" y="18265"/>
                      <a:pt x="19077" y="17921"/>
                    </a:cubicBezTo>
                    <a:cubicBezTo>
                      <a:pt x="18972" y="17736"/>
                      <a:pt x="18867" y="17547"/>
                      <a:pt x="18762" y="17362"/>
                    </a:cubicBezTo>
                    <a:cubicBezTo>
                      <a:pt x="18737" y="17312"/>
                      <a:pt x="18712" y="17266"/>
                      <a:pt x="18682" y="17215"/>
                    </a:cubicBezTo>
                    <a:cubicBezTo>
                      <a:pt x="19560" y="16095"/>
                      <a:pt x="20433" y="14970"/>
                      <a:pt x="21310" y="13845"/>
                    </a:cubicBezTo>
                    <a:cubicBezTo>
                      <a:pt x="21990" y="12976"/>
                      <a:pt x="22670" y="12103"/>
                      <a:pt x="23350" y="11230"/>
                    </a:cubicBezTo>
                    <a:close/>
                    <a:moveTo>
                      <a:pt x="51526" y="23574"/>
                    </a:moveTo>
                    <a:cubicBezTo>
                      <a:pt x="49650" y="24670"/>
                      <a:pt x="47644" y="25539"/>
                      <a:pt x="45612" y="26294"/>
                    </a:cubicBezTo>
                    <a:lnTo>
                      <a:pt x="45612" y="26298"/>
                    </a:lnTo>
                    <a:cubicBezTo>
                      <a:pt x="45495" y="26349"/>
                      <a:pt x="45314" y="26374"/>
                      <a:pt x="45180" y="26433"/>
                    </a:cubicBezTo>
                    <a:cubicBezTo>
                      <a:pt x="44294" y="25774"/>
                      <a:pt x="43702" y="24800"/>
                      <a:pt x="42997" y="23965"/>
                    </a:cubicBezTo>
                    <a:cubicBezTo>
                      <a:pt x="43136" y="23860"/>
                      <a:pt x="43270" y="23755"/>
                      <a:pt x="43404" y="23641"/>
                    </a:cubicBezTo>
                    <a:cubicBezTo>
                      <a:pt x="43849" y="23981"/>
                      <a:pt x="45407" y="23998"/>
                      <a:pt x="45793" y="24057"/>
                    </a:cubicBezTo>
                    <a:cubicBezTo>
                      <a:pt x="46113" y="24070"/>
                      <a:pt x="46433" y="24077"/>
                      <a:pt x="46753" y="24077"/>
                    </a:cubicBezTo>
                    <a:cubicBezTo>
                      <a:pt x="48355" y="24077"/>
                      <a:pt x="49955" y="23910"/>
                      <a:pt x="51526" y="23574"/>
                    </a:cubicBezTo>
                    <a:close/>
                    <a:moveTo>
                      <a:pt x="5675" y="23360"/>
                    </a:moveTo>
                    <a:cubicBezTo>
                      <a:pt x="5893" y="23566"/>
                      <a:pt x="6137" y="23742"/>
                      <a:pt x="6401" y="23885"/>
                    </a:cubicBezTo>
                    <a:cubicBezTo>
                      <a:pt x="7719" y="24615"/>
                      <a:pt x="9079" y="25270"/>
                      <a:pt x="10477" y="25841"/>
                    </a:cubicBezTo>
                    <a:cubicBezTo>
                      <a:pt x="10158" y="26500"/>
                      <a:pt x="9877" y="27176"/>
                      <a:pt x="9633" y="27868"/>
                    </a:cubicBezTo>
                    <a:cubicBezTo>
                      <a:pt x="9469" y="27881"/>
                      <a:pt x="9276" y="28002"/>
                      <a:pt x="9125" y="28028"/>
                    </a:cubicBezTo>
                    <a:lnTo>
                      <a:pt x="9125" y="28032"/>
                    </a:lnTo>
                    <a:cubicBezTo>
                      <a:pt x="7589" y="28556"/>
                      <a:pt x="5898" y="28666"/>
                      <a:pt x="4282" y="28817"/>
                    </a:cubicBezTo>
                    <a:cubicBezTo>
                      <a:pt x="4077" y="28828"/>
                      <a:pt x="3864" y="28836"/>
                      <a:pt x="3649" y="28836"/>
                    </a:cubicBezTo>
                    <a:cubicBezTo>
                      <a:pt x="2616" y="28836"/>
                      <a:pt x="1518" y="28653"/>
                      <a:pt x="865" y="27809"/>
                    </a:cubicBezTo>
                    <a:cubicBezTo>
                      <a:pt x="819" y="27738"/>
                      <a:pt x="756" y="27646"/>
                      <a:pt x="764" y="27545"/>
                    </a:cubicBezTo>
                    <a:cubicBezTo>
                      <a:pt x="790" y="27045"/>
                      <a:pt x="1268" y="26718"/>
                      <a:pt x="1604" y="26403"/>
                    </a:cubicBezTo>
                    <a:cubicBezTo>
                      <a:pt x="2892" y="25308"/>
                      <a:pt x="4324" y="24376"/>
                      <a:pt x="5675" y="23360"/>
                    </a:cubicBezTo>
                    <a:close/>
                    <a:moveTo>
                      <a:pt x="48463" y="13014"/>
                    </a:moveTo>
                    <a:cubicBezTo>
                      <a:pt x="48653" y="13014"/>
                      <a:pt x="48850" y="13055"/>
                      <a:pt x="49054" y="13148"/>
                    </a:cubicBezTo>
                    <a:cubicBezTo>
                      <a:pt x="49071" y="13157"/>
                      <a:pt x="49088" y="13165"/>
                      <a:pt x="49104" y="13178"/>
                    </a:cubicBezTo>
                    <a:cubicBezTo>
                      <a:pt x="49121" y="13194"/>
                      <a:pt x="49142" y="13207"/>
                      <a:pt x="49163" y="13220"/>
                    </a:cubicBezTo>
                    <a:cubicBezTo>
                      <a:pt x="49163" y="13220"/>
                      <a:pt x="49163" y="13224"/>
                      <a:pt x="49167" y="13224"/>
                    </a:cubicBezTo>
                    <a:cubicBezTo>
                      <a:pt x="49230" y="13245"/>
                      <a:pt x="49289" y="13291"/>
                      <a:pt x="49323" y="13350"/>
                    </a:cubicBezTo>
                    <a:cubicBezTo>
                      <a:pt x="49323" y="13350"/>
                      <a:pt x="49327" y="13350"/>
                      <a:pt x="49331" y="13354"/>
                    </a:cubicBezTo>
                    <a:cubicBezTo>
                      <a:pt x="49436" y="13572"/>
                      <a:pt x="49507" y="13807"/>
                      <a:pt x="49532" y="14046"/>
                    </a:cubicBezTo>
                    <a:cubicBezTo>
                      <a:pt x="49516" y="14076"/>
                      <a:pt x="49499" y="14101"/>
                      <a:pt x="49482" y="14126"/>
                    </a:cubicBezTo>
                    <a:cubicBezTo>
                      <a:pt x="49444" y="14219"/>
                      <a:pt x="49474" y="14323"/>
                      <a:pt x="49553" y="14378"/>
                    </a:cubicBezTo>
                    <a:cubicBezTo>
                      <a:pt x="49549" y="15197"/>
                      <a:pt x="49176" y="16044"/>
                      <a:pt x="48739" y="16712"/>
                    </a:cubicBezTo>
                    <a:cubicBezTo>
                      <a:pt x="47895" y="18198"/>
                      <a:pt x="47085" y="19709"/>
                      <a:pt x="45822" y="20896"/>
                    </a:cubicBezTo>
                    <a:cubicBezTo>
                      <a:pt x="43539" y="23033"/>
                      <a:pt x="41075" y="25064"/>
                      <a:pt x="38225" y="26403"/>
                    </a:cubicBezTo>
                    <a:cubicBezTo>
                      <a:pt x="34599" y="27965"/>
                      <a:pt x="30645" y="28796"/>
                      <a:pt x="26691" y="28884"/>
                    </a:cubicBezTo>
                    <a:cubicBezTo>
                      <a:pt x="21306" y="28573"/>
                      <a:pt x="15879" y="27578"/>
                      <a:pt x="10892" y="25463"/>
                    </a:cubicBezTo>
                    <a:cubicBezTo>
                      <a:pt x="9260" y="24716"/>
                      <a:pt x="5402" y="23620"/>
                      <a:pt x="5260" y="21585"/>
                    </a:cubicBezTo>
                    <a:cubicBezTo>
                      <a:pt x="5281" y="20926"/>
                      <a:pt x="5885" y="20435"/>
                      <a:pt x="6523" y="20309"/>
                    </a:cubicBezTo>
                    <a:cubicBezTo>
                      <a:pt x="6557" y="20279"/>
                      <a:pt x="6594" y="20263"/>
                      <a:pt x="6632" y="20250"/>
                    </a:cubicBezTo>
                    <a:cubicBezTo>
                      <a:pt x="6647" y="20248"/>
                      <a:pt x="6662" y="20247"/>
                      <a:pt x="6676" y="20247"/>
                    </a:cubicBezTo>
                    <a:cubicBezTo>
                      <a:pt x="6691" y="20247"/>
                      <a:pt x="6706" y="20248"/>
                      <a:pt x="6720" y="20250"/>
                    </a:cubicBezTo>
                    <a:cubicBezTo>
                      <a:pt x="6762" y="20254"/>
                      <a:pt x="6808" y="20258"/>
                      <a:pt x="6850" y="20271"/>
                    </a:cubicBezTo>
                    <a:cubicBezTo>
                      <a:pt x="6864" y="20270"/>
                      <a:pt x="6877" y="20269"/>
                      <a:pt x="6891" y="20269"/>
                    </a:cubicBezTo>
                    <a:cubicBezTo>
                      <a:pt x="6927" y="20269"/>
                      <a:pt x="6964" y="20273"/>
                      <a:pt x="6997" y="20279"/>
                    </a:cubicBezTo>
                    <a:cubicBezTo>
                      <a:pt x="7010" y="20284"/>
                      <a:pt x="7018" y="20284"/>
                      <a:pt x="7027" y="20288"/>
                    </a:cubicBezTo>
                    <a:lnTo>
                      <a:pt x="7094" y="20296"/>
                    </a:lnTo>
                    <a:cubicBezTo>
                      <a:pt x="9155" y="20980"/>
                      <a:pt x="11073" y="22051"/>
                      <a:pt x="13130" y="22747"/>
                    </a:cubicBezTo>
                    <a:cubicBezTo>
                      <a:pt x="17418" y="24535"/>
                      <a:pt x="22003" y="25666"/>
                      <a:pt x="26476" y="25666"/>
                    </a:cubicBezTo>
                    <a:cubicBezTo>
                      <a:pt x="31811" y="25666"/>
                      <a:pt x="36985" y="24058"/>
                      <a:pt x="41302" y="20040"/>
                    </a:cubicBezTo>
                    <a:cubicBezTo>
                      <a:pt x="42783" y="18701"/>
                      <a:pt x="44055" y="17152"/>
                      <a:pt x="45344" y="15633"/>
                    </a:cubicBezTo>
                    <a:cubicBezTo>
                      <a:pt x="45877" y="15163"/>
                      <a:pt x="46443" y="14294"/>
                      <a:pt x="47098" y="13690"/>
                    </a:cubicBezTo>
                    <a:cubicBezTo>
                      <a:pt x="47098" y="13681"/>
                      <a:pt x="47102" y="13677"/>
                      <a:pt x="47111" y="13669"/>
                    </a:cubicBezTo>
                    <a:cubicBezTo>
                      <a:pt x="47119" y="13665"/>
                      <a:pt x="47123" y="13656"/>
                      <a:pt x="47132" y="13652"/>
                    </a:cubicBezTo>
                    <a:cubicBezTo>
                      <a:pt x="47132" y="13648"/>
                      <a:pt x="47136" y="13648"/>
                      <a:pt x="47136" y="13644"/>
                    </a:cubicBezTo>
                    <a:lnTo>
                      <a:pt x="47136" y="13639"/>
                    </a:lnTo>
                    <a:cubicBezTo>
                      <a:pt x="47153" y="13623"/>
                      <a:pt x="47161" y="13606"/>
                      <a:pt x="47178" y="13593"/>
                    </a:cubicBezTo>
                    <a:cubicBezTo>
                      <a:pt x="47178" y="13589"/>
                      <a:pt x="47182" y="13585"/>
                      <a:pt x="47186" y="13581"/>
                    </a:cubicBezTo>
                    <a:cubicBezTo>
                      <a:pt x="47241" y="13530"/>
                      <a:pt x="47304" y="13480"/>
                      <a:pt x="47367" y="13438"/>
                    </a:cubicBezTo>
                    <a:cubicBezTo>
                      <a:pt x="47430" y="13392"/>
                      <a:pt x="47497" y="13354"/>
                      <a:pt x="47564" y="13316"/>
                    </a:cubicBezTo>
                    <a:cubicBezTo>
                      <a:pt x="47847" y="13130"/>
                      <a:pt x="48146" y="13014"/>
                      <a:pt x="48463" y="13014"/>
                    </a:cubicBezTo>
                    <a:close/>
                    <a:moveTo>
                      <a:pt x="35824" y="27801"/>
                    </a:moveTo>
                    <a:cubicBezTo>
                      <a:pt x="35841" y="27990"/>
                      <a:pt x="35904" y="28179"/>
                      <a:pt x="35933" y="28359"/>
                    </a:cubicBezTo>
                    <a:cubicBezTo>
                      <a:pt x="36126" y="29131"/>
                      <a:pt x="36324" y="29900"/>
                      <a:pt x="36571" y="30655"/>
                    </a:cubicBezTo>
                    <a:cubicBezTo>
                      <a:pt x="35639" y="30953"/>
                      <a:pt x="34695" y="31175"/>
                      <a:pt x="33751" y="31436"/>
                    </a:cubicBezTo>
                    <a:cubicBezTo>
                      <a:pt x="31475" y="32039"/>
                      <a:pt x="29096" y="32303"/>
                      <a:pt x="26733" y="32303"/>
                    </a:cubicBezTo>
                    <a:cubicBezTo>
                      <a:pt x="26398" y="32303"/>
                      <a:pt x="26063" y="32298"/>
                      <a:pt x="25730" y="32288"/>
                    </a:cubicBezTo>
                    <a:cubicBezTo>
                      <a:pt x="23379" y="32208"/>
                      <a:pt x="21020" y="31918"/>
                      <a:pt x="18724" y="31356"/>
                    </a:cubicBezTo>
                    <a:cubicBezTo>
                      <a:pt x="18053" y="31209"/>
                      <a:pt x="17402" y="30995"/>
                      <a:pt x="16731" y="30852"/>
                    </a:cubicBezTo>
                    <a:cubicBezTo>
                      <a:pt x="16722" y="30852"/>
                      <a:pt x="16716" y="30854"/>
                      <a:pt x="16709" y="30854"/>
                    </a:cubicBezTo>
                    <a:cubicBezTo>
                      <a:pt x="16705" y="30854"/>
                      <a:pt x="16701" y="30854"/>
                      <a:pt x="16697" y="30852"/>
                    </a:cubicBezTo>
                    <a:cubicBezTo>
                      <a:pt x="16844" y="30491"/>
                      <a:pt x="17004" y="30135"/>
                      <a:pt x="17150" y="29778"/>
                    </a:cubicBezTo>
                    <a:cubicBezTo>
                      <a:pt x="17390" y="29232"/>
                      <a:pt x="17637" y="28687"/>
                      <a:pt x="17893" y="28153"/>
                    </a:cubicBezTo>
                    <a:cubicBezTo>
                      <a:pt x="20483" y="28720"/>
                      <a:pt x="23106" y="29115"/>
                      <a:pt x="25751" y="29324"/>
                    </a:cubicBezTo>
                    <a:cubicBezTo>
                      <a:pt x="26052" y="29336"/>
                      <a:pt x="26353" y="29342"/>
                      <a:pt x="26654" y="29342"/>
                    </a:cubicBezTo>
                    <a:cubicBezTo>
                      <a:pt x="29761" y="29342"/>
                      <a:pt x="32859" y="28742"/>
                      <a:pt x="35824" y="27801"/>
                    </a:cubicBezTo>
                    <a:close/>
                    <a:moveTo>
                      <a:pt x="48748" y="33152"/>
                    </a:moveTo>
                    <a:lnTo>
                      <a:pt x="48748" y="33152"/>
                    </a:lnTo>
                    <a:cubicBezTo>
                      <a:pt x="48748" y="33153"/>
                      <a:pt x="48748" y="33153"/>
                      <a:pt x="48748" y="33153"/>
                    </a:cubicBezTo>
                    <a:lnTo>
                      <a:pt x="48748" y="33153"/>
                    </a:lnTo>
                    <a:cubicBezTo>
                      <a:pt x="48748" y="33153"/>
                      <a:pt x="48748" y="33153"/>
                      <a:pt x="48748" y="33152"/>
                    </a:cubicBezTo>
                    <a:close/>
                    <a:moveTo>
                      <a:pt x="42624" y="24254"/>
                    </a:moveTo>
                    <a:cubicBezTo>
                      <a:pt x="42678" y="24321"/>
                      <a:pt x="42729" y="24393"/>
                      <a:pt x="42783" y="24464"/>
                    </a:cubicBezTo>
                    <a:cubicBezTo>
                      <a:pt x="43757" y="25677"/>
                      <a:pt x="44685" y="27050"/>
                      <a:pt x="46280" y="27478"/>
                    </a:cubicBezTo>
                    <a:cubicBezTo>
                      <a:pt x="49595" y="28296"/>
                      <a:pt x="54040" y="28968"/>
                      <a:pt x="55144" y="32779"/>
                    </a:cubicBezTo>
                    <a:cubicBezTo>
                      <a:pt x="55425" y="34227"/>
                      <a:pt x="54464" y="35108"/>
                      <a:pt x="52974" y="35629"/>
                    </a:cubicBezTo>
                    <a:cubicBezTo>
                      <a:pt x="53020" y="35339"/>
                      <a:pt x="53008" y="35012"/>
                      <a:pt x="53012" y="34827"/>
                    </a:cubicBezTo>
                    <a:cubicBezTo>
                      <a:pt x="52995" y="34206"/>
                      <a:pt x="52836" y="33593"/>
                      <a:pt x="52546" y="33039"/>
                    </a:cubicBezTo>
                    <a:cubicBezTo>
                      <a:pt x="52374" y="32825"/>
                      <a:pt x="52193" y="32615"/>
                      <a:pt x="52013" y="32401"/>
                    </a:cubicBezTo>
                    <a:cubicBezTo>
                      <a:pt x="51925" y="32309"/>
                      <a:pt x="51833" y="32216"/>
                      <a:pt x="51732" y="32132"/>
                    </a:cubicBezTo>
                    <a:cubicBezTo>
                      <a:pt x="51635" y="32049"/>
                      <a:pt x="51535" y="31960"/>
                      <a:pt x="51434" y="31881"/>
                    </a:cubicBezTo>
                    <a:cubicBezTo>
                      <a:pt x="51308" y="31792"/>
                      <a:pt x="51178" y="31709"/>
                      <a:pt x="51043" y="31633"/>
                    </a:cubicBezTo>
                    <a:cubicBezTo>
                      <a:pt x="50976" y="31595"/>
                      <a:pt x="50909" y="31557"/>
                      <a:pt x="50834" y="31528"/>
                    </a:cubicBezTo>
                    <a:lnTo>
                      <a:pt x="50821" y="31524"/>
                    </a:lnTo>
                    <a:cubicBezTo>
                      <a:pt x="50750" y="31494"/>
                      <a:pt x="50674" y="31469"/>
                      <a:pt x="50603" y="31448"/>
                    </a:cubicBezTo>
                    <a:lnTo>
                      <a:pt x="50590" y="31444"/>
                    </a:lnTo>
                    <a:cubicBezTo>
                      <a:pt x="50519" y="31419"/>
                      <a:pt x="50447" y="31398"/>
                      <a:pt x="50380" y="31377"/>
                    </a:cubicBezTo>
                    <a:lnTo>
                      <a:pt x="50380" y="31377"/>
                    </a:lnTo>
                    <a:cubicBezTo>
                      <a:pt x="51791" y="32296"/>
                      <a:pt x="52936" y="34038"/>
                      <a:pt x="52437" y="35751"/>
                    </a:cubicBezTo>
                    <a:cubicBezTo>
                      <a:pt x="52416" y="35767"/>
                      <a:pt x="52399" y="35784"/>
                      <a:pt x="52382" y="35805"/>
                    </a:cubicBezTo>
                    <a:cubicBezTo>
                      <a:pt x="51442" y="36057"/>
                      <a:pt x="50351" y="36191"/>
                      <a:pt x="49247" y="36250"/>
                    </a:cubicBezTo>
                    <a:cubicBezTo>
                      <a:pt x="49465" y="35717"/>
                      <a:pt x="49398" y="34600"/>
                      <a:pt x="49310" y="34319"/>
                    </a:cubicBezTo>
                    <a:cubicBezTo>
                      <a:pt x="49276" y="34147"/>
                      <a:pt x="49234" y="33979"/>
                      <a:pt x="49180" y="33816"/>
                    </a:cubicBezTo>
                    <a:lnTo>
                      <a:pt x="49171" y="33799"/>
                    </a:lnTo>
                    <a:cubicBezTo>
                      <a:pt x="49079" y="33631"/>
                      <a:pt x="48978" y="33463"/>
                      <a:pt x="48869" y="33304"/>
                    </a:cubicBezTo>
                    <a:cubicBezTo>
                      <a:pt x="48832" y="33253"/>
                      <a:pt x="48790" y="33199"/>
                      <a:pt x="48748" y="33153"/>
                    </a:cubicBezTo>
                    <a:lnTo>
                      <a:pt x="48748" y="33153"/>
                    </a:lnTo>
                    <a:cubicBezTo>
                      <a:pt x="48752" y="33157"/>
                      <a:pt x="48752" y="33164"/>
                      <a:pt x="48755" y="33168"/>
                    </a:cubicBezTo>
                    <a:lnTo>
                      <a:pt x="48755" y="33168"/>
                    </a:lnTo>
                    <a:cubicBezTo>
                      <a:pt x="48680" y="33085"/>
                      <a:pt x="48609" y="33009"/>
                      <a:pt x="48525" y="32934"/>
                    </a:cubicBezTo>
                    <a:cubicBezTo>
                      <a:pt x="48466" y="32884"/>
                      <a:pt x="48408" y="32838"/>
                      <a:pt x="48349" y="32791"/>
                    </a:cubicBezTo>
                    <a:cubicBezTo>
                      <a:pt x="48206" y="32699"/>
                      <a:pt x="48059" y="32615"/>
                      <a:pt x="47904" y="32544"/>
                    </a:cubicBezTo>
                    <a:lnTo>
                      <a:pt x="47908" y="32544"/>
                    </a:lnTo>
                    <a:cubicBezTo>
                      <a:pt x="47833" y="32514"/>
                      <a:pt x="47761" y="32485"/>
                      <a:pt x="47686" y="32460"/>
                    </a:cubicBezTo>
                    <a:lnTo>
                      <a:pt x="47686" y="32460"/>
                    </a:lnTo>
                    <a:cubicBezTo>
                      <a:pt x="47778" y="32569"/>
                      <a:pt x="47937" y="32657"/>
                      <a:pt x="48030" y="32749"/>
                    </a:cubicBezTo>
                    <a:cubicBezTo>
                      <a:pt x="48496" y="33148"/>
                      <a:pt x="48697" y="33799"/>
                      <a:pt x="48844" y="34378"/>
                    </a:cubicBezTo>
                    <a:cubicBezTo>
                      <a:pt x="48966" y="34966"/>
                      <a:pt x="48987" y="35646"/>
                      <a:pt x="48739" y="36204"/>
                    </a:cubicBezTo>
                    <a:cubicBezTo>
                      <a:pt x="48727" y="36225"/>
                      <a:pt x="48718" y="36250"/>
                      <a:pt x="48714" y="36275"/>
                    </a:cubicBezTo>
                    <a:cubicBezTo>
                      <a:pt x="48403" y="36285"/>
                      <a:pt x="48092" y="36290"/>
                      <a:pt x="47786" y="36290"/>
                    </a:cubicBezTo>
                    <a:cubicBezTo>
                      <a:pt x="45902" y="36290"/>
                      <a:pt x="44165" y="36117"/>
                      <a:pt x="43291" y="35973"/>
                    </a:cubicBezTo>
                    <a:cubicBezTo>
                      <a:pt x="38590" y="35646"/>
                      <a:pt x="37192" y="31986"/>
                      <a:pt x="36324" y="27948"/>
                    </a:cubicBezTo>
                    <a:cubicBezTo>
                      <a:pt x="36286" y="27860"/>
                      <a:pt x="36298" y="27755"/>
                      <a:pt x="36298" y="27654"/>
                    </a:cubicBezTo>
                    <a:cubicBezTo>
                      <a:pt x="36714" y="27515"/>
                      <a:pt x="37125" y="27373"/>
                      <a:pt x="37537" y="27222"/>
                    </a:cubicBezTo>
                    <a:cubicBezTo>
                      <a:pt x="39362" y="26483"/>
                      <a:pt x="41050" y="25446"/>
                      <a:pt x="42624" y="24254"/>
                    </a:cubicBezTo>
                    <a:close/>
                    <a:moveTo>
                      <a:pt x="10905" y="26021"/>
                    </a:moveTo>
                    <a:cubicBezTo>
                      <a:pt x="13025" y="26861"/>
                      <a:pt x="15203" y="27536"/>
                      <a:pt x="17423" y="28044"/>
                    </a:cubicBezTo>
                    <a:cubicBezTo>
                      <a:pt x="16915" y="29127"/>
                      <a:pt x="16408" y="30223"/>
                      <a:pt x="16009" y="31352"/>
                    </a:cubicBezTo>
                    <a:lnTo>
                      <a:pt x="16034" y="31364"/>
                    </a:lnTo>
                    <a:cubicBezTo>
                      <a:pt x="16122" y="31406"/>
                      <a:pt x="16215" y="31453"/>
                      <a:pt x="16307" y="31499"/>
                    </a:cubicBezTo>
                    <a:cubicBezTo>
                      <a:pt x="16324" y="31503"/>
                      <a:pt x="16336" y="31511"/>
                      <a:pt x="16353" y="31520"/>
                    </a:cubicBezTo>
                    <a:lnTo>
                      <a:pt x="16433" y="31557"/>
                    </a:lnTo>
                    <a:cubicBezTo>
                      <a:pt x="16437" y="31545"/>
                      <a:pt x="16441" y="31532"/>
                      <a:pt x="16445" y="31524"/>
                    </a:cubicBezTo>
                    <a:lnTo>
                      <a:pt x="16471" y="31532"/>
                    </a:lnTo>
                    <a:cubicBezTo>
                      <a:pt x="17646" y="32040"/>
                      <a:pt x="21885" y="33967"/>
                      <a:pt x="21776" y="35348"/>
                    </a:cubicBezTo>
                    <a:cubicBezTo>
                      <a:pt x="21734" y="35931"/>
                      <a:pt x="21188" y="36254"/>
                      <a:pt x="20672" y="36409"/>
                    </a:cubicBezTo>
                    <a:cubicBezTo>
                      <a:pt x="20613" y="36435"/>
                      <a:pt x="20554" y="36447"/>
                      <a:pt x="20496" y="36468"/>
                    </a:cubicBezTo>
                    <a:cubicBezTo>
                      <a:pt x="20412" y="36158"/>
                      <a:pt x="20139" y="35717"/>
                      <a:pt x="19791" y="35289"/>
                    </a:cubicBezTo>
                    <a:cubicBezTo>
                      <a:pt x="19732" y="35234"/>
                      <a:pt x="19669" y="35184"/>
                      <a:pt x="19610" y="35134"/>
                    </a:cubicBezTo>
                    <a:lnTo>
                      <a:pt x="19598" y="35125"/>
                    </a:lnTo>
                    <a:cubicBezTo>
                      <a:pt x="19547" y="35087"/>
                      <a:pt x="19493" y="35054"/>
                      <a:pt x="19434" y="35016"/>
                    </a:cubicBezTo>
                    <a:cubicBezTo>
                      <a:pt x="19375" y="34978"/>
                      <a:pt x="19316" y="34940"/>
                      <a:pt x="19258" y="34907"/>
                    </a:cubicBezTo>
                    <a:lnTo>
                      <a:pt x="19241" y="34898"/>
                    </a:lnTo>
                    <a:cubicBezTo>
                      <a:pt x="19140" y="34848"/>
                      <a:pt x="19043" y="34798"/>
                      <a:pt x="18943" y="34756"/>
                    </a:cubicBezTo>
                    <a:cubicBezTo>
                      <a:pt x="18792" y="34684"/>
                      <a:pt x="18632" y="34626"/>
                      <a:pt x="18477" y="34567"/>
                    </a:cubicBezTo>
                    <a:cubicBezTo>
                      <a:pt x="18410" y="34542"/>
                      <a:pt x="18338" y="34521"/>
                      <a:pt x="18267" y="34496"/>
                    </a:cubicBezTo>
                    <a:lnTo>
                      <a:pt x="18267" y="34496"/>
                    </a:lnTo>
                    <a:cubicBezTo>
                      <a:pt x="19014" y="35037"/>
                      <a:pt x="19665" y="35746"/>
                      <a:pt x="20047" y="36598"/>
                    </a:cubicBezTo>
                    <a:cubicBezTo>
                      <a:pt x="19522" y="36726"/>
                      <a:pt x="18990" y="36779"/>
                      <a:pt x="18456" y="36779"/>
                    </a:cubicBezTo>
                    <a:cubicBezTo>
                      <a:pt x="17706" y="36779"/>
                      <a:pt x="16951" y="36675"/>
                      <a:pt x="16202" y="36523"/>
                    </a:cubicBezTo>
                    <a:cubicBezTo>
                      <a:pt x="13801" y="36090"/>
                      <a:pt x="10221" y="36049"/>
                      <a:pt x="9335" y="33274"/>
                    </a:cubicBezTo>
                    <a:cubicBezTo>
                      <a:pt x="8936" y="30798"/>
                      <a:pt x="9881" y="28267"/>
                      <a:pt x="10905" y="26021"/>
                    </a:cubicBezTo>
                    <a:close/>
                    <a:moveTo>
                      <a:pt x="59552" y="0"/>
                    </a:moveTo>
                    <a:cubicBezTo>
                      <a:pt x="58937" y="0"/>
                      <a:pt x="58300" y="66"/>
                      <a:pt x="57646" y="204"/>
                    </a:cubicBezTo>
                    <a:cubicBezTo>
                      <a:pt x="55031" y="733"/>
                      <a:pt x="52781" y="2739"/>
                      <a:pt x="51744" y="5169"/>
                    </a:cubicBezTo>
                    <a:cubicBezTo>
                      <a:pt x="50913" y="7297"/>
                      <a:pt x="51270" y="9673"/>
                      <a:pt x="50582" y="11834"/>
                    </a:cubicBezTo>
                    <a:cubicBezTo>
                      <a:pt x="50439" y="12414"/>
                      <a:pt x="50191" y="12951"/>
                      <a:pt x="49893" y="13459"/>
                    </a:cubicBezTo>
                    <a:cubicBezTo>
                      <a:pt x="49671" y="12825"/>
                      <a:pt x="49114" y="12547"/>
                      <a:pt x="48509" y="12547"/>
                    </a:cubicBezTo>
                    <a:cubicBezTo>
                      <a:pt x="48107" y="12547"/>
                      <a:pt x="47685" y="12670"/>
                      <a:pt x="47325" y="12892"/>
                    </a:cubicBezTo>
                    <a:cubicBezTo>
                      <a:pt x="46116" y="10764"/>
                      <a:pt x="44189" y="9110"/>
                      <a:pt x="42250" y="7667"/>
                    </a:cubicBezTo>
                    <a:cubicBezTo>
                      <a:pt x="38342" y="4717"/>
                      <a:pt x="33498" y="3210"/>
                      <a:pt x="28619" y="3210"/>
                    </a:cubicBezTo>
                    <a:cubicBezTo>
                      <a:pt x="28374" y="3210"/>
                      <a:pt x="28128" y="3214"/>
                      <a:pt x="27883" y="3222"/>
                    </a:cubicBezTo>
                    <a:cubicBezTo>
                      <a:pt x="27755" y="3219"/>
                      <a:pt x="27627" y="3217"/>
                      <a:pt x="27499" y="3217"/>
                    </a:cubicBezTo>
                    <a:cubicBezTo>
                      <a:pt x="24067" y="3217"/>
                      <a:pt x="20749" y="4298"/>
                      <a:pt x="17868" y="6147"/>
                    </a:cubicBezTo>
                    <a:cubicBezTo>
                      <a:pt x="14040" y="8321"/>
                      <a:pt x="10930" y="11528"/>
                      <a:pt x="8701" y="15314"/>
                    </a:cubicBezTo>
                    <a:cubicBezTo>
                      <a:pt x="7900" y="16745"/>
                      <a:pt x="7237" y="18248"/>
                      <a:pt x="6720" y="19809"/>
                    </a:cubicBezTo>
                    <a:lnTo>
                      <a:pt x="6691" y="19809"/>
                    </a:lnTo>
                    <a:cubicBezTo>
                      <a:pt x="4634" y="20112"/>
                      <a:pt x="4412" y="21790"/>
                      <a:pt x="5360" y="23008"/>
                    </a:cubicBezTo>
                    <a:cubicBezTo>
                      <a:pt x="5146" y="23167"/>
                      <a:pt x="4932" y="23327"/>
                      <a:pt x="4718" y="23482"/>
                    </a:cubicBezTo>
                    <a:cubicBezTo>
                      <a:pt x="3690" y="24397"/>
                      <a:pt x="0" y="26319"/>
                      <a:pt x="315" y="27738"/>
                    </a:cubicBezTo>
                    <a:cubicBezTo>
                      <a:pt x="706" y="28741"/>
                      <a:pt x="1881" y="29144"/>
                      <a:pt x="2867" y="29262"/>
                    </a:cubicBezTo>
                    <a:cubicBezTo>
                      <a:pt x="2975" y="29283"/>
                      <a:pt x="3169" y="29294"/>
                      <a:pt x="3425" y="29294"/>
                    </a:cubicBezTo>
                    <a:cubicBezTo>
                      <a:pt x="4866" y="29294"/>
                      <a:pt x="8273" y="28963"/>
                      <a:pt x="9453" y="28414"/>
                    </a:cubicBezTo>
                    <a:lnTo>
                      <a:pt x="9453" y="28414"/>
                    </a:lnTo>
                    <a:cubicBezTo>
                      <a:pt x="9251" y="29052"/>
                      <a:pt x="9079" y="29702"/>
                      <a:pt x="8949" y="30357"/>
                    </a:cubicBezTo>
                    <a:cubicBezTo>
                      <a:pt x="7505" y="36573"/>
                      <a:pt x="13428" y="36531"/>
                      <a:pt x="17830" y="37236"/>
                    </a:cubicBezTo>
                    <a:cubicBezTo>
                      <a:pt x="17973" y="37243"/>
                      <a:pt x="18130" y="37247"/>
                      <a:pt x="18296" y="37247"/>
                    </a:cubicBezTo>
                    <a:cubicBezTo>
                      <a:pt x="19980" y="37247"/>
                      <a:pt x="22670" y="36854"/>
                      <a:pt x="22162" y="34764"/>
                    </a:cubicBezTo>
                    <a:cubicBezTo>
                      <a:pt x="21835" y="34013"/>
                      <a:pt x="21079" y="33585"/>
                      <a:pt x="20437" y="33123"/>
                    </a:cubicBezTo>
                    <a:cubicBezTo>
                      <a:pt x="19602" y="32531"/>
                      <a:pt x="18708" y="32044"/>
                      <a:pt x="17788" y="31604"/>
                    </a:cubicBezTo>
                    <a:lnTo>
                      <a:pt x="17788" y="31604"/>
                    </a:lnTo>
                    <a:cubicBezTo>
                      <a:pt x="20017" y="32158"/>
                      <a:pt x="22275" y="32598"/>
                      <a:pt x="24575" y="32687"/>
                    </a:cubicBezTo>
                    <a:cubicBezTo>
                      <a:pt x="25298" y="32747"/>
                      <a:pt x="26020" y="32776"/>
                      <a:pt x="26742" y="32776"/>
                    </a:cubicBezTo>
                    <a:cubicBezTo>
                      <a:pt x="29962" y="32776"/>
                      <a:pt x="33165" y="32195"/>
                      <a:pt x="36244" y="31238"/>
                    </a:cubicBezTo>
                    <a:cubicBezTo>
                      <a:pt x="36366" y="31188"/>
                      <a:pt x="36567" y="31163"/>
                      <a:pt x="36722" y="31104"/>
                    </a:cubicBezTo>
                    <a:cubicBezTo>
                      <a:pt x="36844" y="31444"/>
                      <a:pt x="36978" y="31784"/>
                      <a:pt x="37134" y="32116"/>
                    </a:cubicBezTo>
                    <a:cubicBezTo>
                      <a:pt x="38494" y="35931"/>
                      <a:pt x="42389" y="36552"/>
                      <a:pt x="45948" y="36720"/>
                    </a:cubicBezTo>
                    <a:cubicBezTo>
                      <a:pt x="46432" y="36733"/>
                      <a:pt x="47030" y="36750"/>
                      <a:pt x="47692" y="36750"/>
                    </a:cubicBezTo>
                    <a:cubicBezTo>
                      <a:pt x="50680" y="36750"/>
                      <a:pt x="54944" y="36404"/>
                      <a:pt x="55635" y="33782"/>
                    </a:cubicBezTo>
                    <a:cubicBezTo>
                      <a:pt x="55858" y="32057"/>
                      <a:pt x="54640" y="30374"/>
                      <a:pt x="53260" y="29450"/>
                    </a:cubicBezTo>
                    <a:cubicBezTo>
                      <a:pt x="52055" y="28573"/>
                      <a:pt x="50624" y="28086"/>
                      <a:pt x="49209" y="27679"/>
                    </a:cubicBezTo>
                    <a:cubicBezTo>
                      <a:pt x="48059" y="27369"/>
                      <a:pt x="46834" y="27259"/>
                      <a:pt x="45755" y="26747"/>
                    </a:cubicBezTo>
                    <a:cubicBezTo>
                      <a:pt x="46905" y="26428"/>
                      <a:pt x="49037" y="25325"/>
                      <a:pt x="49478" y="25169"/>
                    </a:cubicBezTo>
                    <a:cubicBezTo>
                      <a:pt x="49688" y="25056"/>
                      <a:pt x="52311" y="23843"/>
                      <a:pt x="52836" y="23255"/>
                    </a:cubicBezTo>
                    <a:cubicBezTo>
                      <a:pt x="59312" y="21513"/>
                      <a:pt x="65125" y="17052"/>
                      <a:pt x="67157" y="10542"/>
                    </a:cubicBezTo>
                    <a:cubicBezTo>
                      <a:pt x="68603" y="5013"/>
                      <a:pt x="64929" y="0"/>
                      <a:pt x="5955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2" name="Рисунок 131">
            <a:extLst>
              <a:ext uri="{FF2B5EF4-FFF2-40B4-BE49-F238E27FC236}">
                <a16:creationId xmlns:a16="http://schemas.microsoft.com/office/drawing/2014/main" id="{CCA9947F-9D19-4320-B172-2110A2E74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661" y="550426"/>
            <a:ext cx="4586733" cy="407086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62017" y="2124194"/>
            <a:ext cx="3770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</a:rPr>
              <a:t>Распределить организмы в соответствии с принадлежностью к царствам живой природы.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Прямоугольник 150"/>
          <p:cNvSpPr/>
          <p:nvPr/>
        </p:nvSpPr>
        <p:spPr>
          <a:xfrm>
            <a:off x="-52039" y="0"/>
            <a:ext cx="919603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312"/>
          <a:stretch/>
        </p:blipFill>
        <p:spPr>
          <a:xfrm>
            <a:off x="128093" y="296275"/>
            <a:ext cx="8835774" cy="4335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2039" y="0"/>
            <a:ext cx="9196039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0" t="35349" r="190" b="29963"/>
          <a:stretch/>
        </p:blipFill>
        <p:spPr>
          <a:xfrm>
            <a:off x="-52039" y="423747"/>
            <a:ext cx="9067573" cy="4448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31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 Day of Animal Rights by Slidesgo">
  <a:themeElements>
    <a:clrScheme name="Simple Light">
      <a:dk1>
        <a:srgbClr val="BA501D"/>
      </a:dk1>
      <a:lt1>
        <a:srgbClr val="FFF7AF"/>
      </a:lt1>
      <a:dk2>
        <a:srgbClr val="0A924F"/>
      </a:dk2>
      <a:lt2>
        <a:srgbClr val="040001"/>
      </a:lt2>
      <a:accent1>
        <a:srgbClr val="53B1EC"/>
      </a:accent1>
      <a:accent2>
        <a:srgbClr val="F082A8"/>
      </a:accent2>
      <a:accent3>
        <a:srgbClr val="7F553A"/>
      </a:accent3>
      <a:accent4>
        <a:srgbClr val="FFD394"/>
      </a:accent4>
      <a:accent5>
        <a:srgbClr val="FAE505"/>
      </a:accent5>
      <a:accent6>
        <a:srgbClr val="F7F5F6"/>
      </a:accent6>
      <a:hlink>
        <a:srgbClr val="04000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163</Words>
  <Application>Microsoft Office PowerPoint</Application>
  <PresentationFormat>Экран (16:9)</PresentationFormat>
  <Paragraphs>34</Paragraphs>
  <Slides>15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Bai Jamjuree</vt:lpstr>
      <vt:lpstr>Bebas Neue</vt:lpstr>
      <vt:lpstr>Boogaloo</vt:lpstr>
      <vt:lpstr>Cambria Math</vt:lpstr>
      <vt:lpstr>Nunito</vt:lpstr>
      <vt:lpstr>Nunito Light</vt:lpstr>
      <vt:lpstr>Times New Roman</vt:lpstr>
      <vt:lpstr>Global Day of Animal Rights by Slidesgo</vt:lpstr>
      <vt:lpstr>Повторение</vt:lpstr>
      <vt:lpstr>Разнообразие организмов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каким классам относятся изображенные на рисунках животные?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sch703-04</dc:creator>
  <cp:lastModifiedBy>Гостевой</cp:lastModifiedBy>
  <cp:revision>9</cp:revision>
  <dcterms:modified xsi:type="dcterms:W3CDTF">2023-12-14T03:42:03Z</dcterms:modified>
</cp:coreProperties>
</file>