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9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700808"/>
            <a:ext cx="5723468" cy="1828090"/>
          </a:xfrm>
        </p:spPr>
        <p:txBody>
          <a:bodyPr>
            <a:noAutofit/>
          </a:bodyPr>
          <a:lstStyle/>
          <a:p>
            <a:r>
              <a:rPr lang="ru-RU" sz="3200" dirty="0" smtClean="0"/>
              <a:t>Характеристика героев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романа «Война </a:t>
            </a:r>
            <a:r>
              <a:rPr lang="ru-RU" sz="3200" dirty="0" smtClean="0"/>
              <a:t>и мир» Николая Болконского 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>Пьер Безухова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3736622"/>
            <a:ext cx="3096344" cy="1348562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pPr algn="just">
              <a:lnSpc>
                <a:spcPct val="170000"/>
              </a:lnSpc>
            </a:pPr>
            <a:r>
              <a:rPr lang="ru-RU" sz="2500" dirty="0" smtClean="0"/>
              <a:t>Презентацию </a:t>
            </a:r>
            <a:r>
              <a:rPr lang="ru-RU" sz="2500" dirty="0" smtClean="0"/>
              <a:t>подготовила студентка 12 группы Чунакова </a:t>
            </a:r>
            <a:r>
              <a:rPr lang="ru-RU" sz="2500" dirty="0" smtClean="0"/>
              <a:t>Ангелина</a:t>
            </a:r>
          </a:p>
          <a:p>
            <a:pPr algn="just">
              <a:lnSpc>
                <a:spcPct val="170000"/>
              </a:lnSpc>
            </a:pPr>
            <a:r>
              <a:rPr lang="ru-RU" sz="2500" dirty="0" smtClean="0"/>
              <a:t>Руководитель: Бирюкова В.П.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43419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Николай Болконский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204864"/>
            <a:ext cx="2197770" cy="37568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204864"/>
            <a:ext cx="2374517" cy="37170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5366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548680"/>
            <a:ext cx="7704856" cy="5760640"/>
          </a:xfrm>
        </p:spPr>
        <p:txBody>
          <a:bodyPr>
            <a:normAutofit lnSpcReduction="10000"/>
          </a:bodyPr>
          <a:lstStyle/>
          <a:p>
            <a:r>
              <a:rPr lang="ru-RU" sz="1600" dirty="0"/>
              <a:t>Художественный портрет Николая Болконского основан на том, что он в прошлом был могущественной, известной в светских кругах персоной. Принадлежит к старинному дворянскому роду с большой историей</a:t>
            </a:r>
            <a:r>
              <a:rPr lang="ru-RU" sz="1600" b="1" dirty="0" smtClean="0"/>
              <a:t>.</a:t>
            </a:r>
          </a:p>
          <a:p>
            <a:r>
              <a:rPr lang="ru-RU" sz="1600" i="1" dirty="0"/>
              <a:t>«…этот известный князь Болконский</a:t>
            </a:r>
            <a:r>
              <a:rPr lang="ru-RU" sz="1600" i="1" dirty="0" smtClean="0"/>
              <a:t>…»</a:t>
            </a:r>
          </a:p>
          <a:p>
            <a:r>
              <a:rPr lang="ru-RU" sz="1600" dirty="0" smtClean="0"/>
              <a:t>У </a:t>
            </a:r>
            <a:r>
              <a:rPr lang="ru-RU" sz="1600" dirty="0"/>
              <a:t>князя Болконского за плечами военная служба, он ушёл в отставку в звании генерал-аншефа</a:t>
            </a:r>
            <a:r>
              <a:rPr lang="ru-RU" sz="1600" dirty="0" smtClean="0"/>
              <a:t>.</a:t>
            </a:r>
          </a:p>
          <a:p>
            <a:r>
              <a:rPr lang="ru-RU" sz="1600" i="1" dirty="0" smtClean="0"/>
              <a:t>«</a:t>
            </a:r>
            <a:r>
              <a:rPr lang="ru-RU" sz="1600" i="1" dirty="0"/>
              <a:t>Генерал-аншеф князь Николай Андреевич</a:t>
            </a:r>
            <a:r>
              <a:rPr lang="ru-RU" sz="1600" i="1" dirty="0" smtClean="0"/>
              <a:t>…»</a:t>
            </a:r>
          </a:p>
          <a:p>
            <a:r>
              <a:rPr lang="ru-RU" sz="1600" dirty="0"/>
              <a:t>Князь Болконский — очень богатый, но при этом скупой человек, привыкший жить весьма аскетично.</a:t>
            </a:r>
          </a:p>
          <a:p>
            <a:r>
              <a:rPr lang="ru-RU" sz="1600" dirty="0"/>
              <a:t>После отставки князь Болконский безвыездно живёт в одной из своих деревень, имении Лысые Горы, которое расположено в 150 верстах от Москвы и в 60 верстах от Смоленска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Николай Андреевич — пожилой человек, старик</a:t>
            </a:r>
            <a:r>
              <a:rPr lang="ru-RU" sz="1600" dirty="0" smtClean="0"/>
              <a:t>.</a:t>
            </a:r>
          </a:p>
          <a:p>
            <a:r>
              <a:rPr lang="ru-RU" sz="1600" i="1" dirty="0"/>
              <a:t>«Он больной и старый человек</a:t>
            </a:r>
            <a:r>
              <a:rPr lang="ru-RU" sz="1600" i="1" dirty="0" smtClean="0"/>
              <a:t>…»</a:t>
            </a:r>
          </a:p>
          <a:p>
            <a:r>
              <a:rPr lang="ru-RU" sz="1600" dirty="0"/>
              <a:t>Старый князь невысокого роста, худощавый, с маленькими изящными руками и ногами. Портретная характеристика князя Болконского основана на том, что, несмотря на преклонный возраст, он остаётся свежим, бодрым и активным. Николай Болконский — умный и проницательный человек, которого сложно обмануть. Несмотря на то что Николай Болконский ведет уединённый образ жизни, он в курсе всех событий в мире. Его очень беспокоит судьба России. Старый князь — невероятно деятельный человек, который не мыслит свою жизнь без работы, как умственной, так и физической. Он искренне презирает праздность и глупость</a:t>
            </a:r>
            <a:r>
              <a:rPr lang="ru-RU" sz="1600" dirty="0" smtClean="0"/>
              <a:t>. </a:t>
            </a:r>
          </a:p>
          <a:p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200274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548680"/>
            <a:ext cx="4392488" cy="576064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Николай Болконский самостоятельно обучает свою дочь Марью, делая особенный упор на математику. Он очень хочет, чтобы дочь была умной, рассудительной и не была похожа на пустых светских барышень. Благодаря своим личным качествам старый князь у всех без исключения вызывает чувство глубокой почтительности и даже страха. Николай Болконский, будучи высокомерным человеком, для которого большое значение играет принадлежность к тому или иному сословию, иногда способен делать исключения, чтобы продемонстрировать свою толерантность к простым людям. К своему сыну Андрею старый князь неизменно обращается в третьем лице. Николай Болконский не только очень любит своего сына, но и уважает его за стойкий характер, преданность службе. Николай Болконский — сильный духом человек. Узнав о смерти сына, он старается открыто не демонстрировать своего горя и ведёт прежний образ жизни. Однако, считая сына убитым, он заметно слабеет. Старый князь Николай Болконский умирает после второго приступа инсульта (удара) 15 августа 1812 года.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267" y="1032520"/>
            <a:ext cx="2592288" cy="40050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07135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Пьер Безухов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439" y="2120900"/>
            <a:ext cx="2558671" cy="36036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320" y="2119313"/>
            <a:ext cx="2703909" cy="36052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82884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548680"/>
            <a:ext cx="7632848" cy="5688632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Художественный портрет Пьера Безухова основан на том, что он является незаконнорождённым сыном богатого и влиятельного графа Безухова, который в начале произведения находится при </a:t>
            </a:r>
            <a:r>
              <a:rPr lang="ru-RU" dirty="0" smtClean="0"/>
              <a:t>смерти. Пьер </a:t>
            </a:r>
            <a:r>
              <a:rPr lang="ru-RU" dirty="0"/>
              <a:t>Безухов является дальним родственником князя Василия Курагина. В статусе незаконнорождённого сына Пьер Безухов занимает низшую ступень в светском обществе. По велению отца Пьер Безухов едет в столицу, где поселяется в доме дальнего родственника Василия Курагина, чтобы осмотреться и выбрать себе дальнейшую карьеру. Но, вместо того чтобы заняться делом, он участвует в кутежах в компании с Анатолем Курагиным. Пьер — любимый сына старого графа, который перед смертью решает узаконить его права, написав прошение самому государю. После смерти графа Безухова наследником его огромного состояния становится Пьер, который был утверждён в своих законных правах. Безухов, пленённый красотой Элен Курагиной, становится её супругом. В 1813 году овдовевший Безухов берет в жены Наташу Ростову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767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548680"/>
            <a:ext cx="4032448" cy="576064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 начале произведения, в 1805 году, Пьер был молодым человеком, ему едва исполнилось 20 лет. Портретная характеристика Пьера основана на его массивном телосложении и высоком росте. Пьер склонен к </a:t>
            </a:r>
            <a:r>
              <a:rPr lang="ru-RU" dirty="0" smtClean="0"/>
              <a:t>полноте, неуклюж </a:t>
            </a:r>
            <a:r>
              <a:rPr lang="ru-RU" dirty="0"/>
              <a:t>и очень силён. Внешний вид Пьера Безухова меняется после пребывания в плену. Он заметно худеет, отращивает бороду и усы, его взгляд становится твёрдым и спокойным.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908720"/>
            <a:ext cx="3200400" cy="21160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645024"/>
            <a:ext cx="3131840" cy="1957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70441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34</TotalTime>
  <Words>629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Brush Script MT</vt:lpstr>
      <vt:lpstr>Constantia</vt:lpstr>
      <vt:lpstr>Franklin Gothic Book</vt:lpstr>
      <vt:lpstr>Rage Italic</vt:lpstr>
      <vt:lpstr>Кнопка</vt:lpstr>
      <vt:lpstr>Характеристика героев  романа «Война и мир» Николая Болконского    Пьер Безухова</vt:lpstr>
      <vt:lpstr>Николай Болконский</vt:lpstr>
      <vt:lpstr>Презентация PowerPoint</vt:lpstr>
      <vt:lpstr>Презентация PowerPoint</vt:lpstr>
      <vt:lpstr>Пьер Безухов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Характеристика героев из поэмы «Война и мир» Николая Болконского  и Пьер Безухова</dc:title>
  <dc:creator>user</dc:creator>
  <cp:lastModifiedBy>Привет</cp:lastModifiedBy>
  <cp:revision>6</cp:revision>
  <dcterms:created xsi:type="dcterms:W3CDTF">2024-01-31T16:43:22Z</dcterms:created>
  <dcterms:modified xsi:type="dcterms:W3CDTF">2024-02-11T16:30:26Z</dcterms:modified>
</cp:coreProperties>
</file>