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56" r:id="rId4"/>
    <p:sldId id="270" r:id="rId5"/>
    <p:sldId id="258" r:id="rId6"/>
    <p:sldId id="259" r:id="rId7"/>
    <p:sldId id="271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B4ED5-BC59-43C8-8555-D58B52114B5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FB4B7-77DD-420F-BEEC-0B770E2F0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И снова о рыцарях...Кто такие рыцари?....Коротко обо  всём....(Продолжение)...."/>
          <p:cNvPicPr>
            <a:picLocks noChangeAspect="1" noChangeArrowheads="1"/>
          </p:cNvPicPr>
          <p:nvPr/>
        </p:nvPicPr>
        <p:blipFill>
          <a:blip r:embed="rId2" cstate="print"/>
          <a:srcRect r="2352" b="9919"/>
          <a:stretch>
            <a:fillRect/>
          </a:stretch>
        </p:blipFill>
        <p:spPr bwMode="auto">
          <a:xfrm>
            <a:off x="179512" y="188640"/>
            <a:ext cx="8795161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530120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i="1" dirty="0" smtClean="0">
                <a:solidFill>
                  <a:schemeClr val="bg1"/>
                </a:solidFill>
                <a:latin typeface="Georgia" pitchFamily="18" charset="0"/>
              </a:rPr>
              <a:t>Рыцари и замки</a:t>
            </a:r>
            <a:endParaRPr lang="ru-RU" sz="6000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В рыцарском замке». | ВКонтакте"/>
          <p:cNvPicPr>
            <a:picLocks noChangeAspect="1" noChangeArrowheads="1"/>
          </p:cNvPicPr>
          <p:nvPr/>
        </p:nvPicPr>
        <p:blipFill>
          <a:blip r:embed="rId2" cstate="print"/>
          <a:srcRect l="44396" t="54078" r="23317" b="14423"/>
          <a:stretch>
            <a:fillRect/>
          </a:stretch>
        </p:blipFill>
        <p:spPr bwMode="auto">
          <a:xfrm>
            <a:off x="0" y="0"/>
            <a:ext cx="911479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Внутри замка / Фортификационные сооружения средневеков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Что делали люди в Средневековье, чтобы отопить огромные каменные замки? |  Путешествия, туризм, наука | Дзен"/>
          <p:cNvPicPr>
            <a:picLocks noChangeAspect="1" noChangeArrowheads="1"/>
          </p:cNvPicPr>
          <p:nvPr/>
        </p:nvPicPr>
        <p:blipFill>
          <a:blip r:embed="rId2" cstate="print"/>
          <a:srcRect l="26022" t="32099"/>
          <a:stretch>
            <a:fillRect/>
          </a:stretch>
        </p:blipFill>
        <p:spPr bwMode="auto">
          <a:xfrm>
            <a:off x="-1" y="0"/>
            <a:ext cx="917557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Презентация проект Рыцарский замок"/>
          <p:cNvPicPr>
            <a:picLocks noChangeAspect="1" noChangeArrowheads="1"/>
          </p:cNvPicPr>
          <p:nvPr/>
        </p:nvPicPr>
        <p:blipFill>
          <a:blip r:embed="rId2" cstate="print"/>
          <a:srcRect l="12600" t="5600" b="19334"/>
          <a:stretch>
            <a:fillRect/>
          </a:stretch>
        </p:blipFill>
        <p:spPr bwMode="auto">
          <a:xfrm>
            <a:off x="-1" y="0"/>
            <a:ext cx="912389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бал в средневековом замке, придворные танцуют, принц и дама, горят свечи, готика, высококачественно , реалистично, кинофильм"/>
          <p:cNvPicPr>
            <a:picLocks noChangeAspect="1" noChangeArrowheads="1"/>
          </p:cNvPicPr>
          <p:nvPr/>
        </p:nvPicPr>
        <p:blipFill>
          <a:blip r:embed="rId2" cstate="print"/>
          <a:srcRect t="16191" b="15201"/>
          <a:stretch>
            <a:fillRect/>
          </a:stretch>
        </p:blipFill>
        <p:spPr bwMode="auto">
          <a:xfrm>
            <a:off x="0" y="0"/>
            <a:ext cx="919614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Жизнь рыцаря в средневековье | Интересный сайт"/>
          <p:cNvPicPr>
            <a:picLocks noChangeAspect="1" noChangeArrowheads="1"/>
          </p:cNvPicPr>
          <p:nvPr/>
        </p:nvPicPr>
        <p:blipFill>
          <a:blip r:embed="rId2" cstate="print"/>
          <a:srcRect l="5107" r="10633"/>
          <a:stretch>
            <a:fillRect/>
          </a:stretch>
        </p:blipFill>
        <p:spPr bwMode="auto">
          <a:xfrm>
            <a:off x="0" y="0"/>
            <a:ext cx="91339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4 сословия: кому из женщин Средневековья жилось хорошо | Историчок |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сторические фоны для презентаций (31 фото) | Презентация, Литература,  История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</p:spPr>
      </p:pic>
      <p:pic>
        <p:nvPicPr>
          <p:cNvPr id="29698" name="Picture 2" descr="Рыцарский зал в Эрмитаже ⚔️: где находится, описание экспонат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836712"/>
            <a:ext cx="8644335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Рыцарский зал </a:t>
            </a:r>
            <a:r>
              <a:rPr lang="ru-RU" sz="3600" b="1" i="1" smtClean="0">
                <a:solidFill>
                  <a:schemeClr val="accent6">
                    <a:lumMod val="50000"/>
                  </a:schemeClr>
                </a:solidFill>
              </a:rPr>
              <a:t>в Эрмитаже 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Исторические фоны для презентаций (31 фото) | Презентация, Литература,  История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4824536"/>
          </a:xfrm>
        </p:spPr>
        <p:txBody>
          <a:bodyPr>
            <a:noAutofit/>
          </a:bodyPr>
          <a:lstStyle/>
          <a:p>
            <a:r>
              <a:rPr lang="ru-RU" sz="3200" dirty="0" smtClean="0"/>
              <a:t>Основой армий стран средневековой Европы были рыцари — всадники, облачённые в тяжёлые металлические доспехи. Никакие пешие воины или легковооружённые всадники не могли противостоять им в бою. Рыцари оставались самой мощной военной силой до конца эпохи Средних веков, когда было изобретено ручное огнестрельное оружие.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РЕДНЕВЕКОВЬЕ. ЭПОХА РЫЦАРЕЙ. | Надежда Моисеевская |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Исторические фоны для презентаций (31 фото) | Презентация, Литература,  История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5301208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+mj-lt"/>
              </a:rPr>
              <a:t>Чтобы стать рыцарем, мальчик должен был учиться вежливости и законам рыцарства. Потом, в 14 лет, он получал меч и становился оруженосцем — помогал рыцарю с его оружием, ухаживал за его лошадью, сам учился владеть оружием, ездить верхом.</a:t>
            </a:r>
            <a:endParaRPr lang="ru-RU" sz="2000" b="1" dirty="0">
              <a:latin typeface="+mj-lt"/>
            </a:endParaRPr>
          </a:p>
        </p:txBody>
      </p:sp>
      <p:pic>
        <p:nvPicPr>
          <p:cNvPr id="28674" name="Picture 2" descr="Странствующий рыца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88640"/>
            <a:ext cx="5112568" cy="51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Замок (строение) —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Поддельные замки рыцарей | Исторические сражения | Дзен"/>
          <p:cNvPicPr>
            <a:picLocks noChangeAspect="1" noChangeArrowheads="1"/>
          </p:cNvPicPr>
          <p:nvPr/>
        </p:nvPicPr>
        <p:blipFill>
          <a:blip r:embed="rId2" cstate="print"/>
          <a:srcRect l="17300" r="17734" b="33200"/>
          <a:stretch>
            <a:fillRect/>
          </a:stretch>
        </p:blipFill>
        <p:spPr bwMode="auto">
          <a:xfrm>
            <a:off x="0" y="0"/>
            <a:ext cx="91805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сторические фоны для презентаций (31 фото) | Презентация, Литература,  История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604448" cy="4525963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Про рыцарские замки:</a:t>
            </a:r>
            <a:endParaRPr lang="ru-RU" sz="2400" dirty="0" smtClean="0"/>
          </a:p>
          <a:p>
            <a:r>
              <a:rPr lang="ru-RU" sz="2400" dirty="0" smtClean="0"/>
              <a:t>Замки в те времена строили на высоком холме, чтобы завидеть неприятеля издали. Перед замком оставляли поле и луг, чтобы подходы к замку хорошо просматривались. Вокруг крепостной стены был ров, которой заполняли водой. К стенам замка не подберешься и главное — не подкопаешься. Войти в замок можно было только через подъемный мост.</a:t>
            </a:r>
          </a:p>
          <a:p>
            <a:r>
              <a:rPr lang="ru-RU" sz="2400" dirty="0" smtClean="0"/>
              <a:t>Главное здание замка — замковая башня. Самое надежное место во всем замке. Здесь старались еще во время строительства найти родник с водой — во время осады это было особенно важно. И еще рыли подземный ход из башни к ближайшему лесу или речке. Здесь жили обитатели замка. В башне находилась большая зала для пиров и обедов. Были спальни для хозяев и детей, комнаты для гостей и прислуги.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В рыцарском замке». | ВКонтакт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Главный вход в замок"/>
          <p:cNvPicPr>
            <a:picLocks noChangeAspect="1" noChangeArrowheads="1"/>
          </p:cNvPicPr>
          <p:nvPr/>
        </p:nvPicPr>
        <p:blipFill>
          <a:blip r:embed="rId2" cstate="print"/>
          <a:srcRect l="5901" r="3538" b="9051"/>
          <a:stretch>
            <a:fillRect/>
          </a:stretch>
        </p:blipFill>
        <p:spPr bwMode="auto">
          <a:xfrm>
            <a:off x="0" y="-1"/>
            <a:ext cx="9144000" cy="6887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197</Words>
  <Application>Microsoft Office PowerPoint</Application>
  <PresentationFormat>Экран (4:3)</PresentationFormat>
  <Paragraphs>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Рыцари и замки</vt:lpstr>
      <vt:lpstr>Основой армий стран средневековой Европы были рыцари — всадники, облачённые в тяжёлые металлические доспехи. Никакие пешие воины или легковооружённые всадники не могли противостоять им в бою. Рыцари оставались самой мощной военной силой до конца эпохи Средних веков, когда было изобретено ручное огнестрельное оружие.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Рыцарский зал в Эрмитаже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Рыцари и замки</dc:title>
  <dc:creator>Пользователь Windows</dc:creator>
  <cp:lastModifiedBy>Пользователь Windows</cp:lastModifiedBy>
  <cp:revision>9</cp:revision>
  <dcterms:created xsi:type="dcterms:W3CDTF">2024-01-15T15:56:12Z</dcterms:created>
  <dcterms:modified xsi:type="dcterms:W3CDTF">2024-02-11T16:33:49Z</dcterms:modified>
</cp:coreProperties>
</file>