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8" r:id="rId13"/>
    <p:sldId id="277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Гарантии и компенсации работникам, совмещающим работу с получением </a:t>
            </a:r>
            <a:r>
              <a:rPr lang="ru-RU" sz="2800" b="1" dirty="0" smtClean="0"/>
              <a:t>образования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11 класс, право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Согласно ч. 1 ст. 286 ТК РФ лицам, работающим по совместительству, ежегодные оплачиваемые отпуска предоставляются одновременно с отпуском по основной работе. Если на работе по совместительству сотрудник не отработал 6 месяцев, отпуск предоставляется авансом. То есть работодатель, у которого сотрудник работает по совместительству, обязан предоставить ему только ежегодный оплачиваемый отпуск </a:t>
            </a:r>
            <a:r>
              <a:rPr lang="ru-RU" dirty="0" smtClean="0"/>
              <a:t>одновременно </a:t>
            </a:r>
            <a:r>
              <a:rPr lang="ru-RU" dirty="0" smtClean="0"/>
              <a:t>с отпуском по основному месту работы.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Предоставление совместителям учебного отпуска или ежегодного оплачиваемого отпуска одновременно с учебным отпуском по основной работе Трудовой кодекс не предусматривает.</a:t>
            </a:r>
          </a:p>
          <a:p>
            <a:r>
              <a:rPr lang="ru-RU" dirty="0" smtClean="0"/>
              <a:t>Таким образом, на работе по совместительству можно обратиться к работодателю с копией справки-вызова и заявлением с просьбой только об отпуске без сохранения заработной платы на время учебного отпуска. И если работодатель не возражает</a:t>
            </a:r>
            <a:r>
              <a:rPr lang="ru-RU" dirty="0" smtClean="0"/>
              <a:t>,</a:t>
            </a:r>
            <a:r>
              <a:rPr lang="ru-RU" dirty="0" smtClean="0"/>
              <a:t> совместитель на время обучения оформит отпуск за свой счет, продолжительность которого определяется по соглашению работодателя и работника.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Виды отпуска</a:t>
            </a:r>
          </a:p>
          <a:p>
            <a:r>
              <a:rPr lang="ru-RU" dirty="0" smtClean="0"/>
              <a:t>Виды и продолжительность отпусков в зависимости от программ образования и формы обучения представим в таблице.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1"/>
            <a:ext cx="8496944" cy="144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8208912" cy="4083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84249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8208911" cy="2816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496944" cy="505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820472" cy="552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424936" cy="495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42493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предоставления учебного отпуска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Как уже было отмечено, основанием для учебного отпуска при соблюдении всех остальных условий является справка-вызов, выдаваемая работнику образовательным учреждением. Форма справки-вызова, дающей право на предоставление гарантий и компенсаций лицам, совмещающим работу с получением образования, утверждена Приказом </a:t>
            </a:r>
            <a:r>
              <a:rPr lang="ru-RU" dirty="0" err="1" smtClean="0"/>
              <a:t>Минобрнауки</a:t>
            </a:r>
            <a:r>
              <a:rPr lang="ru-RU" dirty="0" smtClean="0"/>
              <a:t> РФ от 19.12.2013 № 1368. Одновременно со справкой работодатели, как правило, запрашивают у работника заявление с просьбой об учебном отпуске.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соответствии с гл. 26 ТК РФ работодатель обязан предоставлять лицам, совмещающим работу с получением образования, дополнительные учебные отпуска. Данная обязанность возникает вне зависимости от того, изъявил ли желание учиться сам работник или его направил на обучение работодатель.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предоставления учебного отпуска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Заявление не является обязательным документом согласно законодательству и его отсутствие не должно быть основанием для отказа работнику в отпуске.</a:t>
            </a:r>
          </a:p>
          <a:p>
            <a:r>
              <a:rPr lang="ru-RU" dirty="0" smtClean="0"/>
              <a:t>Сроки представления работником справки-вызова не установлены, поэтому работник может представить ее в любое время, хоть накануне учебного отпуска.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предоставления учебного отпуска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 основании справки-вызова (и заявления) работодатель издает приказ о предоставлении дополнительного отпуска, который может быть оформлен по унифицированной форме Т-6, утвержденной Постановлением Госкомстата РФ от 05.01.2004 № 1. В приказе указывается, какой вид дополнительного (учебного) отпуска предоставляется: с сохранением среднего заработка или без такового. Работник должен быть ознакомлен с приказом под подпись.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 соглашению между работодателем и работником к учебному отпуску могут присоединяться ежегодные оплачиваемые отпуска (ч. 2 ст. 177 ТК РФ).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Отпуска могут быть как оплачиваемыми, так и неоплачиваемыми – на это влияет форма обучения работника (очная, заочная или </a:t>
            </a:r>
            <a:r>
              <a:rPr lang="ru-RU" dirty="0" err="1" smtClean="0"/>
              <a:t>очно-заочная</a:t>
            </a:r>
            <a:r>
              <a:rPr lang="ru-RU" dirty="0" smtClean="0"/>
              <a:t>). В основном, если работник обучается </a:t>
            </a:r>
            <a:r>
              <a:rPr lang="ru-RU" dirty="0" err="1" smtClean="0"/>
              <a:t>очно</a:t>
            </a:r>
            <a:r>
              <a:rPr lang="ru-RU" dirty="0" smtClean="0"/>
              <a:t>, отпуск не оплачивается, а если заочно или </a:t>
            </a:r>
            <a:r>
              <a:rPr lang="ru-RU" dirty="0" err="1" smtClean="0"/>
              <a:t>очно-заочно</a:t>
            </a:r>
            <a:r>
              <a:rPr lang="ru-RU" dirty="0" smtClean="0"/>
              <a:t> – оплачивается.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Однако у работодателя нет обязанности предоставлять учебные отпуска всем без исключения обучающимся работникам, поскольку законодатель установил для этого определенные условия.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При этом учебный отпуск предоставляется не только работникам, которые получают образование впервые, но и уже имеющим профессиональное образование соответствующего уровня и направленным для получения образования работодателем по трудовому или ученическому договору, заключенному в письменной форме (ч. 1 ст. 177 ТК РФ).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Гарантии и компенсации работникам, получающим образование соответствующего уровня не впервые и по своей инициативе, а также обучающимся по не имеющим государственной аккредитации программам, могут устанавливаться коллективным или трудовым договором.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Успешно обучающимся считается тот, кто не имеет задолженности за предыдущий курс (семестр), подтверждением чему является справка-вызов, без предъявления которой работником учебный отпуск работодатель предоставлять не обязан.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работник получает образование одновременно в двух организациях, осуществляющих образовательную деятельность, учебный отпуск предоставляется только в связи с получением образования в одной из этих организаций (по выбору работника).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Гарантии и компенсации сотрудникам, совмещающим работу с получением образования, предоставляются только по основному месту работы (ст. 287 ТК РФ).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114</TotalTime>
  <Words>67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Городская</vt:lpstr>
      <vt:lpstr>Гарантии и компенсации работникам, совмещающим работу с получением образования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Порядок предоставления учебного отпуска </vt:lpstr>
      <vt:lpstr>Порядок предоставления учебного отпуска </vt:lpstr>
      <vt:lpstr>Порядок предоставления учебного отпуска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Гарантии и компенсации работникам, совмещающим работу с получением образования</dc:title>
  <dc:creator>C</dc:creator>
  <cp:lastModifiedBy>C</cp:lastModifiedBy>
  <cp:revision>37</cp:revision>
  <dcterms:created xsi:type="dcterms:W3CDTF">2024-02-11T12:40:20Z</dcterms:created>
  <dcterms:modified xsi:type="dcterms:W3CDTF">2024-02-11T14:36:48Z</dcterms:modified>
</cp:coreProperties>
</file>