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98" r:id="rId4"/>
    <p:sldId id="299" r:id="rId5"/>
    <p:sldId id="300" r:id="rId6"/>
    <p:sldId id="257" r:id="rId7"/>
    <p:sldId id="265" r:id="rId8"/>
    <p:sldId id="258" r:id="rId9"/>
    <p:sldId id="266" r:id="rId10"/>
    <p:sldId id="260" r:id="rId11"/>
    <p:sldId id="261" r:id="rId12"/>
    <p:sldId id="262" r:id="rId13"/>
    <p:sldId id="263" r:id="rId14"/>
    <p:sldId id="267" r:id="rId15"/>
    <p:sldId id="268" r:id="rId16"/>
    <p:sldId id="269" r:id="rId17"/>
    <p:sldId id="270" r:id="rId18"/>
    <p:sldId id="271" r:id="rId19"/>
    <p:sldId id="274" r:id="rId20"/>
    <p:sldId id="272" r:id="rId21"/>
    <p:sldId id="273" r:id="rId22"/>
    <p:sldId id="264" r:id="rId23"/>
    <p:sldId id="275" r:id="rId24"/>
    <p:sldId id="276" r:id="rId25"/>
    <p:sldId id="277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301" r:id="rId45"/>
    <p:sldId id="302" r:id="rId46"/>
    <p:sldId id="303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История, 7 класс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Земские соборы. Роль патриарха Филарета в управлении Россией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Цели Земского Собора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Земский Собор имел несколько основных целей и задач:</a:t>
            </a:r>
          </a:p>
          <a:p>
            <a:r>
              <a:rPr lang="ru-RU" b="1" dirty="0" smtClean="0"/>
              <a:t>Политическое самоуправление: </a:t>
            </a:r>
            <a:r>
              <a:rPr lang="ru-RU" dirty="0" smtClean="0"/>
              <a:t>Собор был призван представлять интересы различных социальных групп, включая дворянство, духовенство, городское население и крестьянство. Он обеспечивал народное представительство и позволял широким слоям населения высказывать свое мнение в вопросах управления государством.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Земского собора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Принятие законов: </a:t>
            </a:r>
            <a:r>
              <a:rPr lang="ru-RU" dirty="0" smtClean="0"/>
              <a:t>Собор обсуждал и принимал важные законы и политические решения. Это позволяло участникам Собора влиять на формирование законодательства и политические процессы в стране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Земского собора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Социальная беспризорность: </a:t>
            </a:r>
            <a:r>
              <a:rPr lang="ru-RU" dirty="0" smtClean="0"/>
              <a:t>Земский Собор выполнял важные функции в области социальной защиты. Он занимался вопросами помощи нуждающимся слоям населения, в том числе беженцам и бедным.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Земского собора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Выборная монархия: </a:t>
            </a:r>
            <a:r>
              <a:rPr lang="ru-RU" dirty="0" smtClean="0"/>
              <a:t>В приглашениях на Земский Собор помещалось слово "избранный". Это говорит о том, что Собор был своего рода выборным органом монархической власти. Члены Собора выбирались из разных слоев населения и должны были представлять интересы своих избирателей. Это способствовало вовлечению населения в политический процесс и создавало чувство ответственности у представителей власти перед народом.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Земские соборы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1549 год</a:t>
            </a:r>
            <a:r>
              <a:rPr lang="ru-RU" dirty="0" smtClean="0"/>
              <a:t> – после многих лет междоусобных свар знати Россия нуждалась в общественном примирении; первый земский собор обеспечил его и подготавливает почву для целой серии больших реформ.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Земские соборы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1566 год</a:t>
            </a:r>
            <a:r>
              <a:rPr lang="ru-RU" dirty="0" smtClean="0"/>
              <a:t> – Иван IV спрашивает у своего народа, готов ли он и дальше нести тяготы большой Ливонской войны? В мае 1566-го Москву посетило литовское посольство и передало условия мирного соглашения, весьма невыгодные для России. Царь понимал, что продолжение войны может стоить очень дорого: боевые действия затягивались, требуя все новых затрат. Но мириться, уступив слишком многое, он не желал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Земские соборы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этой ситуации Ивана Васильевич решил созвать представителей самых разных слоев русского общества, послушать их советы, узнать их настроения. Собралось 380 человек – великое многолюдство по тем временам. Общее решение было: вести войну. Нельзя мириться, уступая наглости и дерзкому напору неприятеля.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Земские соборы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1598 год</a:t>
            </a:r>
            <a:r>
              <a:rPr lang="ru-RU" dirty="0" smtClean="0"/>
              <a:t> – пресеклась династия московских Рюриковичей, и земский собор возводит на престол Бориса Годунова, приходившегося шурином государю Федору Ивановичу.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Земские соборы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1613 год</a:t>
            </a:r>
            <a:r>
              <a:rPr lang="ru-RU" dirty="0" smtClean="0"/>
              <a:t> – земский собор привел на русский престол государя Михаила Федоровича, первого из династии Романовых. На протяжении нескольких лет его правления земские соборы созывались постоянно. Они фактически слились в один большой земский собор, работавший, если воспользоваться лексикой наших дней, как коллективный «антикризисный менеджер». В полуживой стране, разоряемой мятежными казаками, интервентами и просто размножившейся уголовщиной, он собирал деньги, формировал армии, бросал их на врага.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0"/>
            <a:ext cx="4503068" cy="3273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789040"/>
            <a:ext cx="313184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0"/>
            <a:ext cx="3168352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276872"/>
            <a:ext cx="2160240" cy="364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3356992"/>
            <a:ext cx="302433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1. Годы создания Земского Собора</a:t>
            </a:r>
          </a:p>
          <a:p>
            <a:pPr>
              <a:buNone/>
            </a:pPr>
            <a:r>
              <a:rPr lang="ru-RU" b="1" dirty="0" smtClean="0"/>
              <a:t>2. Зачем нужен Земский Собор</a:t>
            </a:r>
          </a:p>
          <a:p>
            <a:pPr>
              <a:buNone/>
            </a:pPr>
            <a:r>
              <a:rPr lang="ru-RU" b="1" dirty="0" smtClean="0"/>
              <a:t>3. Итоги работы Земских соборов</a:t>
            </a:r>
          </a:p>
          <a:p>
            <a:pPr>
              <a:buNone/>
            </a:pPr>
            <a:r>
              <a:rPr lang="ru-RU" b="1" dirty="0" smtClean="0"/>
              <a:t>4. Роль патриарха Филарета в управлении страной</a:t>
            </a: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Земские соборы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1648 год</a:t>
            </a:r>
            <a:r>
              <a:rPr lang="ru-RU" dirty="0" smtClean="0"/>
              <a:t> – Московское государство сотрясается от целой волны бунтов; дабы успокоить народ, правительство приводит в порядок законодательство и вводит громадный свод российского права – Соборное Уложение царя Алексея Михайловича; Уложение обсуждается на земском соборе.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Земские соборы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1651</a:t>
            </a:r>
            <a:r>
              <a:rPr lang="ru-RU" dirty="0" smtClean="0"/>
              <a:t> и </a:t>
            </a:r>
            <a:r>
              <a:rPr lang="ru-RU" b="1" dirty="0" smtClean="0"/>
              <a:t>1653</a:t>
            </a:r>
            <a:r>
              <a:rPr lang="ru-RU" dirty="0" smtClean="0"/>
              <a:t> годы – гетман Богдан Хмельницкий от имени казачества Малороссии обращается к царю Алексею Михайловичу с призывом принять его и казачье воинство в российское подданство. Если государь согласится с его предложением, быть большой войне с Польшей, которая не пожелает отпустить принадлежащую ей казачью область без боя. Дважды представители земли, съехавшись на собор говорят Алексею Михайловичу: гетмана с единоверными православными казаками принять, а с поляками – что ж, готовы сразиться, если понадобится… Последовавшая за этим тяжелая война длилась тринадцать лет, но в 1667 году привела Россию к победе.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работы Земских соборов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Земский Собор был важным историческим органом самоуправления</a:t>
            </a:r>
            <a:r>
              <a:rPr lang="ru-RU" dirty="0" smtClean="0"/>
              <a:t>, который занимал центральное место в политической системе России. Он предоставлял возможность различным слоям населения высказывать свое мнение и влиять на принятие важных решений.</a:t>
            </a:r>
          </a:p>
          <a:p>
            <a:r>
              <a:rPr lang="ru-RU" b="1" dirty="0" smtClean="0"/>
              <a:t>Земский Собор также обеспечивал социальную защиту </a:t>
            </a:r>
            <a:r>
              <a:rPr lang="ru-RU" dirty="0" smtClean="0"/>
              <a:t>и выполнял важные </a:t>
            </a:r>
            <a:r>
              <a:rPr lang="ru-RU" b="1" dirty="0" smtClean="0"/>
              <a:t>функции в области управления страной</a:t>
            </a:r>
            <a:r>
              <a:rPr lang="ru-RU" dirty="0" smtClean="0"/>
              <a:t>. </a:t>
            </a:r>
            <a:r>
              <a:rPr lang="ru-RU" b="1" dirty="0" smtClean="0"/>
              <a:t>Все это делало Собор значимым институтом для развития России и формирования ее политической системы.</a:t>
            </a:r>
            <a:endParaRPr lang="ru-RU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3-й Великий Государь Святейший </a:t>
            </a:r>
            <a:r>
              <a:rPr lang="ru-RU" sz="2400" b="1" dirty="0" err="1" smtClean="0">
                <a:solidFill>
                  <a:schemeClr val="tx1"/>
                </a:solidFill>
              </a:rPr>
              <a:t>Божиею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</a:rPr>
              <a:t>милостию</a:t>
            </a:r>
            <a:r>
              <a:rPr lang="ru-RU" sz="2400" b="1" dirty="0" smtClean="0">
                <a:solidFill>
                  <a:schemeClr val="tx1"/>
                </a:solidFill>
              </a:rPr>
              <a:t> Патриарх Московский и всея </a:t>
            </a:r>
            <a:r>
              <a:rPr lang="ru-RU" sz="2400" b="1" dirty="0" err="1" smtClean="0">
                <a:solidFill>
                  <a:schemeClr val="tx1"/>
                </a:solidFill>
              </a:rPr>
              <a:t>Русии</a:t>
            </a:r>
            <a:r>
              <a:rPr lang="ru-RU" sz="2400" b="1" dirty="0" smtClean="0">
                <a:solidFill>
                  <a:schemeClr val="tx1"/>
                </a:solidFill>
              </a:rPr>
              <a:t> Филарет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188" y="1447800"/>
            <a:ext cx="537882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Отец будущего патриарха был родным братом царицы Анастасии, которая позднее стала первой женой царя Иоанна Грозного. Именно с Никиты Романовича, который в свою очередь был потомком Романа Захарьина-Юрьева, род стал именоваться как Романовы. Федор был самым старшим из шести сыновей и родился от второго брака Никиты Романовича с княжной Евдокией, принадлежавшей знаменитому княжескому семейству Горбатых-Шуйских. Точная дата рождения Федора Никитича неизвестна, указывается лишь то, что он появился на свет не ранее 1554-го года.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народе об отце Федора говорили не иначе как о заступнике, сумевшим не только пойти против воли царя Иоанна, но и остаться при этом целым и невредимым. А слава его сестры Анастасии во многом помогла роду Романовых возвыситься в глазах знати. После неожиданной смерти царя в 1584-м и вступления на престол Федора Иоанновича, Никита Романович вошел в состав Думы своего племянника. Вместе с ним в «верховной думе» состоял и некто Борис Годунов, бывший братом жены новоизбранного государя и крайне заинтересованный в поддержке влиятельного Никиты Романовича. 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60648"/>
            <a:ext cx="553305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23728" y="50131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Светлана Ивлева. Патриарх Филарет(Романов) и сретенский игумен Ефрем в польском плену 1613-1619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При всей продуманности большинства своих политических шагов Филарет был крайне нетерпим к чужому влиянию на своего сына. Всех, кто пытался своими действиями изменить решения царя, включая представителей знатных родов, он, не задумываясь, отправлял подальше от двора. «Патриархальный абсолютизм» привел к тому, что в 1619-м году назначенный Собор был отменен, поскольку патриарх, по его же словам, сам знал как устроить Московское государство.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1627-м Филарет без объяснений отверг челобитье торговых и служивых людей из государевых городов, которые просили остановить засилье чужеземцев на внутреннем рынке. Безграничной властью пользовался Романов и в своей огромной епархии, которая (по данным от 1625-го года) охватывала сорок с небольшим городов и уездов. Он получил полное право вершить как духовный, так и гражданский суд над людьми, невзирая на их положение и сословие.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Царь Михаил после рассмотрения жалоб, поступивших к нему от Новгородского и Вологодского архиереев, единоличным решением наделил их правом самостоятельно «судить и ведать в духовных делах». Также, несмотря на возражения Филарета, государь выдавал церквям и монастырям указанных епархий несудимые грамоты. Но патриарх и здесь нашел способ управы. В 1622-м он объявил о необходимости пересмотра и нового утверждения всех выданных ранее бумаг.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8204448" cy="27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Любовь к сыну не помешала Филарету участвовать в создании «Сказания», где патриарх изображен не иначе как представитель Бога на земле, а царь обязан почитать его «по превосходящему </a:t>
            </a:r>
            <a:r>
              <a:rPr lang="ru-RU" dirty="0" err="1" smtClean="0"/>
              <a:t>святительству</a:t>
            </a:r>
            <a:r>
              <a:rPr lang="ru-RU" dirty="0" smtClean="0"/>
              <a:t>». Отдельной главой деятельности Федора Никитича стала ситуация с сожжением «литовских» книг после того как в 1627-м в «Евангелии» </a:t>
            </a:r>
            <a:r>
              <a:rPr lang="ru-RU" dirty="0" err="1" smtClean="0"/>
              <a:t>Транквиллиона</a:t>
            </a:r>
            <a:r>
              <a:rPr lang="ru-RU" dirty="0" smtClean="0"/>
              <a:t> </a:t>
            </a:r>
            <a:r>
              <a:rPr lang="ru-RU" dirty="0" err="1" smtClean="0"/>
              <a:t>Старовецкого</a:t>
            </a:r>
            <a:r>
              <a:rPr lang="ru-RU" dirty="0" smtClean="0"/>
              <a:t>, знаменитого просветителя, обнаружилась «ересь». 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Было вынесено распоряжение собрать и сжечь все книги данного автора. Затем последовали работы по замене иноземных церковных книг на отечественные. Над переводами и редактированием текстов Филарет принимал личное участие. Объявленный патриархом сбор древних пергаментных рукописей положил начало Типографской библиотеке, а его поддержка книгоизданию дала возможность выпустить множество новых фолиантов, что положительно сказалось на культурном развитии русского общества в целом.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Будучи противником разгулявшейся при предыдущих правителях безнравственности, Филарет, дабы другим неповадно было, заточил в монастырь навечно нескольких особо развратных дворян. Желание взять реванш и наказать поляков за их посягательства на земли русские сначала привело к тому, что Филарет в 1621-1622-м годах созвал земских представителей для обсуждения вопроса о необходимости начала войны с Речью </a:t>
            </a:r>
            <a:r>
              <a:rPr lang="ru-RU" dirty="0" err="1" smtClean="0"/>
              <a:t>Посполитой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 хотя участники собрания полностью поддержали идею войны и пересмотра унизительного </a:t>
            </a:r>
            <a:r>
              <a:rPr lang="ru-RU" dirty="0" err="1" smtClean="0"/>
              <a:t>Деулинского</a:t>
            </a:r>
            <a:r>
              <a:rPr lang="ru-RU" dirty="0" smtClean="0"/>
              <a:t> перемирия, поразмыслив, патриарх решил пока не втягивать государство в новое противостояние, но саму затею так и не оставил. Он начал собирать и вооружать первые на Руси полки «иноземного строя», изобретал новые способы тайнописи для заграничных посланцев и даже вел переписку со шведским королем. 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этих вопросах Филарету пришлось положиться на помощь новгородских воевод, ибо у москвичей он поддержки не получил. Его расчет был прост: Густав-Адольф уже второй год продолжал войну с коалицией, в составе которой была Польша. А чтобы воспрепятствовать ненавистным католикам патриарх был готов сотрудничать даже с протестантами. Более того, он всячески добивался присоединения к созданной коалиции мусульманской Турции.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Весной 1632 умер Сигизмунд II. В Польше началась грызня за власть, русские войска неожиданно перешли границу и, отбив несколько городов, приблизились к Смоленску. Командовать войсками было доверено соратнику патриарха по тушинской смуте и польскому плену Михаилу Шеину.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 сожалению, все обернулось совсем не так, как планировал Филарет. Опомнившиеся поляки, объединившись вокруг скоропалительно избранного царя Владислава, ринулись в бой. Русский воевода, отрезанный возле Смоленска, оказался в трудном положении. Московские бояре не собирались оказывать ему помощь, созданные патриархом иноземные полки из-за невыплаченного вовремя жалованья также не спешили идти в бой.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Входившие в русское воинство бояре покинули войну, пытаясь спасти свои имения и имущество от наступавших на Русь крымчаков, а шведский король Густав-Адольф был убит в бою. Шедшие одна за другой в сентябре 1633-го печальные вести окончательно доконали восьмидесятилетнего Филарета, и 1 октября после обедни он скончался, как полагают историки, «от кручины».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После смерти патриарха не получивший от бояр помощи Шеин сложил русские знамена и с позором отступил, воеводы практически без сопротивления сдали ряд городов, а напуганные дворяне пытались оправдаться перед Владиславом и отречься от царя Михаила. И неизвестно, как бы повернулась русская история, если бы на пути поляков не встала героическая Белая крепость, войском которой командовал признанный позднее непобедимым Федор Волконский по прозвищу «Меринок»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Его люди стояли насмерть, удерживая позиции более восьми недель против всего войска Речи </a:t>
            </a:r>
            <a:r>
              <a:rPr lang="ru-RU" dirty="0" err="1" smtClean="0"/>
              <a:t>Посполитой</a:t>
            </a:r>
            <a:r>
              <a:rPr lang="ru-RU" dirty="0" smtClean="0"/>
              <a:t>. Оказанная Калужским воеводой поддержка и разгром польской конницы подтолкнули поляков к мысли, что пора убираться восвояси. Король Владислав был вынужден уйти в Польшу, а русские рати вернулись в столицу, вывесив захваченные неприятельские знамена над гробницей Филарета, дабы упокоить его душу.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  Порядковый номер факта  — 1.</a:t>
            </a:r>
          </a:p>
          <a:p>
            <a:r>
              <a:rPr lang="ru-RU" dirty="0" smtClean="0"/>
              <a:t>2.  Объяснение, например: донские казаки смогли захватить Азов и несколько лет успешно оборонять его от турок. Однако Земский собор принял решение воздержаться от военной помощи казакам, так как главной задачей для России в тот момент было возвращение земель, утраченных в годы Смуты, и Азов казаками был оставлен.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Первый царь из великой династии дома Романовых, Михаил Федорович, пробыл на троне тридцать лет, рубеж, который в России преодолевали немногие владыки. Из всей трехсотлетней истории самодержцев семейства Романовых на его долю пришлась десятая часть.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Эпоха Михаила Федоровича и Филарета Никитича, начавшаяся после возведения царя на престол в 1613-м году, была по-своему переломной для разоренной лихими годами Смутного времени страны. Россия вышла из кризиса, поразившего до самых основ все сословия и государственные институты, а также души и умы современников. Несмотря на слабое знание богословских дел, отец царский поднял православную церковь из руин. 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Монастыри и храмы были отстроены заново, а церковные владения восстановлены и расширены. Невзирая на свое происхождение и практически неограниченную власть, Федор Никитич всегда старался не стать временщиком-властолюбцем, сохраняя достоинство государственного мужа при решении любых вопросов. 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Роль патриарха Филарета в управлении страной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 Умирая, Филарет завещал сыну назначить патриархом архиепископа Великих Лук и Пскова </a:t>
            </a:r>
            <a:r>
              <a:rPr lang="ru-RU" dirty="0" err="1" smtClean="0"/>
              <a:t>Иоасафа</a:t>
            </a:r>
            <a:r>
              <a:rPr lang="ru-RU" dirty="0" smtClean="0"/>
              <a:t>. Остроязычный </a:t>
            </a:r>
            <a:r>
              <a:rPr lang="ru-RU" dirty="0" err="1" smtClean="0"/>
              <a:t>Пахомий</a:t>
            </a:r>
            <a:r>
              <a:rPr lang="ru-RU" dirty="0" smtClean="0"/>
              <a:t> Астраханский объяснил этот выбор в своем «Хронографе» так: «Потому что был он дворовой сын (по происхождению дворянин), в житии и нравах добродетелен, а к царю не дерзновен».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Закрепление пройденного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124744"/>
            <a:ext cx="8291264" cy="48950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Прочтите отрывок из исторического источника и выполните задание.</a:t>
            </a:r>
          </a:p>
          <a:p>
            <a:pPr marL="0" indent="0">
              <a:buNone/>
            </a:pPr>
            <a:r>
              <a:rPr lang="ru-RU" sz="2000" dirty="0" smtClean="0"/>
              <a:t> «Земский собор, как видно из документов, обнаруженных А. А. Зиминым, начал свою работу &lt;...&gt; в Крещение Господне. Первые три дня представители “всей Земли” посвятили посту и молитве. На четвёртый день они аннулировали решение предыдущего собора об избрании на русский престол королевича Владислава и постановили: «иноземных принцев и татарских царевичей на русский престол не приглашать» &lt;... &gt;</a:t>
            </a:r>
          </a:p>
          <a:p>
            <a:pPr marL="0" indent="0">
              <a:buNone/>
            </a:pPr>
            <a:r>
              <a:rPr lang="ru-RU" sz="2000" dirty="0" smtClean="0"/>
              <a:t>Вслед за этим был оглашён список из восьми московских бояр, из которых предстояло избрать царя &lt;... &gt;</a:t>
            </a:r>
          </a:p>
          <a:p>
            <a:pPr marL="0" indent="0">
              <a:buNone/>
            </a:pPr>
            <a:r>
              <a:rPr lang="ru-RU" sz="2000" dirty="0" err="1" smtClean="0"/>
              <a:t>Неожидано</a:t>
            </a:r>
            <a:r>
              <a:rPr lang="ru-RU" sz="2000" dirty="0" smtClean="0"/>
              <a:t> &lt;...&gt; на первый план начала выдвигаться кандидатура &lt;...&gt;».</a:t>
            </a:r>
          </a:p>
          <a:p>
            <a:pPr marL="0" indent="0">
              <a:buNone/>
            </a:pPr>
            <a:r>
              <a:rPr lang="ru-RU" sz="2000" dirty="0" smtClean="0"/>
              <a:t> </a:t>
            </a:r>
            <a:r>
              <a:rPr lang="ru-RU" sz="2000" b="1" dirty="0" smtClean="0"/>
              <a:t>Укажите имя и фамилию кандидата, который был избран на царствие.</a:t>
            </a:r>
          </a:p>
          <a:p>
            <a:pPr marL="0" indent="0">
              <a:buNone/>
            </a:pPr>
            <a:r>
              <a:rPr lang="ru-RU" sz="2000" b="1" dirty="0" smtClean="0"/>
              <a:t>Укажите год, когда проходил данный Земский Собор.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1)  имя и фамилия: Михаил Романов;</a:t>
            </a:r>
          </a:p>
          <a:p>
            <a:r>
              <a:rPr lang="ru-RU" dirty="0" smtClean="0"/>
              <a:t>2)  год: 1613 г.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smtClean="0"/>
              <a:t>з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Правление Михаила Федоровича</a:t>
            </a:r>
          </a:p>
          <a:p>
            <a:r>
              <a:rPr lang="ru-RU" dirty="0" smtClean="0"/>
              <a:t>1613-1645</a:t>
            </a:r>
          </a:p>
          <a:p>
            <a:r>
              <a:rPr lang="ru-RU" dirty="0" smtClean="0"/>
              <a:t>1645-1676</a:t>
            </a:r>
          </a:p>
          <a:p>
            <a:pPr>
              <a:buNone/>
            </a:pPr>
            <a:r>
              <a:rPr lang="ru-RU" b="1" dirty="0" smtClean="0"/>
              <a:t>Восстание Ивана </a:t>
            </a:r>
            <a:r>
              <a:rPr lang="ru-RU" b="1" dirty="0" err="1" smtClean="0"/>
              <a:t>Болотникова</a:t>
            </a:r>
            <a:endParaRPr lang="ru-RU" b="1" dirty="0" smtClean="0"/>
          </a:p>
          <a:p>
            <a:r>
              <a:rPr lang="ru-RU" dirty="0" smtClean="0"/>
              <a:t>1606-1607</a:t>
            </a:r>
          </a:p>
          <a:p>
            <a:r>
              <a:rPr lang="ru-RU" dirty="0" smtClean="0"/>
              <a:t>1613-1645</a:t>
            </a:r>
          </a:p>
          <a:p>
            <a:pPr marL="0" indent="0">
              <a:buNone/>
            </a:pPr>
            <a:r>
              <a:rPr lang="ru-RU" b="1" dirty="0" smtClean="0"/>
              <a:t>Освобождение Москвы от поляков силами II ополчения</a:t>
            </a:r>
          </a:p>
          <a:p>
            <a:r>
              <a:rPr lang="ru-RU" dirty="0" smtClean="0"/>
              <a:t>1609-1611</a:t>
            </a:r>
          </a:p>
          <a:p>
            <a:r>
              <a:rPr lang="ru-RU" dirty="0" smtClean="0"/>
              <a:t>1612-октябрь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</a:t>
            </a:r>
            <a:r>
              <a:rPr lang="ru-RU" dirty="0" err="1" smtClean="0"/>
              <a:t>д</a:t>
            </a:r>
            <a:r>
              <a:rPr lang="ru-RU" dirty="0" smtClean="0"/>
              <a:t>/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Годы правления Михаила Федоровича?</a:t>
            </a:r>
          </a:p>
          <a:p>
            <a:r>
              <a:rPr lang="ru-RU" dirty="0" smtClean="0"/>
              <a:t>1617 год -</a:t>
            </a:r>
          </a:p>
          <a:p>
            <a:r>
              <a:rPr lang="ru-RU" dirty="0" smtClean="0"/>
              <a:t>1618 год-</a:t>
            </a:r>
          </a:p>
          <a:p>
            <a:r>
              <a:rPr lang="ru-RU" dirty="0" smtClean="0"/>
              <a:t>Какие задачи решал на престоле Михаил Федорович?</a:t>
            </a:r>
          </a:p>
          <a:p>
            <a:r>
              <a:rPr lang="ru-RU" dirty="0" smtClean="0"/>
              <a:t>Почему  избрание царя стало первоочередной задачей после изгнания интервентов из Москвы?</a:t>
            </a:r>
          </a:p>
          <a:p>
            <a:r>
              <a:rPr lang="ru-RU" dirty="0" smtClean="0"/>
              <a:t>Причины избрани Михаила Федоровича на престол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Земский собор </a:t>
            </a:r>
            <a:r>
              <a:rPr lang="ru-RU" dirty="0" smtClean="0"/>
              <a:t>— </a:t>
            </a:r>
            <a:r>
              <a:rPr lang="ru-RU" b="1" dirty="0" smtClean="0"/>
              <a:t>высшее сословно-представительное учреждение Русского царства с середины XVI до конца XVII века</a:t>
            </a:r>
            <a:r>
              <a:rPr lang="ru-RU" dirty="0" smtClean="0"/>
              <a:t>, собрание представителей дворянства и духовенства для обсуждения политических, экономических и административных вопросов.</a:t>
            </a:r>
          </a:p>
          <a:p>
            <a:r>
              <a:rPr lang="ru-RU" i="1" dirty="0" smtClean="0"/>
              <a:t>Земский собор существовал в условиях сословно-представительной монархии наряду с Боярской думой.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8388424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Годы создания Земского Собора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Земский Собор был введен в России в конце XVI века. Организация Собора была призвана улучшить систему государственного управления и включить население в принятие важных решений.</a:t>
            </a:r>
          </a:p>
          <a:p>
            <a:r>
              <a:rPr lang="ru-RU" dirty="0" smtClean="0"/>
              <a:t> Первый Земский Собор собрался в 1549 году при Иване Грозном, и с тех пор Земский Собор стал регулярным основным органом самоуправления в России.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7" y="1447800"/>
            <a:ext cx="4690630" cy="5077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32657"/>
            <a:ext cx="770485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87</TotalTime>
  <Words>1777</Words>
  <Application>Microsoft Office PowerPoint</Application>
  <PresentationFormat>Экран (4:3)</PresentationFormat>
  <Paragraphs>109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Справедливость</vt:lpstr>
      <vt:lpstr>Земские соборы. Роль патриарха Филарета в управлении Россией</vt:lpstr>
      <vt:lpstr>План</vt:lpstr>
      <vt:lpstr>Проверка д/з</vt:lpstr>
      <vt:lpstr>Ответ</vt:lpstr>
      <vt:lpstr>Проверка д/з</vt:lpstr>
      <vt:lpstr>Слайд 6</vt:lpstr>
      <vt:lpstr>Слайд 7</vt:lpstr>
      <vt:lpstr>Годы создания Земского Собора </vt:lpstr>
      <vt:lpstr>Слайд 9</vt:lpstr>
      <vt:lpstr>Цели Земского Собора </vt:lpstr>
      <vt:lpstr>Цели Земского собора</vt:lpstr>
      <vt:lpstr>Цели Земского собора</vt:lpstr>
      <vt:lpstr>Цели Земского собора</vt:lpstr>
      <vt:lpstr>Основные Земские соборы</vt:lpstr>
      <vt:lpstr>Основные Земские соборы</vt:lpstr>
      <vt:lpstr>Основные Земские соборы</vt:lpstr>
      <vt:lpstr>Основные Земские соборы</vt:lpstr>
      <vt:lpstr>Основные Земские соборы</vt:lpstr>
      <vt:lpstr>Слайд 19</vt:lpstr>
      <vt:lpstr>Основные Земские соборы</vt:lpstr>
      <vt:lpstr>Основные Земские соборы</vt:lpstr>
      <vt:lpstr>Итоги работы Земских соборов</vt:lpstr>
      <vt:lpstr>3-й Великий Государь Святейший Божиею милостию Патриарх Московский и всея Русии Филарет</vt:lpstr>
      <vt:lpstr>Роль патриарха Филарета в управлении страной</vt:lpstr>
      <vt:lpstr>Роль патриарха Филарета в управлении страной</vt:lpstr>
      <vt:lpstr>Слайд 26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Роль патриарха Филарета в управлении страной</vt:lpstr>
      <vt:lpstr>Закрепление пройденного материала</vt:lpstr>
      <vt:lpstr>Ответ</vt:lpstr>
      <vt:lpstr>Проверка д/з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Земские соборы. Роль патриарха Филарета в управлении Россией</dc:title>
  <dc:creator>C</dc:creator>
  <cp:lastModifiedBy>C</cp:lastModifiedBy>
  <cp:revision>58</cp:revision>
  <dcterms:created xsi:type="dcterms:W3CDTF">2024-02-11T14:56:05Z</dcterms:created>
  <dcterms:modified xsi:type="dcterms:W3CDTF">2024-02-11T16:42:29Z</dcterms:modified>
</cp:coreProperties>
</file>