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49027-8956-4A79-AFF3-40CE9BA51270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BD944-4056-4523-9179-F47C1D889C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92615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49027-8956-4A79-AFF3-40CE9BA51270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BD944-4056-4523-9179-F47C1D889C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4474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49027-8956-4A79-AFF3-40CE9BA51270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BD944-4056-4523-9179-F47C1D889C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58008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49027-8956-4A79-AFF3-40CE9BA51270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BD944-4056-4523-9179-F47C1D889C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18435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49027-8956-4A79-AFF3-40CE9BA51270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BD944-4056-4523-9179-F47C1D889C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58909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49027-8956-4A79-AFF3-40CE9BA51270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BD944-4056-4523-9179-F47C1D889C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9323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49027-8956-4A79-AFF3-40CE9BA51270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BD944-4056-4523-9179-F47C1D889C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0943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49027-8956-4A79-AFF3-40CE9BA51270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BD944-4056-4523-9179-F47C1D889C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5167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49027-8956-4A79-AFF3-40CE9BA51270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BD944-4056-4523-9179-F47C1D889C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9811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49027-8956-4A79-AFF3-40CE9BA51270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BD944-4056-4523-9179-F47C1D889C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96838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49027-8956-4A79-AFF3-40CE9BA51270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BD944-4056-4523-9179-F47C1D889C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5810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B49027-8956-4A79-AFF3-40CE9BA51270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ABD944-4056-4523-9179-F47C1D889C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8637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liveinternet.ru/users/5679275/post377245766/" TargetMode="External"/><Relationship Id="rId4" Type="http://schemas.openxmlformats.org/officeDocument/2006/relationships/hyperlink" Target="https://stihi.ru/2015/06/14/312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2"/>
            <a:ext cx="12192000" cy="685323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73712" y="1106728"/>
            <a:ext cx="502522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3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ЛЕГЕНДА </a:t>
            </a:r>
          </a:p>
          <a:p>
            <a:pPr algn="ctr"/>
            <a:r>
              <a:rPr lang="ru-RU" sz="5400" b="1" cap="none" spc="0" dirty="0" smtClean="0">
                <a:ln w="22225">
                  <a:solidFill>
                    <a:schemeClr val="accent3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О ГЕЛЕРТЕ</a:t>
            </a:r>
            <a:endParaRPr lang="ru-RU" sz="5400" b="1" cap="none" spc="0" dirty="0">
              <a:ln w="22225">
                <a:solidFill>
                  <a:schemeClr val="accent3">
                    <a:lumMod val="40000"/>
                    <a:lumOff val="60000"/>
                  </a:schemeClr>
                </a:solidFill>
                <a:prstDash val="solid"/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64568" y="5583108"/>
            <a:ext cx="5400913" cy="1107996"/>
          </a:xfrm>
          <a:prstGeom prst="rect">
            <a:avLst/>
          </a:prstGeom>
          <a:solidFill>
            <a:schemeClr val="accent3">
              <a:lumMod val="60000"/>
              <a:lumOff val="40000"/>
              <a:alpha val="69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ru-RU" sz="1600" i="1" dirty="0" smtClean="0"/>
              <a:t>Презентацию подготовила библиотекарь ГБОУ ЛО</a:t>
            </a:r>
          </a:p>
          <a:p>
            <a:pPr algn="r"/>
            <a:r>
              <a:rPr lang="ru-RU" sz="1600" i="1" dirty="0" smtClean="0"/>
              <a:t> «</a:t>
            </a:r>
            <a:r>
              <a:rPr lang="ru-RU" sz="1600" i="1" dirty="0" err="1" smtClean="0"/>
              <a:t>Назийский</a:t>
            </a:r>
            <a:r>
              <a:rPr lang="ru-RU" sz="1600" i="1" dirty="0" smtClean="0"/>
              <a:t> центр социальной адаптации» </a:t>
            </a:r>
          </a:p>
          <a:p>
            <a:pPr algn="r"/>
            <a:r>
              <a:rPr lang="ru-RU" sz="1600" i="1" dirty="0" err="1" smtClean="0"/>
              <a:t>Москалёва</a:t>
            </a:r>
            <a:r>
              <a:rPr lang="ru-RU" sz="1600" i="1" dirty="0" smtClean="0"/>
              <a:t> Анна Анатольевна</a:t>
            </a:r>
          </a:p>
          <a:p>
            <a:pPr algn="r"/>
            <a:endParaRPr lang="ru-RU" i="1" dirty="0" smtClean="0"/>
          </a:p>
        </p:txBody>
      </p:sp>
    </p:spTree>
    <p:extLst>
      <p:ext uri="{BB962C8B-B14F-4D97-AF65-F5344CB8AC3E}">
        <p14:creationId xmlns:p14="http://schemas.microsoft.com/office/powerpoint/2010/main" val="513165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" contrast="-6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412974" y="405517"/>
            <a:ext cx="6869927" cy="203132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b="1" dirty="0" smtClean="0"/>
              <a:t>В далёком </a:t>
            </a:r>
            <a:r>
              <a:rPr lang="en-US" b="1" dirty="0" smtClean="0"/>
              <a:t>XII</a:t>
            </a:r>
            <a:r>
              <a:rPr lang="ru-RU" b="1" dirty="0" smtClean="0"/>
              <a:t> столетии жил король Уэльса (</a:t>
            </a:r>
            <a:r>
              <a:rPr lang="ru-RU" b="1" i="1" dirty="0" smtClean="0"/>
              <a:t>Уэльс сейчас входит в состав Великобритании</a:t>
            </a:r>
            <a:r>
              <a:rPr lang="ru-RU" b="1" dirty="0" smtClean="0"/>
              <a:t>) </a:t>
            </a:r>
            <a:r>
              <a:rPr lang="ru-RU" b="1" dirty="0" err="1" smtClean="0"/>
              <a:t>Лливелин</a:t>
            </a:r>
            <a:r>
              <a:rPr lang="ru-RU" b="1" dirty="0" smtClean="0"/>
              <a:t> Великий. </a:t>
            </a:r>
          </a:p>
          <a:p>
            <a:r>
              <a:rPr lang="ru-RU" b="1" dirty="0" smtClean="0"/>
              <a:t>Он был владельцем замечательного ирландского волкодава по кличке </a:t>
            </a:r>
            <a:r>
              <a:rPr lang="ru-RU" b="1" dirty="0" err="1" smtClean="0"/>
              <a:t>Гелерт</a:t>
            </a:r>
            <a:r>
              <a:rPr lang="ru-RU" b="1" dirty="0" smtClean="0"/>
              <a:t>.</a:t>
            </a:r>
          </a:p>
          <a:p>
            <a:r>
              <a:rPr lang="ru-RU" b="1" dirty="0" err="1" smtClean="0"/>
              <a:t>Гелерт</a:t>
            </a:r>
            <a:r>
              <a:rPr lang="ru-RU" b="1" dirty="0" smtClean="0"/>
              <a:t> был огромным, сильным и смелым псом, который вызывал восхищение не только короля, но и всех, кто видел этого пса.</a:t>
            </a:r>
            <a:endParaRPr lang="ru-RU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71" y="127221"/>
            <a:ext cx="3892031" cy="603106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342733" y="5764931"/>
            <a:ext cx="3640378" cy="36933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i="1" dirty="0" err="1" smtClean="0"/>
              <a:t>Лливелин</a:t>
            </a:r>
            <a:r>
              <a:rPr lang="ru-RU" i="1" dirty="0" smtClean="0"/>
              <a:t> Великий, король Уэльса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2614792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" contrast="-6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57031" y="151068"/>
            <a:ext cx="6869927" cy="64633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b="1" dirty="0" err="1" smtClean="0"/>
              <a:t>Лливелин</a:t>
            </a:r>
            <a:r>
              <a:rPr lang="ru-RU" b="1" dirty="0" smtClean="0"/>
              <a:t> доверил </a:t>
            </a:r>
            <a:r>
              <a:rPr lang="ru-RU" b="1" dirty="0" err="1" smtClean="0"/>
              <a:t>Гелерту</a:t>
            </a:r>
            <a:r>
              <a:rPr lang="ru-RU" b="1" dirty="0" smtClean="0"/>
              <a:t> охранять самое дорогое – своего новорождённого сына.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2" y="922352"/>
            <a:ext cx="10058400" cy="5740269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77480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" contrast="-6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148223" y="858742"/>
            <a:ext cx="4882101" cy="286232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b="1" dirty="0" smtClean="0"/>
              <a:t>Однажды, вернувшись с охоты, король зашёл в спальню к сыну и увидел, что всё перевернуто вверх дном, люлька пуста, а морда </a:t>
            </a:r>
            <a:r>
              <a:rPr lang="ru-RU" b="1" dirty="0" err="1" smtClean="0"/>
              <a:t>Гелерта</a:t>
            </a:r>
            <a:r>
              <a:rPr lang="ru-RU" b="1" dirty="0" smtClean="0"/>
              <a:t> перепачкана кровью. В ужасе  и ярости </a:t>
            </a:r>
            <a:r>
              <a:rPr lang="ru-RU" b="1" dirty="0" err="1" smtClean="0"/>
              <a:t>Лливелин</a:t>
            </a:r>
            <a:r>
              <a:rPr lang="ru-RU" b="1" dirty="0" smtClean="0"/>
              <a:t> схватил меч и зарубил пса. Через мгновение он услышал доносящийся из угла комнаты плач младенца. Заглянув под колыбель, он увидел сына целым и невредимым, а рядом с ним лежал волк с перегрызенным горлом.</a:t>
            </a:r>
            <a:endParaRPr lang="ru-RU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19" y="676489"/>
            <a:ext cx="6925586" cy="502105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144993" y="5772640"/>
            <a:ext cx="4357308" cy="36933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i="1" dirty="0" smtClean="0"/>
              <a:t>Чарльз </a:t>
            </a:r>
            <a:r>
              <a:rPr lang="ru-RU" i="1" dirty="0" err="1" smtClean="0"/>
              <a:t>Бертон</a:t>
            </a:r>
            <a:r>
              <a:rPr lang="ru-RU" i="1" dirty="0" smtClean="0"/>
              <a:t> </a:t>
            </a:r>
            <a:r>
              <a:rPr lang="ru-RU" i="1" dirty="0" err="1" smtClean="0"/>
              <a:t>Барбер</a:t>
            </a:r>
            <a:r>
              <a:rPr lang="ru-RU" i="1" dirty="0" smtClean="0"/>
              <a:t>. «</a:t>
            </a:r>
            <a:r>
              <a:rPr lang="ru-RU" i="1" dirty="0" err="1" smtClean="0"/>
              <a:t>Гелерт</a:t>
            </a:r>
            <a:r>
              <a:rPr lang="ru-RU" i="1" dirty="0" smtClean="0"/>
              <a:t>», 1884 г.</a:t>
            </a:r>
          </a:p>
        </p:txBody>
      </p:sp>
    </p:spTree>
    <p:extLst>
      <p:ext uri="{BB962C8B-B14F-4D97-AF65-F5344CB8AC3E}">
        <p14:creationId xmlns:p14="http://schemas.microsoft.com/office/powerpoint/2010/main" val="310720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" contrast="-6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581816" y="858742"/>
            <a:ext cx="6186114" cy="258532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b="1" dirty="0" smtClean="0"/>
              <a:t>Король понял, что натворил – убил любимого пса и спасителя своего ребёнка. </a:t>
            </a:r>
            <a:r>
              <a:rPr lang="ru-RU" b="1" dirty="0" err="1" smtClean="0"/>
              <a:t>Лливелин</a:t>
            </a:r>
            <a:r>
              <a:rPr lang="ru-RU" b="1" dirty="0" smtClean="0"/>
              <a:t> приказал похоронить </a:t>
            </a:r>
            <a:r>
              <a:rPr lang="ru-RU" b="1" dirty="0" err="1" smtClean="0"/>
              <a:t>Гелерта</a:t>
            </a:r>
            <a:r>
              <a:rPr lang="ru-RU" b="1" dirty="0" smtClean="0"/>
              <a:t> как рыцаря, со всеми воинскими почестями. </a:t>
            </a:r>
          </a:p>
          <a:p>
            <a:r>
              <a:rPr lang="ru-RU" b="1" dirty="0" smtClean="0"/>
              <a:t>И до сих пор его могила в маленькой валлийской деревушке служит напоминаем о собачьей преданности и о том, как опасны бывают поспешные выводы.</a:t>
            </a:r>
          </a:p>
          <a:p>
            <a:r>
              <a:rPr lang="ru-RU" b="1" dirty="0" smtClean="0"/>
              <a:t>Подвиг </a:t>
            </a:r>
            <a:r>
              <a:rPr lang="ru-RU" b="1" dirty="0" err="1" smtClean="0"/>
              <a:t>Гелерта</a:t>
            </a:r>
            <a:r>
              <a:rPr lang="ru-RU" b="1" dirty="0" smtClean="0"/>
              <a:t> воспет в стихах и песнях знаменитых английских поэтов, а его трагическая смерть отображена на полотнах английских живописцев.</a:t>
            </a:r>
            <a:endParaRPr lang="ru-RU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370" y="186648"/>
            <a:ext cx="4556802" cy="639232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97269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" contrast="-6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645426" y="757435"/>
            <a:ext cx="6408751" cy="203132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i="0" dirty="0" smtClean="0">
                <a:solidFill>
                  <a:srgbClr val="202122"/>
                </a:solidFill>
                <a:effectLst/>
              </a:rPr>
              <a:t>«Ты не ступил ногой паломника по земле</a:t>
            </a:r>
          </a:p>
          <a:p>
            <a:pPr algn="ctr"/>
            <a:r>
              <a:rPr lang="ru-RU" b="1" i="0" dirty="0" smtClean="0">
                <a:solidFill>
                  <a:srgbClr val="202122"/>
                </a:solidFill>
                <a:effectLst/>
              </a:rPr>
              <a:t> Где спит собачий мученик недоверия,</a:t>
            </a:r>
          </a:p>
          <a:p>
            <a:pPr algn="ctr"/>
            <a:r>
              <a:rPr lang="ru-RU" b="1" i="0" dirty="0" smtClean="0">
                <a:solidFill>
                  <a:srgbClr val="202122"/>
                </a:solidFill>
                <a:effectLst/>
              </a:rPr>
              <a:t> Бедный </a:t>
            </a:r>
            <a:r>
              <a:rPr lang="ru-RU" b="1" i="0" dirty="0" err="1" smtClean="0">
                <a:solidFill>
                  <a:srgbClr val="202122"/>
                </a:solidFill>
                <a:effectLst/>
              </a:rPr>
              <a:t>Гелерт</a:t>
            </a:r>
            <a:r>
              <a:rPr lang="ru-RU" b="1" i="0" dirty="0" smtClean="0">
                <a:solidFill>
                  <a:srgbClr val="202122"/>
                </a:solidFill>
                <a:effectLst/>
              </a:rPr>
              <a:t>, прославленный песней, как храбрый пес</a:t>
            </a:r>
          </a:p>
          <a:p>
            <a:pPr algn="ctr"/>
            <a:r>
              <a:rPr lang="ru-RU" b="1" i="0" dirty="0" smtClean="0">
                <a:solidFill>
                  <a:srgbClr val="202122"/>
                </a:solidFill>
                <a:effectLst/>
              </a:rPr>
              <a:t> Как всегда охранял усадьбу, хижину или зал </a:t>
            </a:r>
          </a:p>
          <a:p>
            <a:pPr algn="ctr"/>
            <a:r>
              <a:rPr lang="ru-RU" b="1" i="0" dirty="0" smtClean="0">
                <a:solidFill>
                  <a:srgbClr val="202122"/>
                </a:solidFill>
                <a:effectLst/>
              </a:rPr>
              <a:t>Или прыгнул, ликуя по зову охотника; </a:t>
            </a:r>
          </a:p>
          <a:p>
            <a:pPr algn="ctr"/>
            <a:r>
              <a:rPr lang="ru-RU" b="1" i="0" dirty="0" smtClean="0">
                <a:solidFill>
                  <a:srgbClr val="202122"/>
                </a:solidFill>
                <a:effectLst/>
              </a:rPr>
              <a:t> Как всегда благодарный человек, преданный праху.» </a:t>
            </a:r>
          </a:p>
          <a:p>
            <a:pPr algn="ctr"/>
            <a:r>
              <a:rPr lang="ru-RU" b="0" i="1" dirty="0" smtClean="0">
                <a:solidFill>
                  <a:srgbClr val="202122"/>
                </a:solidFill>
                <a:effectLst/>
                <a:latin typeface="Open Sans"/>
              </a:rPr>
              <a:t>Джон </a:t>
            </a:r>
            <a:r>
              <a:rPr lang="ru-RU" b="0" i="1" dirty="0" err="1" smtClean="0">
                <a:solidFill>
                  <a:srgbClr val="202122"/>
                </a:solidFill>
                <a:effectLst/>
                <a:latin typeface="Open Sans"/>
              </a:rPr>
              <a:t>Кричли</a:t>
            </a:r>
            <a:r>
              <a:rPr lang="ru-RU" b="0" i="1" dirty="0" smtClean="0">
                <a:solidFill>
                  <a:srgbClr val="202122"/>
                </a:solidFill>
                <a:effectLst/>
                <a:latin typeface="Open Sans"/>
              </a:rPr>
              <a:t> </a:t>
            </a:r>
            <a:r>
              <a:rPr lang="ru-RU" b="0" i="1" dirty="0" err="1" smtClean="0">
                <a:solidFill>
                  <a:srgbClr val="202122"/>
                </a:solidFill>
                <a:effectLst/>
                <a:latin typeface="Open Sans"/>
              </a:rPr>
              <a:t>Принс</a:t>
            </a:r>
            <a:r>
              <a:rPr lang="ru-RU" b="0" i="1" dirty="0" smtClean="0">
                <a:solidFill>
                  <a:srgbClr val="202122"/>
                </a:solidFill>
                <a:effectLst/>
                <a:latin typeface="Open Sans"/>
              </a:rPr>
              <a:t> «Северный Уэльс»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4211" y="5438684"/>
            <a:ext cx="5370484" cy="12003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b="1" dirty="0"/>
              <a:t>Несмотря на это, и несмотря на наличие в деревне поднятого холма под названием Могила </a:t>
            </a:r>
            <a:r>
              <a:rPr lang="ru-RU" b="1" dirty="0" err="1"/>
              <a:t>Гелерта</a:t>
            </a:r>
            <a:r>
              <a:rPr lang="ru-RU" b="1" dirty="0"/>
              <a:t>, историки не верят, что </a:t>
            </a:r>
            <a:r>
              <a:rPr lang="ru-RU" b="1" dirty="0" err="1"/>
              <a:t>Гелерт</a:t>
            </a:r>
            <a:r>
              <a:rPr lang="ru-RU" b="1" dirty="0"/>
              <a:t> когда-либо существовал.</a:t>
            </a:r>
            <a:endParaRPr lang="ru-RU" b="1" dirty="0" smtClean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19" y="1319916"/>
            <a:ext cx="5370484" cy="357808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46688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" contrast="-6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601448" y="1409442"/>
            <a:ext cx="4452730" cy="258532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ru-RU" b="1" i="0" dirty="0" smtClean="0">
                <a:solidFill>
                  <a:srgbClr val="202122"/>
                </a:solidFill>
                <a:effectLst/>
              </a:rPr>
              <a:t>В деревне </a:t>
            </a:r>
            <a:r>
              <a:rPr lang="ru-RU" b="1" i="0" dirty="0" err="1" smtClean="0">
                <a:solidFill>
                  <a:srgbClr val="202122"/>
                </a:solidFill>
                <a:effectLst/>
              </a:rPr>
              <a:t>Беддгелерт</a:t>
            </a:r>
            <a:r>
              <a:rPr lang="ru-RU" b="1" i="0" dirty="0" smtClean="0">
                <a:solidFill>
                  <a:srgbClr val="202122"/>
                </a:solidFill>
                <a:effectLst/>
              </a:rPr>
              <a:t>, что в Северном Уэльсе, находится большая огороженная забором мемориальная плита. Считается, что именно в этом месте похоронен пёс по кличке </a:t>
            </a:r>
            <a:r>
              <a:rPr lang="ru-RU" b="1" i="0" dirty="0" err="1" smtClean="0">
                <a:solidFill>
                  <a:srgbClr val="202122"/>
                </a:solidFill>
                <a:effectLst/>
              </a:rPr>
              <a:t>Гелерт</a:t>
            </a:r>
            <a:r>
              <a:rPr lang="ru-RU" b="1" i="0" dirty="0" smtClean="0">
                <a:solidFill>
                  <a:srgbClr val="202122"/>
                </a:solidFill>
                <a:effectLst/>
              </a:rPr>
              <a:t>.</a:t>
            </a:r>
          </a:p>
          <a:p>
            <a:r>
              <a:rPr lang="ru-RU" b="1" dirty="0" smtClean="0">
                <a:solidFill>
                  <a:srgbClr val="202122"/>
                </a:solidFill>
              </a:rPr>
              <a:t>Само наименование местечка </a:t>
            </a:r>
            <a:r>
              <a:rPr lang="ru-RU" b="1" dirty="0" err="1" smtClean="0">
                <a:solidFill>
                  <a:srgbClr val="202122"/>
                </a:solidFill>
              </a:rPr>
              <a:t>Беддгелерт</a:t>
            </a:r>
            <a:r>
              <a:rPr lang="ru-RU" b="1" dirty="0" smtClean="0">
                <a:solidFill>
                  <a:srgbClr val="202122"/>
                </a:solidFill>
              </a:rPr>
              <a:t> переводится как «могила </a:t>
            </a:r>
            <a:r>
              <a:rPr lang="ru-RU" b="1" dirty="0" err="1" smtClean="0">
                <a:solidFill>
                  <a:srgbClr val="202122"/>
                </a:solidFill>
              </a:rPr>
              <a:t>Гелерта</a:t>
            </a:r>
            <a:r>
              <a:rPr lang="ru-RU" b="1" dirty="0" smtClean="0">
                <a:solidFill>
                  <a:srgbClr val="202122"/>
                </a:solidFill>
              </a:rPr>
              <a:t>». </a:t>
            </a:r>
          </a:p>
          <a:p>
            <a:r>
              <a:rPr lang="ru-RU" b="1" dirty="0" smtClean="0">
                <a:solidFill>
                  <a:srgbClr val="202122"/>
                </a:solidFill>
              </a:rPr>
              <a:t>Эта очень грустная легенда стала знаменитой.</a:t>
            </a:r>
            <a:endParaRPr lang="ru-RU" b="1" dirty="0" smtClean="0">
              <a:solidFill>
                <a:srgbClr val="202122"/>
              </a:solidFill>
              <a:effectLst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318" y="850790"/>
            <a:ext cx="7243970" cy="434638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622072" y="5287609"/>
            <a:ext cx="4031307" cy="36933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b="1" dirty="0" smtClean="0"/>
              <a:t>Деревня </a:t>
            </a:r>
            <a:r>
              <a:rPr lang="ru-RU" b="1" dirty="0" err="1" smtClean="0"/>
              <a:t>Беддгелерт</a:t>
            </a:r>
            <a:r>
              <a:rPr lang="ru-RU" b="1" dirty="0" smtClean="0"/>
              <a:t>.  Северный Уэльс</a:t>
            </a:r>
          </a:p>
        </p:txBody>
      </p:sp>
    </p:spTree>
    <p:extLst>
      <p:ext uri="{BB962C8B-B14F-4D97-AF65-F5344CB8AC3E}">
        <p14:creationId xmlns:p14="http://schemas.microsoft.com/office/powerpoint/2010/main" val="1869028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" contrast="-6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85392" y="302146"/>
            <a:ext cx="7362908" cy="184665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Список источников:</a:t>
            </a:r>
          </a:p>
          <a:p>
            <a:pPr marL="342900" indent="-342900">
              <a:buAutoNum type="arabicPeriod"/>
            </a:pPr>
            <a:r>
              <a:rPr lang="en-US" b="1" dirty="0" smtClean="0">
                <a:hlinkClick r:id="rId4"/>
              </a:rPr>
              <a:t>https://stihi.ru/2015/06/14/3124</a:t>
            </a:r>
            <a:r>
              <a:rPr lang="ru-RU" b="1" dirty="0" smtClean="0"/>
              <a:t> - стихи. </a:t>
            </a:r>
            <a:r>
              <a:rPr lang="ru-RU" b="1" dirty="0" err="1" smtClean="0"/>
              <a:t>Ру</a:t>
            </a:r>
            <a:endParaRPr lang="ru-RU" b="1" dirty="0" smtClean="0"/>
          </a:p>
          <a:p>
            <a:pPr marL="342900" indent="-342900">
              <a:buFontTx/>
              <a:buAutoNum type="arabicPeriod"/>
            </a:pPr>
            <a:r>
              <a:rPr lang="en-US" b="1" dirty="0" smtClean="0">
                <a:hlinkClick r:id="rId5"/>
              </a:rPr>
              <a:t>https://www.liveinternet.ru/users/5679275/post377245766/</a:t>
            </a:r>
            <a:r>
              <a:rPr lang="ru-RU" b="1" dirty="0" smtClean="0"/>
              <a:t> - </a:t>
            </a:r>
            <a:r>
              <a:rPr lang="ru-RU" sz="1400" b="1" cap="all" dirty="0"/>
              <a:t>ГЕЛЕРТ-ИРЛАНДСКИЙ ВОЛКОДАВ ПРИНЦА УЭЛЬСКОГО ЛЕВЕЛИНА</a:t>
            </a:r>
            <a:r>
              <a:rPr lang="ru-RU" sz="1400" b="1" cap="all" dirty="0" smtClean="0"/>
              <a:t>.</a:t>
            </a:r>
          </a:p>
          <a:p>
            <a:pPr marL="342900" indent="-342900">
              <a:buFontTx/>
              <a:buAutoNum type="arabicPeriod"/>
            </a:pPr>
            <a:r>
              <a:rPr lang="ru-RU" sz="1400" b="1" cap="all" dirty="0" smtClean="0"/>
              <a:t>Собаки. Большая иллюстрированная энциклопедия – СПб., СЗКО, 2018.- 224 с., ил.</a:t>
            </a:r>
            <a:endParaRPr lang="ru-RU" b="1" cap="all" dirty="0"/>
          </a:p>
          <a:p>
            <a:pPr marL="342900" indent="-342900">
              <a:buAutoNum type="arabicPeriod"/>
            </a:pPr>
            <a:endParaRPr lang="ru-RU" b="1" dirty="0" smtClean="0"/>
          </a:p>
        </p:txBody>
      </p:sp>
    </p:spTree>
    <p:extLst>
      <p:ext uri="{BB962C8B-B14F-4D97-AF65-F5344CB8AC3E}">
        <p14:creationId xmlns:p14="http://schemas.microsoft.com/office/powerpoint/2010/main" val="3879846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415</Words>
  <Application>Microsoft Office PowerPoint</Application>
  <PresentationFormat>Широкоэкранный</PresentationFormat>
  <Paragraphs>31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Open Sans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Юра</dc:creator>
  <cp:lastModifiedBy>Юра</cp:lastModifiedBy>
  <cp:revision>8</cp:revision>
  <dcterms:created xsi:type="dcterms:W3CDTF">2022-11-09T13:48:52Z</dcterms:created>
  <dcterms:modified xsi:type="dcterms:W3CDTF">2024-02-11T16:44:47Z</dcterms:modified>
</cp:coreProperties>
</file>