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2" r:id="rId4"/>
    <p:sldId id="263" r:id="rId5"/>
    <p:sldId id="258" r:id="rId6"/>
    <p:sldId id="259" r:id="rId7"/>
    <p:sldId id="260" r:id="rId8"/>
    <p:sldId id="269" r:id="rId9"/>
    <p:sldId id="266" r:id="rId10"/>
    <p:sldId id="267" r:id="rId11"/>
    <p:sldId id="278" r:id="rId12"/>
    <p:sldId id="268" r:id="rId13"/>
    <p:sldId id="270" r:id="rId14"/>
    <p:sldId id="271" r:id="rId15"/>
    <p:sldId id="261" r:id="rId16"/>
    <p:sldId id="265" r:id="rId17"/>
    <p:sldId id="264" r:id="rId18"/>
    <p:sldId id="272" r:id="rId19"/>
    <p:sldId id="273" r:id="rId20"/>
    <p:sldId id="274" r:id="rId21"/>
    <p:sldId id="275" r:id="rId22"/>
    <p:sldId id="276" r:id="rId23"/>
    <p:sldId id="277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72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dirty="0" smtClean="0"/>
              <a:t>The 31</a:t>
            </a:r>
            <a:r>
              <a:rPr lang="en-US" sz="7200" baseline="30000" dirty="0" smtClean="0"/>
              <a:t>st </a:t>
            </a:r>
            <a:r>
              <a:rPr lang="en-US" sz="7200" dirty="0" smtClean="0"/>
              <a:t>of January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946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06090"/>
          </a:xfrm>
        </p:spPr>
        <p:txBody>
          <a:bodyPr/>
          <a:lstStyle/>
          <a:p>
            <a:pPr algn="ctr"/>
            <a:r>
              <a:rPr lang="en-US" b="1" dirty="0" smtClean="0"/>
              <a:t>Chemistry</a:t>
            </a:r>
            <a:endParaRPr lang="ru-RU" b="1" dirty="0"/>
          </a:p>
        </p:txBody>
      </p:sp>
      <p:pic>
        <p:nvPicPr>
          <p:cNvPr id="5122" name="Picture 2" descr="C:\Users\Alex\Desktop\Открытый урок Мой колледж\хим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8066099" cy="53816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419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850106"/>
          </a:xfrm>
        </p:spPr>
        <p:txBody>
          <a:bodyPr/>
          <a:lstStyle/>
          <a:p>
            <a:pPr algn="ctr"/>
            <a:r>
              <a:rPr lang="en-US" b="1" dirty="0" smtClean="0"/>
              <a:t>Biology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0690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634082"/>
          </a:xfrm>
        </p:spPr>
        <p:txBody>
          <a:bodyPr/>
          <a:lstStyle/>
          <a:p>
            <a:pPr algn="ctr"/>
            <a:r>
              <a:rPr lang="en-US" b="1" dirty="0" smtClean="0"/>
              <a:t>Computer classrooms</a:t>
            </a:r>
            <a:endParaRPr lang="ru-RU" b="1" dirty="0"/>
          </a:p>
        </p:txBody>
      </p:sp>
      <p:pic>
        <p:nvPicPr>
          <p:cNvPr id="6146" name="Picture 2" descr="C:\Users\Alex\Desktop\Открытый урок Мой колледж\комп класс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20"/>
            <a:ext cx="3675949" cy="38618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lex\Desktop\Открытый урок Мой колледж\компь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453" y="2708920"/>
            <a:ext cx="5360547" cy="3452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70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634082"/>
          </a:xfrm>
        </p:spPr>
        <p:txBody>
          <a:bodyPr/>
          <a:lstStyle/>
          <a:p>
            <a:pPr algn="ctr"/>
            <a:r>
              <a:rPr lang="en-US" b="1" dirty="0" smtClean="0"/>
              <a:t>Library and reading room</a:t>
            </a:r>
            <a:endParaRPr lang="ru-RU" b="1" dirty="0"/>
          </a:p>
        </p:txBody>
      </p:sp>
      <p:pic>
        <p:nvPicPr>
          <p:cNvPr id="8194" name="Picture 2" descr="C:\Users\Alex\Desktop\Открытый урок Мой колледж\чит зал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9"/>
            <a:ext cx="8352928" cy="56886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389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pPr algn="ctr"/>
            <a:r>
              <a:rPr lang="en-US" b="1" dirty="0" err="1" smtClean="0"/>
              <a:t>Assambley</a:t>
            </a:r>
            <a:r>
              <a:rPr lang="en-US" b="1" dirty="0" smtClean="0"/>
              <a:t> hall</a:t>
            </a:r>
            <a:endParaRPr lang="ru-RU" b="1" dirty="0"/>
          </a:p>
        </p:txBody>
      </p:sp>
      <p:pic>
        <p:nvPicPr>
          <p:cNvPr id="9218" name="Picture 2" descr="C:\Users\Alex\Desktop\Открытый урок Мой колледж\актовый зал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8526"/>
            <a:ext cx="4312568" cy="30231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576" y="1150913"/>
            <a:ext cx="4213993" cy="28910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864" y="4074162"/>
            <a:ext cx="4035425" cy="26400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867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544" y="1142013"/>
            <a:ext cx="4621213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2176"/>
            <a:ext cx="4204592" cy="271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994122"/>
          </a:xfrm>
        </p:spPr>
        <p:txBody>
          <a:bodyPr/>
          <a:lstStyle/>
          <a:p>
            <a:pPr algn="ctr"/>
            <a:r>
              <a:rPr lang="en-US" b="1" dirty="0" smtClean="0"/>
              <a:t>Canteen and buffet</a:t>
            </a:r>
            <a:endParaRPr lang="ru-RU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075" y="3816350"/>
            <a:ext cx="5572125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077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80728"/>
            <a:ext cx="3638872" cy="3024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06090"/>
          </a:xfrm>
        </p:spPr>
        <p:txBody>
          <a:bodyPr/>
          <a:lstStyle/>
          <a:p>
            <a:pPr algn="ctr"/>
            <a:r>
              <a:rPr lang="en-US" b="1" dirty="0" smtClean="0"/>
              <a:t>Sports facilities</a:t>
            </a:r>
            <a:endParaRPr lang="ru-RU" b="1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31" y="3621087"/>
            <a:ext cx="4144963" cy="3236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5894"/>
            <a:ext cx="4651375" cy="2725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359" y="4005111"/>
            <a:ext cx="3981612" cy="2653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645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78098"/>
          </a:xfrm>
        </p:spPr>
        <p:txBody>
          <a:bodyPr/>
          <a:lstStyle/>
          <a:p>
            <a:pPr algn="ctr"/>
            <a:r>
              <a:rPr lang="en-US" b="1" dirty="0" smtClean="0"/>
              <a:t>Hostel</a:t>
            </a:r>
            <a:endParaRPr lang="ru-RU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9" y="980728"/>
            <a:ext cx="4343757" cy="305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5" y="3977680"/>
            <a:ext cx="438308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15" y="4035078"/>
            <a:ext cx="4440300" cy="285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7" y="931515"/>
            <a:ext cx="4104456" cy="310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238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922114"/>
          </a:xfrm>
        </p:spPr>
        <p:txBody>
          <a:bodyPr/>
          <a:lstStyle/>
          <a:p>
            <a:pPr algn="ctr"/>
            <a:r>
              <a:rPr lang="en-US" b="1" dirty="0" smtClean="0"/>
              <a:t>Veterinary paramedic</a:t>
            </a:r>
            <a:endParaRPr lang="ru-RU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24744"/>
            <a:ext cx="6480720" cy="5625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903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850106"/>
          </a:xfrm>
        </p:spPr>
        <p:txBody>
          <a:bodyPr/>
          <a:lstStyle/>
          <a:p>
            <a:pPr algn="ctr"/>
            <a:r>
              <a:rPr lang="en-US" b="1" dirty="0" smtClean="0"/>
              <a:t>Technologist</a:t>
            </a:r>
            <a:endParaRPr lang="ru-RU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7920880" cy="5654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46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692150"/>
            <a:ext cx="8280400" cy="5708650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en-US" sz="4800" dirty="0" smtClean="0"/>
              <a:t>All professions are necessary,</a:t>
            </a:r>
          </a:p>
          <a:p>
            <a:pPr marL="114300" indent="0" algn="just">
              <a:buNone/>
            </a:pPr>
            <a:r>
              <a:rPr lang="en-US" sz="4800" dirty="0" smtClean="0"/>
              <a:t>All professions are important,</a:t>
            </a:r>
          </a:p>
          <a:p>
            <a:pPr marL="114300" indent="0" algn="just">
              <a:buNone/>
            </a:pPr>
            <a:r>
              <a:rPr lang="en-US" sz="4800" dirty="0" smtClean="0"/>
              <a:t>But the </a:t>
            </a:r>
            <a:r>
              <a:rPr lang="en-US" sz="4800" dirty="0" err="1" smtClean="0"/>
              <a:t>pofessions</a:t>
            </a:r>
            <a:r>
              <a:rPr lang="en-US" sz="4800" dirty="0" smtClean="0"/>
              <a:t> of our college</a:t>
            </a:r>
          </a:p>
          <a:p>
            <a:pPr marL="114300" indent="0" algn="just">
              <a:buNone/>
            </a:pPr>
            <a:r>
              <a:rPr lang="en-US" sz="4800" dirty="0" smtClean="0"/>
              <a:t>The most necessary and the most important!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657958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922114"/>
          </a:xfrm>
        </p:spPr>
        <p:txBody>
          <a:bodyPr/>
          <a:lstStyle/>
          <a:p>
            <a:pPr algn="ctr"/>
            <a:r>
              <a:rPr lang="en-US" b="1" dirty="0" smtClean="0"/>
              <a:t>Accountant</a:t>
            </a:r>
            <a:endParaRPr lang="ru-RU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7272808" cy="5760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311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922114"/>
          </a:xfrm>
        </p:spPr>
        <p:txBody>
          <a:bodyPr/>
          <a:lstStyle/>
          <a:p>
            <a:pPr algn="ctr"/>
            <a:r>
              <a:rPr lang="en-US" b="1" dirty="0" smtClean="0"/>
              <a:t>Car mechanic</a:t>
            </a:r>
            <a:endParaRPr lang="ru-RU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80174"/>
            <a:ext cx="6768752" cy="5777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33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850106"/>
          </a:xfrm>
        </p:spPr>
        <p:txBody>
          <a:bodyPr/>
          <a:lstStyle/>
          <a:p>
            <a:pPr algn="ctr"/>
            <a:r>
              <a:rPr lang="en-US" b="1" dirty="0" smtClean="0"/>
              <a:t>Tourism and hospitality</a:t>
            </a:r>
            <a:endParaRPr lang="ru-RU" b="1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06" y="1196751"/>
            <a:ext cx="3674638" cy="48995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973" y="1185809"/>
            <a:ext cx="4061411" cy="49104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663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850106"/>
          </a:xfrm>
        </p:spPr>
        <p:txBody>
          <a:bodyPr/>
          <a:lstStyle/>
          <a:p>
            <a:pPr algn="ctr"/>
            <a:r>
              <a:rPr lang="en-US" b="1" dirty="0" smtClean="0"/>
              <a:t>Workshops</a:t>
            </a:r>
            <a:endParaRPr lang="ru-RU" b="1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744"/>
            <a:ext cx="4316710" cy="28801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76116"/>
            <a:ext cx="2725589" cy="31540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214" y="4321288"/>
            <a:ext cx="3503712" cy="2334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151703"/>
            <a:ext cx="4007968" cy="26740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093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Hometask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Learn </a:t>
            </a:r>
            <a:r>
              <a:rPr lang="en-US" sz="4000" smtClean="0"/>
              <a:t>new words </a:t>
            </a:r>
            <a:r>
              <a:rPr lang="en-US" sz="4000" dirty="0" smtClean="0"/>
              <a:t>by heart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363277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lex\Desktop\Открытый урок Мой колледж\foto_dmk_20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lex\Desktop\Открытый урок Мой колледж\технолог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665" y="3333750"/>
            <a:ext cx="4217372" cy="352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lex\Desktop\Открытый урок Мой колледж\механики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338" y="3333750"/>
            <a:ext cx="5040774" cy="352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288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8000" dirty="0" smtClean="0"/>
              <a:t>My College</a:t>
            </a:r>
            <a:endParaRPr lang="ru-RU" sz="8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1. Write new words</a:t>
            </a:r>
          </a:p>
          <a:p>
            <a:r>
              <a:rPr lang="en-US" sz="6000" dirty="0" smtClean="0"/>
              <a:t>2. Read the text</a:t>
            </a:r>
          </a:p>
          <a:p>
            <a:r>
              <a:rPr lang="en-US" sz="6000" dirty="0" smtClean="0"/>
              <a:t>3. Do exercises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76446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Phonetic exercise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754112" y="-485351"/>
            <a:ext cx="4896544" cy="8404767"/>
          </a:xfrm>
        </p:spPr>
      </p:pic>
    </p:spTree>
    <p:extLst>
      <p:ext uri="{BB962C8B-B14F-4D97-AF65-F5344CB8AC3E}">
        <p14:creationId xmlns:p14="http://schemas.microsoft.com/office/powerpoint/2010/main" val="25166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922114"/>
          </a:xfrm>
        </p:spPr>
        <p:txBody>
          <a:bodyPr/>
          <a:lstStyle/>
          <a:p>
            <a:pPr algn="ctr"/>
            <a:r>
              <a:rPr lang="en-US" b="1" dirty="0" smtClean="0"/>
              <a:t>New words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7620000" cy="5400600"/>
          </a:xfrm>
        </p:spPr>
        <p:txBody>
          <a:bodyPr>
            <a:normAutofit fontScale="92500" lnSpcReduction="10000"/>
          </a:bodyPr>
          <a:lstStyle/>
          <a:p>
            <a:r>
              <a:rPr lang="en-US" sz="2800" b="1" dirty="0" smtClean="0"/>
              <a:t>education</a:t>
            </a:r>
            <a:r>
              <a:rPr lang="ru-RU" sz="2800" b="1" dirty="0" smtClean="0"/>
              <a:t> - образование</a:t>
            </a:r>
            <a:endParaRPr lang="en-US" sz="2800" b="1" dirty="0" smtClean="0"/>
          </a:p>
          <a:p>
            <a:r>
              <a:rPr lang="en-US" sz="2800" b="1" dirty="0" smtClean="0"/>
              <a:t>secondary school</a:t>
            </a:r>
            <a:r>
              <a:rPr lang="ru-RU" sz="2800" b="1" dirty="0" smtClean="0"/>
              <a:t> – средняя школа</a:t>
            </a:r>
            <a:endParaRPr lang="en-US" sz="2800" b="1" dirty="0" smtClean="0"/>
          </a:p>
          <a:p>
            <a:r>
              <a:rPr lang="en-US" sz="2800" b="1" dirty="0" smtClean="0"/>
              <a:t>technical school</a:t>
            </a:r>
            <a:r>
              <a:rPr lang="ru-RU" sz="2800" b="1" dirty="0" smtClean="0"/>
              <a:t> - техникум</a:t>
            </a:r>
            <a:endParaRPr lang="en-US" sz="2800" b="1" dirty="0" smtClean="0"/>
          </a:p>
          <a:p>
            <a:r>
              <a:rPr lang="en-US" sz="2800" b="1" dirty="0" smtClean="0"/>
              <a:t>modern</a:t>
            </a:r>
            <a:r>
              <a:rPr lang="ru-RU" sz="2800" b="1" dirty="0" smtClean="0"/>
              <a:t> - современный</a:t>
            </a:r>
            <a:endParaRPr lang="en-US" sz="2800" b="1" dirty="0" smtClean="0"/>
          </a:p>
          <a:p>
            <a:r>
              <a:rPr lang="en-US" sz="2800" b="1" dirty="0" smtClean="0"/>
              <a:t>well-designed</a:t>
            </a:r>
            <a:r>
              <a:rPr lang="ru-RU" sz="2800" b="1" dirty="0" smtClean="0"/>
              <a:t> – хорошо спроектированный</a:t>
            </a:r>
            <a:endParaRPr lang="en-US" sz="2800" b="1" dirty="0" smtClean="0"/>
          </a:p>
          <a:p>
            <a:r>
              <a:rPr lang="en-US" sz="2800" b="1" dirty="0" smtClean="0"/>
              <a:t>multimedia-projection unit</a:t>
            </a:r>
            <a:r>
              <a:rPr lang="ru-RU" sz="2800" b="1" dirty="0" smtClean="0"/>
              <a:t> – мультимедийный проектор</a:t>
            </a:r>
            <a:endParaRPr lang="en-US" sz="2800" b="1" dirty="0" smtClean="0"/>
          </a:p>
          <a:p>
            <a:r>
              <a:rPr lang="en-US" sz="2800" b="1" dirty="0" smtClean="0"/>
              <a:t>subject</a:t>
            </a:r>
            <a:r>
              <a:rPr lang="ru-RU" sz="2800" b="1" dirty="0" smtClean="0"/>
              <a:t> - предмет</a:t>
            </a:r>
            <a:endParaRPr lang="en-US" sz="2800" b="1" dirty="0" smtClean="0"/>
          </a:p>
          <a:p>
            <a:r>
              <a:rPr lang="en-US" sz="2800" b="1" dirty="0" smtClean="0"/>
              <a:t>library</a:t>
            </a:r>
            <a:r>
              <a:rPr lang="ru-RU" sz="2800" b="1" dirty="0" smtClean="0"/>
              <a:t> - библиотека</a:t>
            </a:r>
            <a:endParaRPr lang="en-US" sz="2800" b="1" dirty="0" smtClean="0"/>
          </a:p>
          <a:p>
            <a:r>
              <a:rPr lang="en-US" sz="2800" b="1" dirty="0" smtClean="0"/>
              <a:t>Assembly hall</a:t>
            </a:r>
            <a:r>
              <a:rPr lang="ru-RU" sz="2800" b="1" dirty="0" smtClean="0"/>
              <a:t> – актовый зал</a:t>
            </a:r>
            <a:endParaRPr lang="en-US" sz="2800" b="1" dirty="0" smtClean="0"/>
          </a:p>
          <a:p>
            <a:r>
              <a:rPr lang="en-US" sz="2800" b="1" dirty="0" smtClean="0"/>
              <a:t>canteen</a:t>
            </a:r>
            <a:r>
              <a:rPr lang="ru-RU" sz="2800" b="1" dirty="0" smtClean="0"/>
              <a:t> - столовая</a:t>
            </a:r>
            <a:endParaRPr lang="en-US" sz="2800" b="1" dirty="0" smtClean="0"/>
          </a:p>
          <a:p>
            <a:r>
              <a:rPr lang="en-US" sz="2800" b="1" dirty="0" smtClean="0"/>
              <a:t>sports facilities</a:t>
            </a:r>
            <a:r>
              <a:rPr lang="ru-RU" sz="2800" b="1" dirty="0" smtClean="0"/>
              <a:t> – спортивные сооружения</a:t>
            </a:r>
            <a:endParaRPr lang="en-US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427209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850106"/>
          </a:xfrm>
        </p:spPr>
        <p:txBody>
          <a:bodyPr/>
          <a:lstStyle/>
          <a:p>
            <a:pPr algn="ctr"/>
            <a:r>
              <a:rPr lang="en-US" b="1" dirty="0" smtClean="0"/>
              <a:t>New words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136904" cy="5544616"/>
          </a:xfrm>
        </p:spPr>
        <p:txBody>
          <a:bodyPr>
            <a:normAutofit fontScale="92500" lnSpcReduction="10000"/>
          </a:bodyPr>
          <a:lstStyle/>
          <a:p>
            <a:r>
              <a:rPr lang="en-US" sz="2800" b="1" dirty="0" smtClean="0"/>
              <a:t>nonresident student</a:t>
            </a:r>
            <a:r>
              <a:rPr lang="ru-RU" sz="2800" b="1" dirty="0" smtClean="0"/>
              <a:t> – иногородний студент</a:t>
            </a:r>
            <a:endParaRPr lang="en-US" sz="2800" b="1" dirty="0" smtClean="0"/>
          </a:p>
          <a:p>
            <a:r>
              <a:rPr lang="en-US" sz="2800" b="1" dirty="0" smtClean="0"/>
              <a:t>veterinary paramedic</a:t>
            </a:r>
            <a:r>
              <a:rPr lang="ru-RU" sz="2800" b="1" dirty="0" smtClean="0"/>
              <a:t> – ветеринарный фельдшер</a:t>
            </a:r>
            <a:endParaRPr lang="en-US" sz="2800" b="1" dirty="0" smtClean="0"/>
          </a:p>
          <a:p>
            <a:r>
              <a:rPr lang="en-US" sz="2800" b="1" dirty="0" smtClean="0"/>
              <a:t>technologist</a:t>
            </a:r>
            <a:r>
              <a:rPr lang="ru-RU" sz="2800" b="1" dirty="0" smtClean="0"/>
              <a:t> - технолог</a:t>
            </a:r>
            <a:endParaRPr lang="en-US" sz="2800" b="1" dirty="0" smtClean="0"/>
          </a:p>
          <a:p>
            <a:r>
              <a:rPr lang="en-US" sz="2800" b="1" dirty="0" smtClean="0"/>
              <a:t>accountant</a:t>
            </a:r>
            <a:r>
              <a:rPr lang="ru-RU" sz="2800" b="1" dirty="0" smtClean="0"/>
              <a:t> - бухгалтер</a:t>
            </a:r>
            <a:endParaRPr lang="en-US" sz="2800" b="1" dirty="0" smtClean="0"/>
          </a:p>
          <a:p>
            <a:r>
              <a:rPr lang="en-US" sz="2800" b="1" dirty="0" smtClean="0"/>
              <a:t>car mechanic</a:t>
            </a:r>
            <a:r>
              <a:rPr lang="ru-RU" sz="2800" b="1" dirty="0" smtClean="0"/>
              <a:t> - автомеханик</a:t>
            </a:r>
            <a:endParaRPr lang="en-US" sz="2800" b="1" dirty="0" smtClean="0"/>
          </a:p>
          <a:p>
            <a:r>
              <a:rPr lang="en-US" sz="2800" b="1" dirty="0" smtClean="0"/>
              <a:t>tourism and hospitality specialist</a:t>
            </a:r>
            <a:r>
              <a:rPr lang="ru-RU" sz="2800" b="1" dirty="0" smtClean="0"/>
              <a:t> – туризм и гостеприимство</a:t>
            </a:r>
            <a:endParaRPr lang="en-US" sz="2800" b="1" dirty="0" smtClean="0"/>
          </a:p>
          <a:p>
            <a:r>
              <a:rPr lang="en-US" sz="2800" b="1" dirty="0" smtClean="0"/>
              <a:t>workshop</a:t>
            </a:r>
            <a:r>
              <a:rPr lang="ru-RU" sz="2800" b="1" dirty="0" smtClean="0"/>
              <a:t> - мастерская</a:t>
            </a:r>
            <a:endParaRPr lang="en-US" sz="2800" b="1" dirty="0" smtClean="0"/>
          </a:p>
          <a:p>
            <a:r>
              <a:rPr lang="en-US" sz="2800" b="1" dirty="0" smtClean="0"/>
              <a:t>hardworking</a:t>
            </a:r>
            <a:r>
              <a:rPr lang="ru-RU" sz="2800" b="1" dirty="0" smtClean="0"/>
              <a:t> - трудолюбивый</a:t>
            </a:r>
            <a:endParaRPr lang="en-US" sz="2800" b="1" dirty="0" smtClean="0"/>
          </a:p>
          <a:p>
            <a:r>
              <a:rPr lang="en-US" sz="2800" b="1" dirty="0" smtClean="0"/>
              <a:t>quizzes</a:t>
            </a:r>
            <a:r>
              <a:rPr lang="ru-RU" sz="2800" b="1" dirty="0" smtClean="0"/>
              <a:t> - викторины</a:t>
            </a:r>
            <a:endParaRPr lang="en-US" sz="2800" b="1" dirty="0" smtClean="0"/>
          </a:p>
          <a:p>
            <a:r>
              <a:rPr lang="en-US" sz="2800" b="1" dirty="0" smtClean="0"/>
              <a:t>competition</a:t>
            </a:r>
            <a:r>
              <a:rPr lang="ru-RU" sz="2800" b="1" dirty="0" smtClean="0"/>
              <a:t> – соревнование, состязание</a:t>
            </a:r>
            <a:endParaRPr lang="en-US" sz="2800" b="1" dirty="0" smtClean="0"/>
          </a:p>
          <a:p>
            <a:r>
              <a:rPr lang="en-US" sz="2800" b="1" dirty="0" smtClean="0"/>
              <a:t>experienced</a:t>
            </a:r>
            <a:r>
              <a:rPr lang="ru-RU" sz="2800" b="1" dirty="0" smtClean="0"/>
              <a:t> - опытный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2816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24" y="274638"/>
            <a:ext cx="8601424" cy="778098"/>
          </a:xfrm>
        </p:spPr>
        <p:txBody>
          <a:bodyPr/>
          <a:lstStyle/>
          <a:p>
            <a:pPr algn="ctr"/>
            <a:r>
              <a:rPr lang="en-US" b="1" dirty="0" err="1" smtClean="0"/>
              <a:t>Duvan</a:t>
            </a:r>
            <a:r>
              <a:rPr lang="en-US" b="1" dirty="0" smtClean="0"/>
              <a:t> Multidisciplinary College</a:t>
            </a:r>
            <a:endParaRPr lang="ru-RU" b="1" dirty="0"/>
          </a:p>
        </p:txBody>
      </p:sp>
      <p:pic>
        <p:nvPicPr>
          <p:cNvPr id="7170" name="Picture 2" descr="C:\Users\Alex\Desktop\Открытый урок Мой колледж\foto_dmk_20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" y="1196752"/>
            <a:ext cx="8457407" cy="52565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196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lex\Desktop\Открытый урок Мой колледж\физи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35301"/>
            <a:ext cx="7796280" cy="51954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860663"/>
          </a:xfrm>
        </p:spPr>
        <p:txBody>
          <a:bodyPr/>
          <a:lstStyle/>
          <a:p>
            <a:pPr algn="ctr"/>
            <a:r>
              <a:rPr lang="en-US" b="1" dirty="0" smtClean="0"/>
              <a:t>Physics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7025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239</TotalTime>
  <Words>174</Words>
  <Application>Microsoft Office PowerPoint</Application>
  <PresentationFormat>Экран (4:3)</PresentationFormat>
  <Paragraphs>52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Соседство</vt:lpstr>
      <vt:lpstr>The 31st of January</vt:lpstr>
      <vt:lpstr>Презентация PowerPoint</vt:lpstr>
      <vt:lpstr>Презентация PowerPoint</vt:lpstr>
      <vt:lpstr>My College</vt:lpstr>
      <vt:lpstr>Phonetic exercise</vt:lpstr>
      <vt:lpstr>New words</vt:lpstr>
      <vt:lpstr>New words</vt:lpstr>
      <vt:lpstr>Duvan Multidisciplinary College</vt:lpstr>
      <vt:lpstr>Physics</vt:lpstr>
      <vt:lpstr>Chemistry</vt:lpstr>
      <vt:lpstr>Biology</vt:lpstr>
      <vt:lpstr>Computer classrooms</vt:lpstr>
      <vt:lpstr>Library and reading room</vt:lpstr>
      <vt:lpstr>Assambley hall</vt:lpstr>
      <vt:lpstr>Canteen and buffet</vt:lpstr>
      <vt:lpstr>Sports facilities</vt:lpstr>
      <vt:lpstr>Hostel</vt:lpstr>
      <vt:lpstr>Veterinary paramedic</vt:lpstr>
      <vt:lpstr>Technologist</vt:lpstr>
      <vt:lpstr>Accountant</vt:lpstr>
      <vt:lpstr>Car mechanic</vt:lpstr>
      <vt:lpstr>Tourism and hospitality</vt:lpstr>
      <vt:lpstr>Workshops</vt:lpstr>
      <vt:lpstr>Hometask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31st of January</dc:title>
  <dc:creator>Alex</dc:creator>
  <cp:lastModifiedBy>Alex</cp:lastModifiedBy>
  <cp:revision>23</cp:revision>
  <dcterms:created xsi:type="dcterms:W3CDTF">2024-01-28T14:41:16Z</dcterms:created>
  <dcterms:modified xsi:type="dcterms:W3CDTF">2024-01-30T20:39:27Z</dcterms:modified>
</cp:coreProperties>
</file>