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9" r:id="rId12"/>
    <p:sldId id="267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260649"/>
            <a:ext cx="6336704" cy="223224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Викторина </a:t>
            </a:r>
            <a:br>
              <a:rPr lang="ru-RU" sz="4800" dirty="0" smtClean="0"/>
            </a:br>
            <a:r>
              <a:rPr lang="ru-RU" sz="4800" dirty="0" smtClean="0"/>
              <a:t>«битва за Сталинград</a:t>
            </a:r>
            <a:r>
              <a:rPr lang="ru-RU" sz="5400" dirty="0" smtClean="0"/>
              <a:t>»</a:t>
            </a:r>
            <a:endParaRPr lang="ru-RU" sz="5400" dirty="0"/>
          </a:p>
        </p:txBody>
      </p:sp>
      <p:pic>
        <p:nvPicPr>
          <p:cNvPr id="1026" name="Picture 2" descr="https://catherineasquithgallery.com/uploads/posts/2021-02/1613444552_19-p-fon-dlya-prezentatsii-pro-stalingradskuyu-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00772"/>
            <a:ext cx="7168797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98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20040"/>
            <a:ext cx="7372672" cy="332498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9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. Проведение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операции возлагалось на Донской фронт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под командованием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генерал-лейтенанта: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А. Г.К. Жукова</a:t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Б. И.Х. Баграмяна</a:t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В. К. К. Рокоссовского</a:t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Г. В.А. Фролова</a:t>
            </a:r>
          </a:p>
        </p:txBody>
      </p:sp>
      <p:pic>
        <p:nvPicPr>
          <p:cNvPr id="8194" name="Picture 2" descr="https://static.kladokop.ru/cache/img/8b/e5/8be5109f3518567e3a3bad46ab43ca86_rightxbotto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620244"/>
            <a:ext cx="424235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20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776864" cy="33123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10. Кто произнес слова: 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«за волгой для нас земли нет»?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а. снайпер зайцев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б. танкист </a:t>
            </a:r>
            <a:r>
              <a:rPr lang="ru-RU" dirty="0" err="1" smtClean="0">
                <a:solidFill>
                  <a:srgbClr val="002060"/>
                </a:solidFill>
              </a:rPr>
              <a:t>лавриненко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в. Генерал-лейтенант </a:t>
            </a:r>
            <a:r>
              <a:rPr lang="ru-RU" dirty="0" err="1" smtClean="0">
                <a:solidFill>
                  <a:srgbClr val="002060"/>
                </a:solidFill>
              </a:rPr>
              <a:t>брюхов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 descr="https://shareslide.ru/img/thumbs/52ce0610db23c37b4c4b839335ea569a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" t="10253" r="16417" b="7414"/>
          <a:stretch/>
        </p:blipFill>
        <p:spPr bwMode="auto">
          <a:xfrm>
            <a:off x="1547664" y="3068960"/>
            <a:ext cx="4819127" cy="3662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97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3249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11.За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какой срок Гитлер хотел овладеть городом?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А. за один месяц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Б. 200 дней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В. 2 недели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Г. 7 дней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581128"/>
            <a:ext cx="7560840" cy="14989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2 недели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81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704856" cy="31089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12.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Когда закончилась Сталинградская битва?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А. 2 февраля 1943 года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Б. 17 июля 1942 года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В. 12 декабря 1943 года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Г. 03 мая 1945 года</a:t>
            </a:r>
          </a:p>
        </p:txBody>
      </p:sp>
      <p:pic>
        <p:nvPicPr>
          <p:cNvPr id="10242" name="Picture 2" descr="https://cf2.ppt-online.org/files2/slide/a/aDRW1pi7G4mHvjnoI9qwAyhTNQ5PusSMJeZEFVC3gb/slide-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8" b="8960"/>
          <a:stretch/>
        </p:blipFill>
        <p:spPr bwMode="auto">
          <a:xfrm>
            <a:off x="1187624" y="3573016"/>
            <a:ext cx="5544616" cy="3062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62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40080" cy="36724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Назовите дату начала Сталинградской битвы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</a:rPr>
              <a:t>А</a:t>
            </a:r>
            <a:r>
              <a:rPr lang="ru-RU" sz="3100" dirty="0">
                <a:solidFill>
                  <a:schemeClr val="accent3">
                    <a:lumMod val="50000"/>
                  </a:schemeClr>
                </a:solidFill>
              </a:rPr>
              <a:t>. 17 июля 1942 года</a:t>
            </a:r>
            <a:br>
              <a:rPr lang="ru-RU" sz="31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accent3">
                    <a:lumMod val="50000"/>
                  </a:schemeClr>
                </a:solidFill>
              </a:rPr>
              <a:t>Б. </a:t>
            </a:r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</a:rPr>
              <a:t>2 </a:t>
            </a:r>
            <a:r>
              <a:rPr lang="ru-RU" sz="3100" dirty="0">
                <a:solidFill>
                  <a:schemeClr val="accent3">
                    <a:lumMod val="50000"/>
                  </a:schemeClr>
                </a:solidFill>
              </a:rPr>
              <a:t>февраля 1942 года</a:t>
            </a:r>
            <a:br>
              <a:rPr lang="ru-RU" sz="31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accent3">
                    <a:lumMod val="50000"/>
                  </a:schemeClr>
                </a:solidFill>
              </a:rPr>
              <a:t>В. </a:t>
            </a:r>
            <a:r>
              <a:rPr lang="ru-RU" sz="3100" dirty="0" smtClean="0">
                <a:solidFill>
                  <a:schemeClr val="accent3">
                    <a:lumMod val="50000"/>
                  </a:schemeClr>
                </a:solidFill>
              </a:rPr>
              <a:t>9 </a:t>
            </a:r>
            <a:r>
              <a:rPr lang="ru-RU" sz="3100" dirty="0">
                <a:solidFill>
                  <a:schemeClr val="accent3">
                    <a:lumMod val="50000"/>
                  </a:schemeClr>
                </a:solidFill>
              </a:rPr>
              <a:t>мая 1945 года</a:t>
            </a:r>
            <a:br>
              <a:rPr lang="ru-RU" sz="31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accent3">
                    <a:lumMod val="50000"/>
                  </a:schemeClr>
                </a:solidFill>
              </a:rPr>
              <a:t>Г. 12 декабря 1943 года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3861048"/>
            <a:ext cx="7227912" cy="22190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8"/>
          <a:stretch/>
        </p:blipFill>
        <p:spPr bwMode="auto">
          <a:xfrm>
            <a:off x="2987824" y="3925461"/>
            <a:ext cx="5544616" cy="275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49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352928" cy="388843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2. Как называется высота с отметкой «102,0», с которой Красная</a:t>
            </a:r>
            <a:br>
              <a:rPr lang="ru-RU" sz="28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Армия, по словам Маршала Василевского, открыла себе дорогу к</a:t>
            </a:r>
            <a:br>
              <a:rPr lang="ru-RU" sz="28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Берлину?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2800" dirty="0">
                <a:solidFill>
                  <a:srgbClr val="002060"/>
                </a:solidFill>
              </a:rPr>
              <a:t>А. Дорога жизни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Б. Героям-панфиловцам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В. Мамаев Курган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Г. </a:t>
            </a:r>
            <a:r>
              <a:rPr lang="ru-RU" sz="2800" dirty="0" err="1">
                <a:solidFill>
                  <a:srgbClr val="002060"/>
                </a:solidFill>
              </a:rPr>
              <a:t>Саур</a:t>
            </a:r>
            <a:r>
              <a:rPr lang="ru-RU" sz="2800" dirty="0">
                <a:solidFill>
                  <a:srgbClr val="002060"/>
                </a:solidFill>
              </a:rPr>
              <a:t>-могила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581128"/>
            <a:ext cx="4392488" cy="14989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МАМАЕВ КУРГАН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45024"/>
            <a:ext cx="451363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39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7920880" cy="511223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3. К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середине июля 1942-го на Сталинградском направлении превосходство противника над Красной армией в самолетах было более чем в два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раза,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В танках и артиллерии — в 1,3 раза. концу июля – началу августа подразделения 62-й и 64-й армий были вытеснены немцами на левобережье Дона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. В этих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условиях 28 июля 1942 г. ГКО издает приказ № 227,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который в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народе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называют…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а. «Ни </a:t>
            </a:r>
            <a:r>
              <a:rPr lang="ru-RU" sz="2800" dirty="0">
                <a:solidFill>
                  <a:srgbClr val="002060"/>
                </a:solidFill>
              </a:rPr>
              <a:t>шагу назад</a:t>
            </a:r>
            <a:r>
              <a:rPr lang="ru-RU" sz="2800" dirty="0" smtClean="0">
                <a:solidFill>
                  <a:srgbClr val="002060"/>
                </a:solidFill>
              </a:rPr>
              <a:t>!»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б. только вперед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в. Не отступать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74192"/>
            <a:ext cx="4478238" cy="259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09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7570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4. Сколько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дней длилась Сталинградская битва?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А. 195 дней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Б. 200 дней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В.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654 дня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Г.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250 дней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06089"/>
            <a:ext cx="5303912" cy="2983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68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776864" cy="295232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5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.Назовите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самый страшный для Сталинграда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день</a:t>
            </a:r>
            <a:r>
              <a:rPr lang="ru-RU" dirty="0"/>
              <a:t/>
            </a:r>
            <a:br>
              <a:rPr lang="ru-RU" dirty="0"/>
            </a:br>
            <a:r>
              <a:rPr lang="ru-RU" sz="2700" dirty="0">
                <a:solidFill>
                  <a:schemeClr val="accent3">
                    <a:lumMod val="50000"/>
                  </a:schemeClr>
                </a:solidFill>
              </a:rPr>
              <a:t>А. 2 февраля 1943 года</a:t>
            </a:r>
            <a:br>
              <a:rPr lang="ru-RU" sz="27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700" dirty="0">
                <a:solidFill>
                  <a:schemeClr val="accent3">
                    <a:lumMod val="50000"/>
                  </a:schemeClr>
                </a:solidFill>
              </a:rPr>
              <a:t>Б.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</a:rPr>
              <a:t>15 </a:t>
            </a:r>
            <a:r>
              <a:rPr lang="ru-RU" sz="2700" dirty="0">
                <a:solidFill>
                  <a:schemeClr val="accent3">
                    <a:lumMod val="50000"/>
                  </a:schemeClr>
                </a:solidFill>
              </a:rPr>
              <a:t>июля 1942 года</a:t>
            </a:r>
            <a:br>
              <a:rPr lang="ru-RU" sz="27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700" dirty="0">
                <a:solidFill>
                  <a:schemeClr val="accent3">
                    <a:lumMod val="50000"/>
                  </a:schemeClr>
                </a:solidFill>
              </a:rPr>
              <a:t>В.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</a:rPr>
              <a:t>10 </a:t>
            </a:r>
            <a:r>
              <a:rPr lang="ru-RU" sz="2700" dirty="0">
                <a:solidFill>
                  <a:schemeClr val="accent3">
                    <a:lumMod val="50000"/>
                  </a:schemeClr>
                </a:solidFill>
              </a:rPr>
              <a:t>декабря 1943 года</a:t>
            </a:r>
            <a:br>
              <a:rPr lang="ru-RU" sz="27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700" dirty="0">
                <a:solidFill>
                  <a:schemeClr val="accent3">
                    <a:lumMod val="50000"/>
                  </a:schemeClr>
                </a:solidFill>
              </a:rPr>
              <a:t>Г. 23 августа 1942 </a:t>
            </a:r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</a:rPr>
              <a:t>года</a:t>
            </a:r>
            <a:endParaRPr lang="ru-RU" sz="27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4149080"/>
            <a:ext cx="3960440" cy="1931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фашистские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бомбардировщики совершили более 2 тыс. самолётовылетов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s://klbsh.ru/wp-content/uploads/2023/08/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11" y="3356992"/>
            <a:ext cx="4608512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11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632848" cy="3960440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6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Как 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называлась операция по 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уничтожению окруженной 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</a:rPr>
              <a:t>группировки фашистских войск?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>
                <a:solidFill>
                  <a:srgbClr val="002060"/>
                </a:solidFill>
              </a:rPr>
              <a:t>А. Операция «Багратион»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Б. Операция «Кольцо»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В. Операция «Тайфун»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Г. Операция «Уран»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 descr="https://s0.showslide.ru/s_slide/8f5a/86cbf1ac-70cb-48b1-a8b6-6436f6652af6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3" t="2886" r="15576" b="2298"/>
          <a:stretch/>
        </p:blipFill>
        <p:spPr bwMode="auto">
          <a:xfrm>
            <a:off x="2195736" y="3789040"/>
            <a:ext cx="3888432" cy="284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08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848872" cy="338437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7</a:t>
            </a:r>
            <a:r>
              <a:rPr lang="ru-RU" smtClean="0">
                <a:solidFill>
                  <a:schemeClr val="tx2">
                    <a:lumMod val="50000"/>
                  </a:schemeClr>
                </a:solidFill>
              </a:rPr>
              <a:t>.Сколько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человек с обеих сторон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погибло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в Сталинградской битве?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А.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свыше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6 млн человек.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Б.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свыше 2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млн человек.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В.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меньше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1,5 млн человек.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293096"/>
            <a:ext cx="7344816" cy="17870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Свыше 2 млн человек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37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704856" cy="310896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8. Как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называлась операция по окружению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немецко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- фашистских</a:t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войск под Сталинградом?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А. Операция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«город»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Б.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Операция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«Тайфун»</a:t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В. Операция «Кольцо» </a:t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Г. Операция «Уран»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73016"/>
            <a:ext cx="4233189" cy="315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873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184</TotalTime>
  <Words>179</Words>
  <Application>Microsoft Office PowerPoint</Application>
  <PresentationFormat>Экран (4:3)</PresentationFormat>
  <Paragraphs>18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Викторина  «битва за Сталинград»</vt:lpstr>
      <vt:lpstr>1. Назовите дату начала Сталинградской битвы?  А. 17 июля 1942 года Б. 2 февраля 1942 года В. 9 мая 1945 года Г. 12 декабря 1943 года</vt:lpstr>
      <vt:lpstr>2. Как называется высота с отметкой «102,0», с которой Красная Армия, по словам Маршала Василевского, открыла себе дорогу к Берлину? А. Дорога жизни Б. Героям-панфиловцам В. Мамаев Курган Г. Саур-могила</vt:lpstr>
      <vt:lpstr>3. К середине июля 1942-го на Сталинградском направлении превосходство противника над Красной армией в самолетах было более чем в два раза, В танках и артиллерии — в 1,3 раза. концу июля – началу августа подразделения 62-й и 64-й армий были вытеснены немцами на левобережье Дона. В этих условиях 28 июля 1942 г. ГКО издает приказ № 227, который в народе называют…  а. «Ни шагу назад!» б. только вперед в. Не отступать</vt:lpstr>
      <vt:lpstr>4. Сколько дней длилась Сталинградская битва? А. 195 дней Б. 200 дней В. 654 дня Г. 250 дней</vt:lpstr>
      <vt:lpstr>5.Назовите самый страшный для Сталинграда день А. 2 февраля 1943 года Б. 15 июля 1942 года В. 10 декабря 1943 года Г. 23 августа 1942 года</vt:lpstr>
      <vt:lpstr>6. Как называлась операция по уничтожению окруженной группировки фашистских войск? А. Операция «Багратион» Б. Операция «Кольцо» В. Операция «Тайфун» Г. Операция «Уран» </vt:lpstr>
      <vt:lpstr>7.Сколько человек с обеих сторон погибло в Сталинградской битве? А. свыше 6 млн человек. Б. свыше 2 млн человек. В. меньше 1,5 млн человек.</vt:lpstr>
      <vt:lpstr>8. Как называлась операция по окружению немецко - фашистских войск под Сталинградом? А. Операция «город» Б. Операция «Тайфун» В. Операция «Кольцо»  Г. Операция «Уран»</vt:lpstr>
      <vt:lpstr>9. Проведение операции возлагалось на Донской фронт под командованием генерал-лейтенанта: А. Г.К. Жукова Б. И.Х. Баграмяна В. К. К. Рокоссовского Г. В.А. Фролова</vt:lpstr>
      <vt:lpstr>10. Кто произнес слова:  «за волгой для нас земли нет»? а. снайпер зайцев б. танкист лавриненко в. Генерал-лейтенант брюхов </vt:lpstr>
      <vt:lpstr>11.За какой срок Гитлер хотел овладеть городом? А. за один месяц Б. 200 дней В. 2 недели Г. 7 дней</vt:lpstr>
      <vt:lpstr>12. Когда закончилась Сталинградская битва? А. 2 февраля 1943 года Б. 17 июля 1942 года В. 12 декабря 1943 года Г. 03 мая 1945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 «Спасибо, Сталинград»</dc:title>
  <dc:creator>Руслан</dc:creator>
  <cp:lastModifiedBy>Руслан</cp:lastModifiedBy>
  <cp:revision>10</cp:revision>
  <dcterms:created xsi:type="dcterms:W3CDTF">2024-01-31T15:03:08Z</dcterms:created>
  <dcterms:modified xsi:type="dcterms:W3CDTF">2024-02-11T09:52:31Z</dcterms:modified>
</cp:coreProperties>
</file>