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7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56CD49-6657-4406-A9DD-1E4F17B163C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A4D712B-BFB0-4F32-A445-A12A15DCB8D3}">
      <dgm:prSet/>
      <dgm:spPr/>
      <dgm:t>
        <a:bodyPr/>
        <a:lstStyle/>
        <a:p>
          <a:r>
            <a:rPr lang="en-US"/>
            <a:t>A trip – </a:t>
          </a:r>
          <a:r>
            <a:rPr lang="ru-RU"/>
            <a:t>поездка, путешествие</a:t>
          </a:r>
          <a:endParaRPr lang="en-US"/>
        </a:p>
      </dgm:t>
    </dgm:pt>
    <dgm:pt modelId="{C508A985-0C61-4047-827C-C9ACE9B345AF}" type="parTrans" cxnId="{57176B46-A88C-41DB-8705-2A9239D32730}">
      <dgm:prSet/>
      <dgm:spPr/>
      <dgm:t>
        <a:bodyPr/>
        <a:lstStyle/>
        <a:p>
          <a:endParaRPr lang="en-US"/>
        </a:p>
      </dgm:t>
    </dgm:pt>
    <dgm:pt modelId="{F4903286-E724-4EF5-8BB3-5AE19D4BEE6E}" type="sibTrans" cxnId="{57176B46-A88C-41DB-8705-2A9239D32730}">
      <dgm:prSet/>
      <dgm:spPr/>
      <dgm:t>
        <a:bodyPr/>
        <a:lstStyle/>
        <a:p>
          <a:endParaRPr lang="en-US"/>
        </a:p>
      </dgm:t>
    </dgm:pt>
    <dgm:pt modelId="{2337BA58-5CE1-4646-AA01-8CD44B62274C}">
      <dgm:prSet/>
      <dgm:spPr/>
      <dgm:t>
        <a:bodyPr/>
        <a:lstStyle/>
        <a:p>
          <a:r>
            <a:rPr lang="en-US"/>
            <a:t>A journey – </a:t>
          </a:r>
          <a:r>
            <a:rPr lang="ru-RU"/>
            <a:t>путешествие, поездка, странствие</a:t>
          </a:r>
          <a:endParaRPr lang="en-US"/>
        </a:p>
      </dgm:t>
    </dgm:pt>
    <dgm:pt modelId="{874B9C01-3128-4F07-8409-FC2C49347B26}" type="parTrans" cxnId="{07ADA172-A8E5-446B-A59A-C7CA8F95F798}">
      <dgm:prSet/>
      <dgm:spPr/>
      <dgm:t>
        <a:bodyPr/>
        <a:lstStyle/>
        <a:p>
          <a:endParaRPr lang="en-US"/>
        </a:p>
      </dgm:t>
    </dgm:pt>
    <dgm:pt modelId="{B26EA696-E797-469A-AF61-CA6559B939B0}" type="sibTrans" cxnId="{07ADA172-A8E5-446B-A59A-C7CA8F95F798}">
      <dgm:prSet/>
      <dgm:spPr/>
      <dgm:t>
        <a:bodyPr/>
        <a:lstStyle/>
        <a:p>
          <a:endParaRPr lang="en-US"/>
        </a:p>
      </dgm:t>
    </dgm:pt>
    <dgm:pt modelId="{1883A060-B1D9-4B59-B69E-8F08B8238317}">
      <dgm:prSet/>
      <dgm:spPr/>
      <dgm:t>
        <a:bodyPr/>
        <a:lstStyle/>
        <a:p>
          <a:r>
            <a:rPr lang="en-US"/>
            <a:t>A voyage – </a:t>
          </a:r>
          <a:r>
            <a:rPr lang="ru-RU"/>
            <a:t>морское путешествие, путешествие по морю</a:t>
          </a:r>
          <a:endParaRPr lang="en-US"/>
        </a:p>
      </dgm:t>
    </dgm:pt>
    <dgm:pt modelId="{A55D3037-EF67-4C9C-85F1-DC53862052D6}" type="parTrans" cxnId="{575C5300-BD76-4196-B076-30FF211654A4}">
      <dgm:prSet/>
      <dgm:spPr/>
      <dgm:t>
        <a:bodyPr/>
        <a:lstStyle/>
        <a:p>
          <a:endParaRPr lang="en-US"/>
        </a:p>
      </dgm:t>
    </dgm:pt>
    <dgm:pt modelId="{3EC96BC2-32AE-4236-BB6E-F968CCA9CA31}" type="sibTrans" cxnId="{575C5300-BD76-4196-B076-30FF211654A4}">
      <dgm:prSet/>
      <dgm:spPr/>
      <dgm:t>
        <a:bodyPr/>
        <a:lstStyle/>
        <a:p>
          <a:endParaRPr lang="en-US"/>
        </a:p>
      </dgm:t>
    </dgm:pt>
    <dgm:pt modelId="{F1C23CAA-1195-4C37-8767-DE1BE5EA73C8}">
      <dgm:prSet/>
      <dgm:spPr/>
      <dgm:t>
        <a:bodyPr/>
        <a:lstStyle/>
        <a:p>
          <a:r>
            <a:rPr lang="en-US"/>
            <a:t>A business trip (to travel ON  business) – </a:t>
          </a:r>
          <a:r>
            <a:rPr lang="ru-RU"/>
            <a:t>деловая поездка, командировка</a:t>
          </a:r>
          <a:endParaRPr lang="en-US"/>
        </a:p>
      </dgm:t>
    </dgm:pt>
    <dgm:pt modelId="{D5351924-5294-4275-B25E-63F07A2BA195}" type="parTrans" cxnId="{4E41EA71-4F96-48F4-BAC0-73770416A325}">
      <dgm:prSet/>
      <dgm:spPr/>
      <dgm:t>
        <a:bodyPr/>
        <a:lstStyle/>
        <a:p>
          <a:endParaRPr lang="en-US"/>
        </a:p>
      </dgm:t>
    </dgm:pt>
    <dgm:pt modelId="{74492F45-445E-45D2-A4F9-401859DE4DB3}" type="sibTrans" cxnId="{4E41EA71-4F96-48F4-BAC0-73770416A325}">
      <dgm:prSet/>
      <dgm:spPr/>
      <dgm:t>
        <a:bodyPr/>
        <a:lstStyle/>
        <a:p>
          <a:endParaRPr lang="en-US"/>
        </a:p>
      </dgm:t>
    </dgm:pt>
    <dgm:pt modelId="{F97CF263-7CA4-4635-9877-D5E24A2F767C}">
      <dgm:prSet/>
      <dgm:spPr/>
      <dgm:t>
        <a:bodyPr/>
        <a:lstStyle/>
        <a:p>
          <a:r>
            <a:rPr lang="en-US"/>
            <a:t>To travel for pleasure/ a pleasure trip - </a:t>
          </a:r>
          <a:r>
            <a:rPr lang="ru-RU"/>
            <a:t>увеселительная поездка</a:t>
          </a:r>
          <a:endParaRPr lang="en-US"/>
        </a:p>
      </dgm:t>
    </dgm:pt>
    <dgm:pt modelId="{82631D24-8CAD-4DAC-B505-E5745BA75535}" type="parTrans" cxnId="{6DA19012-72A8-49C9-B44D-BE8F45E52A42}">
      <dgm:prSet/>
      <dgm:spPr/>
      <dgm:t>
        <a:bodyPr/>
        <a:lstStyle/>
        <a:p>
          <a:endParaRPr lang="en-US"/>
        </a:p>
      </dgm:t>
    </dgm:pt>
    <dgm:pt modelId="{3C024A51-9B18-4757-8468-BCE6DFEBAF0B}" type="sibTrans" cxnId="{6DA19012-72A8-49C9-B44D-BE8F45E52A42}">
      <dgm:prSet/>
      <dgm:spPr/>
      <dgm:t>
        <a:bodyPr/>
        <a:lstStyle/>
        <a:p>
          <a:endParaRPr lang="en-US"/>
        </a:p>
      </dgm:t>
    </dgm:pt>
    <dgm:pt modelId="{08C59809-067F-4477-B054-69613BA32002}" type="pres">
      <dgm:prSet presAssocID="{0B56CD49-6657-4406-A9DD-1E4F17B163C8}" presName="root" presStyleCnt="0">
        <dgm:presLayoutVars>
          <dgm:dir/>
          <dgm:resizeHandles val="exact"/>
        </dgm:presLayoutVars>
      </dgm:prSet>
      <dgm:spPr/>
    </dgm:pt>
    <dgm:pt modelId="{4A865AE4-3206-4694-8233-08A35C8E9C6F}" type="pres">
      <dgm:prSet presAssocID="{BA4D712B-BFB0-4F32-A445-A12A15DCB8D3}" presName="compNode" presStyleCnt="0"/>
      <dgm:spPr/>
    </dgm:pt>
    <dgm:pt modelId="{92896BA7-085C-44A0-97C2-C83CC6E521B4}" type="pres">
      <dgm:prSet presAssocID="{BA4D712B-BFB0-4F32-A445-A12A15DCB8D3}" presName="bgRect" presStyleLbl="bgShp" presStyleIdx="0" presStyleCnt="5"/>
      <dgm:spPr/>
    </dgm:pt>
    <dgm:pt modelId="{47224F31-8E8E-4611-AF01-81DE8428271F}" type="pres">
      <dgm:prSet presAssocID="{BA4D712B-BFB0-4F32-A445-A12A15DCB8D3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irplane"/>
        </a:ext>
      </dgm:extLst>
    </dgm:pt>
    <dgm:pt modelId="{B10BFCC1-53AA-4B77-93A7-89A5EFA67548}" type="pres">
      <dgm:prSet presAssocID="{BA4D712B-BFB0-4F32-A445-A12A15DCB8D3}" presName="spaceRect" presStyleCnt="0"/>
      <dgm:spPr/>
    </dgm:pt>
    <dgm:pt modelId="{969C6FDD-9ECC-4DFC-8594-D22F5B1ABA02}" type="pres">
      <dgm:prSet presAssocID="{BA4D712B-BFB0-4F32-A445-A12A15DCB8D3}" presName="parTx" presStyleLbl="revTx" presStyleIdx="0" presStyleCnt="5">
        <dgm:presLayoutVars>
          <dgm:chMax val="0"/>
          <dgm:chPref val="0"/>
        </dgm:presLayoutVars>
      </dgm:prSet>
      <dgm:spPr/>
    </dgm:pt>
    <dgm:pt modelId="{C1925C2D-CBD9-45E9-9C04-33BDC9C4C51B}" type="pres">
      <dgm:prSet presAssocID="{F4903286-E724-4EF5-8BB3-5AE19D4BEE6E}" presName="sibTrans" presStyleCnt="0"/>
      <dgm:spPr/>
    </dgm:pt>
    <dgm:pt modelId="{E71D561B-7581-4554-B015-B508A1E1B6C4}" type="pres">
      <dgm:prSet presAssocID="{2337BA58-5CE1-4646-AA01-8CD44B62274C}" presName="compNode" presStyleCnt="0"/>
      <dgm:spPr/>
    </dgm:pt>
    <dgm:pt modelId="{00951320-6BB2-4ADA-8EE9-31E487E6EA96}" type="pres">
      <dgm:prSet presAssocID="{2337BA58-5CE1-4646-AA01-8CD44B62274C}" presName="bgRect" presStyleLbl="bgShp" presStyleIdx="1" presStyleCnt="5"/>
      <dgm:spPr/>
    </dgm:pt>
    <dgm:pt modelId="{915F7372-E217-4A44-97F5-993F7D49E9ED}" type="pres">
      <dgm:prSet presAssocID="{2337BA58-5CE1-4646-AA01-8CD44B62274C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ain"/>
        </a:ext>
      </dgm:extLst>
    </dgm:pt>
    <dgm:pt modelId="{1008CBBB-107F-49F1-ABEA-1247753E457C}" type="pres">
      <dgm:prSet presAssocID="{2337BA58-5CE1-4646-AA01-8CD44B62274C}" presName="spaceRect" presStyleCnt="0"/>
      <dgm:spPr/>
    </dgm:pt>
    <dgm:pt modelId="{F8BDF56D-EC0B-491A-A87E-17E6EE0380EF}" type="pres">
      <dgm:prSet presAssocID="{2337BA58-5CE1-4646-AA01-8CD44B62274C}" presName="parTx" presStyleLbl="revTx" presStyleIdx="1" presStyleCnt="5">
        <dgm:presLayoutVars>
          <dgm:chMax val="0"/>
          <dgm:chPref val="0"/>
        </dgm:presLayoutVars>
      </dgm:prSet>
      <dgm:spPr/>
    </dgm:pt>
    <dgm:pt modelId="{E9406726-9E64-44DA-8C2C-474E6C2D8A29}" type="pres">
      <dgm:prSet presAssocID="{B26EA696-E797-469A-AF61-CA6559B939B0}" presName="sibTrans" presStyleCnt="0"/>
      <dgm:spPr/>
    </dgm:pt>
    <dgm:pt modelId="{1942C1B9-2FA5-4B81-9D42-0AADEBD1AB85}" type="pres">
      <dgm:prSet presAssocID="{1883A060-B1D9-4B59-B69E-8F08B8238317}" presName="compNode" presStyleCnt="0"/>
      <dgm:spPr/>
    </dgm:pt>
    <dgm:pt modelId="{C2E7ABB5-23A1-46F2-8E1B-D769BDB7F66A}" type="pres">
      <dgm:prSet presAssocID="{1883A060-B1D9-4B59-B69E-8F08B8238317}" presName="bgRect" presStyleLbl="bgShp" presStyleIdx="2" presStyleCnt="5"/>
      <dgm:spPr/>
    </dgm:pt>
    <dgm:pt modelId="{9AE8DFCD-01BE-4841-9820-CC9428162D63}" type="pres">
      <dgm:prSet presAssocID="{1883A060-B1D9-4B59-B69E-8F08B8238317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ailboat"/>
        </a:ext>
      </dgm:extLst>
    </dgm:pt>
    <dgm:pt modelId="{C65BA393-2E02-485A-A397-58E56757ABD6}" type="pres">
      <dgm:prSet presAssocID="{1883A060-B1D9-4B59-B69E-8F08B8238317}" presName="spaceRect" presStyleCnt="0"/>
      <dgm:spPr/>
    </dgm:pt>
    <dgm:pt modelId="{1584B87A-4E80-479C-A625-551281791F43}" type="pres">
      <dgm:prSet presAssocID="{1883A060-B1D9-4B59-B69E-8F08B8238317}" presName="parTx" presStyleLbl="revTx" presStyleIdx="2" presStyleCnt="5">
        <dgm:presLayoutVars>
          <dgm:chMax val="0"/>
          <dgm:chPref val="0"/>
        </dgm:presLayoutVars>
      </dgm:prSet>
      <dgm:spPr/>
    </dgm:pt>
    <dgm:pt modelId="{2B6191D3-5902-47B0-87AC-60E42F9E396F}" type="pres">
      <dgm:prSet presAssocID="{3EC96BC2-32AE-4236-BB6E-F968CCA9CA31}" presName="sibTrans" presStyleCnt="0"/>
      <dgm:spPr/>
    </dgm:pt>
    <dgm:pt modelId="{566ED8CB-9E57-4C64-B28D-65C9BF2B7FBF}" type="pres">
      <dgm:prSet presAssocID="{F1C23CAA-1195-4C37-8767-DE1BE5EA73C8}" presName="compNode" presStyleCnt="0"/>
      <dgm:spPr/>
    </dgm:pt>
    <dgm:pt modelId="{A1824990-D9B7-4CC5-A7EA-8EDD7D7815AE}" type="pres">
      <dgm:prSet presAssocID="{F1C23CAA-1195-4C37-8767-DE1BE5EA73C8}" presName="bgRect" presStyleLbl="bgShp" presStyleIdx="3" presStyleCnt="5"/>
      <dgm:spPr/>
    </dgm:pt>
    <dgm:pt modelId="{99F7E53D-85E7-49C8-B77D-BA4E454D294C}" type="pres">
      <dgm:prSet presAssocID="{F1C23CAA-1195-4C37-8767-DE1BE5EA73C8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ooter"/>
        </a:ext>
      </dgm:extLst>
    </dgm:pt>
    <dgm:pt modelId="{A240F0E9-D5C2-439A-9C71-F7ECBAC5B20F}" type="pres">
      <dgm:prSet presAssocID="{F1C23CAA-1195-4C37-8767-DE1BE5EA73C8}" presName="spaceRect" presStyleCnt="0"/>
      <dgm:spPr/>
    </dgm:pt>
    <dgm:pt modelId="{80300713-0995-4B0A-AB0E-3295C0A6003F}" type="pres">
      <dgm:prSet presAssocID="{F1C23CAA-1195-4C37-8767-DE1BE5EA73C8}" presName="parTx" presStyleLbl="revTx" presStyleIdx="3" presStyleCnt="5">
        <dgm:presLayoutVars>
          <dgm:chMax val="0"/>
          <dgm:chPref val="0"/>
        </dgm:presLayoutVars>
      </dgm:prSet>
      <dgm:spPr/>
    </dgm:pt>
    <dgm:pt modelId="{596664C2-C573-448B-96BB-D5B08B41E23D}" type="pres">
      <dgm:prSet presAssocID="{74492F45-445E-45D2-A4F9-401859DE4DB3}" presName="sibTrans" presStyleCnt="0"/>
      <dgm:spPr/>
    </dgm:pt>
    <dgm:pt modelId="{A0210F32-E06A-4AA6-A4A2-B91245CEC656}" type="pres">
      <dgm:prSet presAssocID="{F97CF263-7CA4-4635-9877-D5E24A2F767C}" presName="compNode" presStyleCnt="0"/>
      <dgm:spPr/>
    </dgm:pt>
    <dgm:pt modelId="{04E795CA-071A-4C64-B30A-E610C21CD54B}" type="pres">
      <dgm:prSet presAssocID="{F97CF263-7CA4-4635-9877-D5E24A2F767C}" presName="bgRect" presStyleLbl="bgShp" presStyleIdx="4" presStyleCnt="5"/>
      <dgm:spPr/>
    </dgm:pt>
    <dgm:pt modelId="{B5A8883A-8659-42E0-8989-4887EACC1386}" type="pres">
      <dgm:prSet presAssocID="{F97CF263-7CA4-4635-9877-D5E24A2F767C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ailer"/>
        </a:ext>
      </dgm:extLst>
    </dgm:pt>
    <dgm:pt modelId="{31F20FF9-76FE-4175-8886-A80C240F4902}" type="pres">
      <dgm:prSet presAssocID="{F97CF263-7CA4-4635-9877-D5E24A2F767C}" presName="spaceRect" presStyleCnt="0"/>
      <dgm:spPr/>
    </dgm:pt>
    <dgm:pt modelId="{9860F44B-ACCA-4E0A-BCC4-F84B71A27C51}" type="pres">
      <dgm:prSet presAssocID="{F97CF263-7CA4-4635-9877-D5E24A2F767C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575C5300-BD76-4196-B076-30FF211654A4}" srcId="{0B56CD49-6657-4406-A9DD-1E4F17B163C8}" destId="{1883A060-B1D9-4B59-B69E-8F08B8238317}" srcOrd="2" destOrd="0" parTransId="{A55D3037-EF67-4C9C-85F1-DC53862052D6}" sibTransId="{3EC96BC2-32AE-4236-BB6E-F968CCA9CA31}"/>
    <dgm:cxn modelId="{6DA19012-72A8-49C9-B44D-BE8F45E52A42}" srcId="{0B56CD49-6657-4406-A9DD-1E4F17B163C8}" destId="{F97CF263-7CA4-4635-9877-D5E24A2F767C}" srcOrd="4" destOrd="0" parTransId="{82631D24-8CAD-4DAC-B505-E5745BA75535}" sibTransId="{3C024A51-9B18-4757-8468-BCE6DFEBAF0B}"/>
    <dgm:cxn modelId="{27C84D5E-D913-4DBC-AED2-6C87641F2B54}" type="presOf" srcId="{F1C23CAA-1195-4C37-8767-DE1BE5EA73C8}" destId="{80300713-0995-4B0A-AB0E-3295C0A6003F}" srcOrd="0" destOrd="0" presId="urn:microsoft.com/office/officeart/2018/2/layout/IconVerticalSolidList"/>
    <dgm:cxn modelId="{57176B46-A88C-41DB-8705-2A9239D32730}" srcId="{0B56CD49-6657-4406-A9DD-1E4F17B163C8}" destId="{BA4D712B-BFB0-4F32-A445-A12A15DCB8D3}" srcOrd="0" destOrd="0" parTransId="{C508A985-0C61-4047-827C-C9ACE9B345AF}" sibTransId="{F4903286-E724-4EF5-8BB3-5AE19D4BEE6E}"/>
    <dgm:cxn modelId="{5D1BD567-159C-4C43-B429-B8BE722320F6}" type="presOf" srcId="{BA4D712B-BFB0-4F32-A445-A12A15DCB8D3}" destId="{969C6FDD-9ECC-4DFC-8594-D22F5B1ABA02}" srcOrd="0" destOrd="0" presId="urn:microsoft.com/office/officeart/2018/2/layout/IconVerticalSolidList"/>
    <dgm:cxn modelId="{9E5F126C-36E5-4D85-802D-D5CD323C2B7C}" type="presOf" srcId="{0B56CD49-6657-4406-A9DD-1E4F17B163C8}" destId="{08C59809-067F-4477-B054-69613BA32002}" srcOrd="0" destOrd="0" presId="urn:microsoft.com/office/officeart/2018/2/layout/IconVerticalSolidList"/>
    <dgm:cxn modelId="{14C4604E-724B-47BF-88D5-EDB1235132C8}" type="presOf" srcId="{1883A060-B1D9-4B59-B69E-8F08B8238317}" destId="{1584B87A-4E80-479C-A625-551281791F43}" srcOrd="0" destOrd="0" presId="urn:microsoft.com/office/officeart/2018/2/layout/IconVerticalSolidList"/>
    <dgm:cxn modelId="{4E41EA71-4F96-48F4-BAC0-73770416A325}" srcId="{0B56CD49-6657-4406-A9DD-1E4F17B163C8}" destId="{F1C23CAA-1195-4C37-8767-DE1BE5EA73C8}" srcOrd="3" destOrd="0" parTransId="{D5351924-5294-4275-B25E-63F07A2BA195}" sibTransId="{74492F45-445E-45D2-A4F9-401859DE4DB3}"/>
    <dgm:cxn modelId="{07ADA172-A8E5-446B-A59A-C7CA8F95F798}" srcId="{0B56CD49-6657-4406-A9DD-1E4F17B163C8}" destId="{2337BA58-5CE1-4646-AA01-8CD44B62274C}" srcOrd="1" destOrd="0" parTransId="{874B9C01-3128-4F07-8409-FC2C49347B26}" sibTransId="{B26EA696-E797-469A-AF61-CA6559B939B0}"/>
    <dgm:cxn modelId="{0D52DBB9-23A5-4780-8E59-392088A913E4}" type="presOf" srcId="{F97CF263-7CA4-4635-9877-D5E24A2F767C}" destId="{9860F44B-ACCA-4E0A-BCC4-F84B71A27C51}" srcOrd="0" destOrd="0" presId="urn:microsoft.com/office/officeart/2018/2/layout/IconVerticalSolidList"/>
    <dgm:cxn modelId="{036353F8-CB0F-4376-93FE-8AD488C8E070}" type="presOf" srcId="{2337BA58-5CE1-4646-AA01-8CD44B62274C}" destId="{F8BDF56D-EC0B-491A-A87E-17E6EE0380EF}" srcOrd="0" destOrd="0" presId="urn:microsoft.com/office/officeart/2018/2/layout/IconVerticalSolidList"/>
    <dgm:cxn modelId="{AECB1E8E-8B8C-490E-9BAE-8E143015350F}" type="presParOf" srcId="{08C59809-067F-4477-B054-69613BA32002}" destId="{4A865AE4-3206-4694-8233-08A35C8E9C6F}" srcOrd="0" destOrd="0" presId="urn:microsoft.com/office/officeart/2018/2/layout/IconVerticalSolidList"/>
    <dgm:cxn modelId="{7FE9BB61-F35F-44B0-BAA3-39C9711047CF}" type="presParOf" srcId="{4A865AE4-3206-4694-8233-08A35C8E9C6F}" destId="{92896BA7-085C-44A0-97C2-C83CC6E521B4}" srcOrd="0" destOrd="0" presId="urn:microsoft.com/office/officeart/2018/2/layout/IconVerticalSolidList"/>
    <dgm:cxn modelId="{DBFC4BFB-83A1-4F54-AB96-1C60C4C7741F}" type="presParOf" srcId="{4A865AE4-3206-4694-8233-08A35C8E9C6F}" destId="{47224F31-8E8E-4611-AF01-81DE8428271F}" srcOrd="1" destOrd="0" presId="urn:microsoft.com/office/officeart/2018/2/layout/IconVerticalSolidList"/>
    <dgm:cxn modelId="{89D92CBD-7180-4985-BCD1-CBD686ED745F}" type="presParOf" srcId="{4A865AE4-3206-4694-8233-08A35C8E9C6F}" destId="{B10BFCC1-53AA-4B77-93A7-89A5EFA67548}" srcOrd="2" destOrd="0" presId="urn:microsoft.com/office/officeart/2018/2/layout/IconVerticalSolidList"/>
    <dgm:cxn modelId="{53EC3033-7D77-46BF-B0F5-85F740925275}" type="presParOf" srcId="{4A865AE4-3206-4694-8233-08A35C8E9C6F}" destId="{969C6FDD-9ECC-4DFC-8594-D22F5B1ABA02}" srcOrd="3" destOrd="0" presId="urn:microsoft.com/office/officeart/2018/2/layout/IconVerticalSolidList"/>
    <dgm:cxn modelId="{F1A4D980-07D3-4330-9A48-CD37328E7782}" type="presParOf" srcId="{08C59809-067F-4477-B054-69613BA32002}" destId="{C1925C2D-CBD9-45E9-9C04-33BDC9C4C51B}" srcOrd="1" destOrd="0" presId="urn:microsoft.com/office/officeart/2018/2/layout/IconVerticalSolidList"/>
    <dgm:cxn modelId="{AEC50930-348D-4532-A37F-E9F028B95C9A}" type="presParOf" srcId="{08C59809-067F-4477-B054-69613BA32002}" destId="{E71D561B-7581-4554-B015-B508A1E1B6C4}" srcOrd="2" destOrd="0" presId="urn:microsoft.com/office/officeart/2018/2/layout/IconVerticalSolidList"/>
    <dgm:cxn modelId="{3E7BAE26-F52B-455D-BCBE-0F7444C10838}" type="presParOf" srcId="{E71D561B-7581-4554-B015-B508A1E1B6C4}" destId="{00951320-6BB2-4ADA-8EE9-31E487E6EA96}" srcOrd="0" destOrd="0" presId="urn:microsoft.com/office/officeart/2018/2/layout/IconVerticalSolidList"/>
    <dgm:cxn modelId="{7133BA13-600E-43C0-B621-E71513FEF803}" type="presParOf" srcId="{E71D561B-7581-4554-B015-B508A1E1B6C4}" destId="{915F7372-E217-4A44-97F5-993F7D49E9ED}" srcOrd="1" destOrd="0" presId="urn:microsoft.com/office/officeart/2018/2/layout/IconVerticalSolidList"/>
    <dgm:cxn modelId="{8E76B6DC-DADB-4E3A-91B6-434A003C6B34}" type="presParOf" srcId="{E71D561B-7581-4554-B015-B508A1E1B6C4}" destId="{1008CBBB-107F-49F1-ABEA-1247753E457C}" srcOrd="2" destOrd="0" presId="urn:microsoft.com/office/officeart/2018/2/layout/IconVerticalSolidList"/>
    <dgm:cxn modelId="{ABDB4575-B0E7-47B0-B11F-EC3E39ED0B98}" type="presParOf" srcId="{E71D561B-7581-4554-B015-B508A1E1B6C4}" destId="{F8BDF56D-EC0B-491A-A87E-17E6EE0380EF}" srcOrd="3" destOrd="0" presId="urn:microsoft.com/office/officeart/2018/2/layout/IconVerticalSolidList"/>
    <dgm:cxn modelId="{8CF8B14E-8894-4C85-A1ED-343926EE2FEB}" type="presParOf" srcId="{08C59809-067F-4477-B054-69613BA32002}" destId="{E9406726-9E64-44DA-8C2C-474E6C2D8A29}" srcOrd="3" destOrd="0" presId="urn:microsoft.com/office/officeart/2018/2/layout/IconVerticalSolidList"/>
    <dgm:cxn modelId="{AF136FB1-2DC2-4A0D-9DBC-269CEB485C04}" type="presParOf" srcId="{08C59809-067F-4477-B054-69613BA32002}" destId="{1942C1B9-2FA5-4B81-9D42-0AADEBD1AB85}" srcOrd="4" destOrd="0" presId="urn:microsoft.com/office/officeart/2018/2/layout/IconVerticalSolidList"/>
    <dgm:cxn modelId="{E5FFB08E-925A-42A0-8F35-71FB29B592ED}" type="presParOf" srcId="{1942C1B9-2FA5-4B81-9D42-0AADEBD1AB85}" destId="{C2E7ABB5-23A1-46F2-8E1B-D769BDB7F66A}" srcOrd="0" destOrd="0" presId="urn:microsoft.com/office/officeart/2018/2/layout/IconVerticalSolidList"/>
    <dgm:cxn modelId="{D65952CC-82B9-4FD0-BC2A-D7C1D0A4563D}" type="presParOf" srcId="{1942C1B9-2FA5-4B81-9D42-0AADEBD1AB85}" destId="{9AE8DFCD-01BE-4841-9820-CC9428162D63}" srcOrd="1" destOrd="0" presId="urn:microsoft.com/office/officeart/2018/2/layout/IconVerticalSolidList"/>
    <dgm:cxn modelId="{B49DE40A-C22F-45CF-90CF-F8BF53AE3D51}" type="presParOf" srcId="{1942C1B9-2FA5-4B81-9D42-0AADEBD1AB85}" destId="{C65BA393-2E02-485A-A397-58E56757ABD6}" srcOrd="2" destOrd="0" presId="urn:microsoft.com/office/officeart/2018/2/layout/IconVerticalSolidList"/>
    <dgm:cxn modelId="{11FB7E9D-1B55-44C5-9910-44E64E878BA2}" type="presParOf" srcId="{1942C1B9-2FA5-4B81-9D42-0AADEBD1AB85}" destId="{1584B87A-4E80-479C-A625-551281791F43}" srcOrd="3" destOrd="0" presId="urn:microsoft.com/office/officeart/2018/2/layout/IconVerticalSolidList"/>
    <dgm:cxn modelId="{30B0C4F5-0320-437C-B740-F1123BD1411E}" type="presParOf" srcId="{08C59809-067F-4477-B054-69613BA32002}" destId="{2B6191D3-5902-47B0-87AC-60E42F9E396F}" srcOrd="5" destOrd="0" presId="urn:microsoft.com/office/officeart/2018/2/layout/IconVerticalSolidList"/>
    <dgm:cxn modelId="{ABDEBB62-70D6-4EC7-BCF7-C6233A61A7CD}" type="presParOf" srcId="{08C59809-067F-4477-B054-69613BA32002}" destId="{566ED8CB-9E57-4C64-B28D-65C9BF2B7FBF}" srcOrd="6" destOrd="0" presId="urn:microsoft.com/office/officeart/2018/2/layout/IconVerticalSolidList"/>
    <dgm:cxn modelId="{61D3EFEC-D0B6-49AC-BBEC-1BF33AF1A67D}" type="presParOf" srcId="{566ED8CB-9E57-4C64-B28D-65C9BF2B7FBF}" destId="{A1824990-D9B7-4CC5-A7EA-8EDD7D7815AE}" srcOrd="0" destOrd="0" presId="urn:microsoft.com/office/officeart/2018/2/layout/IconVerticalSolidList"/>
    <dgm:cxn modelId="{37E1D672-54F6-4C97-87AC-EE47090D30DC}" type="presParOf" srcId="{566ED8CB-9E57-4C64-B28D-65C9BF2B7FBF}" destId="{99F7E53D-85E7-49C8-B77D-BA4E454D294C}" srcOrd="1" destOrd="0" presId="urn:microsoft.com/office/officeart/2018/2/layout/IconVerticalSolidList"/>
    <dgm:cxn modelId="{DC536762-5E73-476D-94E9-9E7EA4B480B9}" type="presParOf" srcId="{566ED8CB-9E57-4C64-B28D-65C9BF2B7FBF}" destId="{A240F0E9-D5C2-439A-9C71-F7ECBAC5B20F}" srcOrd="2" destOrd="0" presId="urn:microsoft.com/office/officeart/2018/2/layout/IconVerticalSolidList"/>
    <dgm:cxn modelId="{1669943E-89BC-4EF6-B33B-D20DD93DC0AE}" type="presParOf" srcId="{566ED8CB-9E57-4C64-B28D-65C9BF2B7FBF}" destId="{80300713-0995-4B0A-AB0E-3295C0A6003F}" srcOrd="3" destOrd="0" presId="urn:microsoft.com/office/officeart/2018/2/layout/IconVerticalSolidList"/>
    <dgm:cxn modelId="{16D3CCA1-488C-4F49-9BAD-26BB5ABDC9DF}" type="presParOf" srcId="{08C59809-067F-4477-B054-69613BA32002}" destId="{596664C2-C573-448B-96BB-D5B08B41E23D}" srcOrd="7" destOrd="0" presId="urn:microsoft.com/office/officeart/2018/2/layout/IconVerticalSolidList"/>
    <dgm:cxn modelId="{915C2C09-A47D-4F2C-B2D5-0882F8362FE7}" type="presParOf" srcId="{08C59809-067F-4477-B054-69613BA32002}" destId="{A0210F32-E06A-4AA6-A4A2-B91245CEC656}" srcOrd="8" destOrd="0" presId="urn:microsoft.com/office/officeart/2018/2/layout/IconVerticalSolidList"/>
    <dgm:cxn modelId="{A7316CE4-7823-41D0-945C-3FB5A586D413}" type="presParOf" srcId="{A0210F32-E06A-4AA6-A4A2-B91245CEC656}" destId="{04E795CA-071A-4C64-B30A-E610C21CD54B}" srcOrd="0" destOrd="0" presId="urn:microsoft.com/office/officeart/2018/2/layout/IconVerticalSolidList"/>
    <dgm:cxn modelId="{36EBC723-2F29-4A6E-81C6-D0E54153068A}" type="presParOf" srcId="{A0210F32-E06A-4AA6-A4A2-B91245CEC656}" destId="{B5A8883A-8659-42E0-8989-4887EACC1386}" srcOrd="1" destOrd="0" presId="urn:microsoft.com/office/officeart/2018/2/layout/IconVerticalSolidList"/>
    <dgm:cxn modelId="{4DDFA0C2-C3FF-4D5B-A553-471E4090FBE5}" type="presParOf" srcId="{A0210F32-E06A-4AA6-A4A2-B91245CEC656}" destId="{31F20FF9-76FE-4175-8886-A80C240F4902}" srcOrd="2" destOrd="0" presId="urn:microsoft.com/office/officeart/2018/2/layout/IconVerticalSolidList"/>
    <dgm:cxn modelId="{F70159CD-AC51-431E-9E91-7D8C7F80A458}" type="presParOf" srcId="{A0210F32-E06A-4AA6-A4A2-B91245CEC656}" destId="{9860F44B-ACCA-4E0A-BCC4-F84B71A27C5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48540C-E730-4A94-B7EF-462D1F8D335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E3C0E593-36BF-45C0-9FE0-51A8F022FCCB}">
      <dgm:prSet/>
      <dgm:spPr/>
      <dgm:t>
        <a:bodyPr/>
        <a:lstStyle/>
        <a:p>
          <a:r>
            <a:rPr lang="en-US" dirty="0"/>
            <a:t>1) Choose the most convenient way of getting to your </a:t>
          </a:r>
          <a:r>
            <a:rPr lang="en-US" u="sng" dirty="0"/>
            <a:t>destination</a:t>
          </a:r>
        </a:p>
      </dgm:t>
    </dgm:pt>
    <dgm:pt modelId="{D3F061C4-980C-477A-AC9D-835B62447C5C}" type="parTrans" cxnId="{A5FF8E2A-95B2-46D2-B2DE-E6BBCC3A17F4}">
      <dgm:prSet/>
      <dgm:spPr/>
      <dgm:t>
        <a:bodyPr/>
        <a:lstStyle/>
        <a:p>
          <a:endParaRPr lang="en-US"/>
        </a:p>
      </dgm:t>
    </dgm:pt>
    <dgm:pt modelId="{A1C6CC24-28D4-4A54-A0C2-AAABFB1250B5}" type="sibTrans" cxnId="{A5FF8E2A-95B2-46D2-B2DE-E6BBCC3A17F4}">
      <dgm:prSet/>
      <dgm:spPr/>
      <dgm:t>
        <a:bodyPr/>
        <a:lstStyle/>
        <a:p>
          <a:endParaRPr lang="en-US"/>
        </a:p>
      </dgm:t>
    </dgm:pt>
    <dgm:pt modelId="{D858B0B8-F5B7-4BFC-97F5-D5E4D988F824}">
      <dgm:prSet/>
      <dgm:spPr/>
      <dgm:t>
        <a:bodyPr/>
        <a:lstStyle/>
        <a:p>
          <a:r>
            <a:rPr lang="en-US"/>
            <a:t>2) Book/ reserve (</a:t>
          </a:r>
          <a:r>
            <a:rPr lang="ru-RU"/>
            <a:t>забронируй, закажи заранее)</a:t>
          </a:r>
          <a:r>
            <a:rPr lang="en-US"/>
            <a:t>/ buy a ticket</a:t>
          </a:r>
        </a:p>
      </dgm:t>
    </dgm:pt>
    <dgm:pt modelId="{C3651BC1-5559-4CA1-BC26-7D99BD4700AA}" type="parTrans" cxnId="{CCD2211B-FA4D-40A9-A1B1-9886FA04ADB0}">
      <dgm:prSet/>
      <dgm:spPr/>
      <dgm:t>
        <a:bodyPr/>
        <a:lstStyle/>
        <a:p>
          <a:endParaRPr lang="en-US"/>
        </a:p>
      </dgm:t>
    </dgm:pt>
    <dgm:pt modelId="{E438ABF1-FC69-4070-ABD9-5785DC809CD0}" type="sibTrans" cxnId="{CCD2211B-FA4D-40A9-A1B1-9886FA04ADB0}">
      <dgm:prSet/>
      <dgm:spPr/>
      <dgm:t>
        <a:bodyPr/>
        <a:lstStyle/>
        <a:p>
          <a:endParaRPr lang="en-US"/>
        </a:p>
      </dgm:t>
    </dgm:pt>
    <dgm:pt modelId="{C7B490E4-5B7E-4623-8105-B00973D20857}">
      <dgm:prSet/>
      <dgm:spPr/>
      <dgm:t>
        <a:bodyPr/>
        <a:lstStyle/>
        <a:p>
          <a:r>
            <a:rPr lang="en-US"/>
            <a:t>3) Find out the time of </a:t>
          </a:r>
          <a:r>
            <a:rPr lang="en-US" u="sng"/>
            <a:t>departure</a:t>
          </a:r>
          <a:r>
            <a:rPr lang="ru-RU" u="sng"/>
            <a:t> (отправление)</a:t>
          </a:r>
          <a:r>
            <a:rPr lang="en-US"/>
            <a:t> and </a:t>
          </a:r>
          <a:r>
            <a:rPr lang="en-US" u="sng"/>
            <a:t>arrival</a:t>
          </a:r>
          <a:r>
            <a:rPr lang="ru-RU" u="sng"/>
            <a:t> (прибытие)</a:t>
          </a:r>
          <a:endParaRPr lang="en-US"/>
        </a:p>
      </dgm:t>
    </dgm:pt>
    <dgm:pt modelId="{6CF1F246-FA42-4BD0-9DF4-CF9A0C2B3A87}" type="parTrans" cxnId="{43EB42BC-7A00-4D50-8C02-60022F4EF56C}">
      <dgm:prSet/>
      <dgm:spPr/>
      <dgm:t>
        <a:bodyPr/>
        <a:lstStyle/>
        <a:p>
          <a:endParaRPr lang="en-US"/>
        </a:p>
      </dgm:t>
    </dgm:pt>
    <dgm:pt modelId="{20C84258-0C09-4158-81A9-C896975C99C0}" type="sibTrans" cxnId="{43EB42BC-7A00-4D50-8C02-60022F4EF56C}">
      <dgm:prSet/>
      <dgm:spPr/>
      <dgm:t>
        <a:bodyPr/>
        <a:lstStyle/>
        <a:p>
          <a:endParaRPr lang="en-US"/>
        </a:p>
      </dgm:t>
    </dgm:pt>
    <dgm:pt modelId="{95A75BAB-44F9-4372-ABFE-A92515FD31EC}">
      <dgm:prSet/>
      <dgm:spPr/>
      <dgm:t>
        <a:bodyPr/>
        <a:lstStyle/>
        <a:p>
          <a:r>
            <a:rPr lang="ru-RU"/>
            <a:t>4) </a:t>
          </a:r>
          <a:r>
            <a:rPr lang="en-US"/>
            <a:t>Pack your luggage (a lot of  - little luggage/ baggage)</a:t>
          </a:r>
        </a:p>
      </dgm:t>
    </dgm:pt>
    <dgm:pt modelId="{A99AC3B6-8A2C-417F-9F0D-293F27FB8727}" type="parTrans" cxnId="{3EAE3378-4C13-4449-8EBA-6AF0D50C6BD5}">
      <dgm:prSet/>
      <dgm:spPr/>
      <dgm:t>
        <a:bodyPr/>
        <a:lstStyle/>
        <a:p>
          <a:endParaRPr lang="en-US"/>
        </a:p>
      </dgm:t>
    </dgm:pt>
    <dgm:pt modelId="{1CC8E7BE-0A8A-4D21-8166-F1CA5C75BD7E}" type="sibTrans" cxnId="{3EAE3378-4C13-4449-8EBA-6AF0D50C6BD5}">
      <dgm:prSet/>
      <dgm:spPr/>
      <dgm:t>
        <a:bodyPr/>
        <a:lstStyle/>
        <a:p>
          <a:endParaRPr lang="en-US"/>
        </a:p>
      </dgm:t>
    </dgm:pt>
    <dgm:pt modelId="{496B4D80-7E03-4898-8B71-111135E29459}">
      <dgm:prSet/>
      <dgm:spPr/>
      <dgm:t>
        <a:bodyPr/>
        <a:lstStyle/>
        <a:p>
          <a:r>
            <a:rPr lang="en-US"/>
            <a:t>5) Arrive at the airport/ railway station/ coach(bus)station </a:t>
          </a:r>
          <a:r>
            <a:rPr lang="en-US" u="sng"/>
            <a:t>well in advance </a:t>
          </a:r>
          <a:r>
            <a:rPr lang="ru-RU" u="sng"/>
            <a:t>(заранее)</a:t>
          </a:r>
          <a:endParaRPr lang="en-US"/>
        </a:p>
      </dgm:t>
    </dgm:pt>
    <dgm:pt modelId="{361B17E8-7E56-44A0-9981-406694288693}" type="parTrans" cxnId="{261B6973-2B65-4D6C-BBB3-9FA91623CDE7}">
      <dgm:prSet/>
      <dgm:spPr/>
      <dgm:t>
        <a:bodyPr/>
        <a:lstStyle/>
        <a:p>
          <a:endParaRPr lang="en-US"/>
        </a:p>
      </dgm:t>
    </dgm:pt>
    <dgm:pt modelId="{91335BD0-CDAE-4D68-B2A5-A156E5A057CC}" type="sibTrans" cxnId="{261B6973-2B65-4D6C-BBB3-9FA91623CDE7}">
      <dgm:prSet/>
      <dgm:spPr/>
      <dgm:t>
        <a:bodyPr/>
        <a:lstStyle/>
        <a:p>
          <a:endParaRPr lang="en-US"/>
        </a:p>
      </dgm:t>
    </dgm:pt>
    <dgm:pt modelId="{D174B4DA-4D13-4492-98DE-950B8376323D}" type="pres">
      <dgm:prSet presAssocID="{5B48540C-E730-4A94-B7EF-462D1F8D3357}" presName="root" presStyleCnt="0">
        <dgm:presLayoutVars>
          <dgm:dir/>
          <dgm:resizeHandles val="exact"/>
        </dgm:presLayoutVars>
      </dgm:prSet>
      <dgm:spPr/>
    </dgm:pt>
    <dgm:pt modelId="{1D6D7F80-4321-4B74-BB8C-AD611FA1828C}" type="pres">
      <dgm:prSet presAssocID="{E3C0E593-36BF-45C0-9FE0-51A8F022FCCB}" presName="compNode" presStyleCnt="0"/>
      <dgm:spPr/>
    </dgm:pt>
    <dgm:pt modelId="{714543AE-46F9-4773-9CEF-995E6314CEA3}" type="pres">
      <dgm:prSet presAssocID="{E3C0E593-36BF-45C0-9FE0-51A8F022FCCB}" presName="bgRect" presStyleLbl="bgShp" presStyleIdx="0" presStyleCnt="5"/>
      <dgm:spPr/>
    </dgm:pt>
    <dgm:pt modelId="{5CCB707F-DC00-4BE2-B39B-97C75F729676}" type="pres">
      <dgm:prSet presAssocID="{E3C0E593-36BF-45C0-9FE0-51A8F022FCC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irplane"/>
        </a:ext>
      </dgm:extLst>
    </dgm:pt>
    <dgm:pt modelId="{4CB3801F-9F0E-4F0A-B2B4-E980C0F07CEA}" type="pres">
      <dgm:prSet presAssocID="{E3C0E593-36BF-45C0-9FE0-51A8F022FCCB}" presName="spaceRect" presStyleCnt="0"/>
      <dgm:spPr/>
    </dgm:pt>
    <dgm:pt modelId="{228BFCB7-CA3A-43F4-B624-D5EB791F8D81}" type="pres">
      <dgm:prSet presAssocID="{E3C0E593-36BF-45C0-9FE0-51A8F022FCCB}" presName="parTx" presStyleLbl="revTx" presStyleIdx="0" presStyleCnt="5">
        <dgm:presLayoutVars>
          <dgm:chMax val="0"/>
          <dgm:chPref val="0"/>
        </dgm:presLayoutVars>
      </dgm:prSet>
      <dgm:spPr/>
    </dgm:pt>
    <dgm:pt modelId="{96511EFB-3A44-4197-B61D-215068AC60CC}" type="pres">
      <dgm:prSet presAssocID="{A1C6CC24-28D4-4A54-A0C2-AAABFB1250B5}" presName="sibTrans" presStyleCnt="0"/>
      <dgm:spPr/>
    </dgm:pt>
    <dgm:pt modelId="{737D6F9A-21F5-4C9E-AB92-DEB952225A75}" type="pres">
      <dgm:prSet presAssocID="{D858B0B8-F5B7-4BFC-97F5-D5E4D988F824}" presName="compNode" presStyleCnt="0"/>
      <dgm:spPr/>
    </dgm:pt>
    <dgm:pt modelId="{9B73E42C-FFCB-4D4B-AA6D-57F7D55831FF}" type="pres">
      <dgm:prSet presAssocID="{D858B0B8-F5B7-4BFC-97F5-D5E4D988F824}" presName="bgRect" presStyleLbl="bgShp" presStyleIdx="1" presStyleCnt="5"/>
      <dgm:spPr/>
    </dgm:pt>
    <dgm:pt modelId="{843A1DE5-6CF6-4C67-A09F-A7304ABFE6ED}" type="pres">
      <dgm:prSet presAssocID="{D858B0B8-F5B7-4BFC-97F5-D5E4D988F824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AFD5A444-85BB-453B-9EB5-691E120EE4C2}" type="pres">
      <dgm:prSet presAssocID="{D858B0B8-F5B7-4BFC-97F5-D5E4D988F824}" presName="spaceRect" presStyleCnt="0"/>
      <dgm:spPr/>
    </dgm:pt>
    <dgm:pt modelId="{64A7298A-E6E8-4D64-BFC9-104526CC3643}" type="pres">
      <dgm:prSet presAssocID="{D858B0B8-F5B7-4BFC-97F5-D5E4D988F824}" presName="parTx" presStyleLbl="revTx" presStyleIdx="1" presStyleCnt="5">
        <dgm:presLayoutVars>
          <dgm:chMax val="0"/>
          <dgm:chPref val="0"/>
        </dgm:presLayoutVars>
      </dgm:prSet>
      <dgm:spPr/>
    </dgm:pt>
    <dgm:pt modelId="{B17FC146-A1B0-485C-889C-7A04E24CE173}" type="pres">
      <dgm:prSet presAssocID="{E438ABF1-FC69-4070-ABD9-5785DC809CD0}" presName="sibTrans" presStyleCnt="0"/>
      <dgm:spPr/>
    </dgm:pt>
    <dgm:pt modelId="{FC98D2E2-D6EB-4C83-B5BB-1A07CAD4ABBF}" type="pres">
      <dgm:prSet presAssocID="{C7B490E4-5B7E-4623-8105-B00973D20857}" presName="compNode" presStyleCnt="0"/>
      <dgm:spPr/>
    </dgm:pt>
    <dgm:pt modelId="{A309B7B2-31BC-4923-93A5-3A966FDB8EC1}" type="pres">
      <dgm:prSet presAssocID="{C7B490E4-5B7E-4623-8105-B00973D20857}" presName="bgRect" presStyleLbl="bgShp" presStyleIdx="2" presStyleCnt="5"/>
      <dgm:spPr/>
    </dgm:pt>
    <dgm:pt modelId="{B3076D0F-98D6-47DA-8C6B-67490385607A}" type="pres">
      <dgm:prSet presAssocID="{C7B490E4-5B7E-4623-8105-B00973D20857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6C934188-22B5-4F7E-97F0-671C71965DA7}" type="pres">
      <dgm:prSet presAssocID="{C7B490E4-5B7E-4623-8105-B00973D20857}" presName="spaceRect" presStyleCnt="0"/>
      <dgm:spPr/>
    </dgm:pt>
    <dgm:pt modelId="{76E5B5B3-1839-4502-8A1A-5764D5D47933}" type="pres">
      <dgm:prSet presAssocID="{C7B490E4-5B7E-4623-8105-B00973D20857}" presName="parTx" presStyleLbl="revTx" presStyleIdx="2" presStyleCnt="5">
        <dgm:presLayoutVars>
          <dgm:chMax val="0"/>
          <dgm:chPref val="0"/>
        </dgm:presLayoutVars>
      </dgm:prSet>
      <dgm:spPr/>
    </dgm:pt>
    <dgm:pt modelId="{85CE917A-EF3E-4C40-A9CB-705B09B973DC}" type="pres">
      <dgm:prSet presAssocID="{20C84258-0C09-4158-81A9-C896975C99C0}" presName="sibTrans" presStyleCnt="0"/>
      <dgm:spPr/>
    </dgm:pt>
    <dgm:pt modelId="{9066C23E-38AB-49BB-889B-D43BD573CD49}" type="pres">
      <dgm:prSet presAssocID="{95A75BAB-44F9-4372-ABFE-A92515FD31EC}" presName="compNode" presStyleCnt="0"/>
      <dgm:spPr/>
    </dgm:pt>
    <dgm:pt modelId="{4DC73F1B-45C5-4950-943F-D51F802F5CB7}" type="pres">
      <dgm:prSet presAssocID="{95A75BAB-44F9-4372-ABFE-A92515FD31EC}" presName="bgRect" presStyleLbl="bgShp" presStyleIdx="3" presStyleCnt="5"/>
      <dgm:spPr/>
    </dgm:pt>
    <dgm:pt modelId="{EED97402-36DD-4619-A2C9-6B629323CC36}" type="pres">
      <dgm:prSet presAssocID="{95A75BAB-44F9-4372-ABFE-A92515FD31EC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itcase"/>
        </a:ext>
      </dgm:extLst>
    </dgm:pt>
    <dgm:pt modelId="{6EEE8856-4276-43EC-8EA2-BBC3D9F92B01}" type="pres">
      <dgm:prSet presAssocID="{95A75BAB-44F9-4372-ABFE-A92515FD31EC}" presName="spaceRect" presStyleCnt="0"/>
      <dgm:spPr/>
    </dgm:pt>
    <dgm:pt modelId="{606532B4-4C6C-4C33-8480-5BDD74FB4C13}" type="pres">
      <dgm:prSet presAssocID="{95A75BAB-44F9-4372-ABFE-A92515FD31EC}" presName="parTx" presStyleLbl="revTx" presStyleIdx="3" presStyleCnt="5">
        <dgm:presLayoutVars>
          <dgm:chMax val="0"/>
          <dgm:chPref val="0"/>
        </dgm:presLayoutVars>
      </dgm:prSet>
      <dgm:spPr/>
    </dgm:pt>
    <dgm:pt modelId="{07C56D5E-0D19-48EE-82B5-168E1D0EB5B7}" type="pres">
      <dgm:prSet presAssocID="{1CC8E7BE-0A8A-4D21-8166-F1CA5C75BD7E}" presName="sibTrans" presStyleCnt="0"/>
      <dgm:spPr/>
    </dgm:pt>
    <dgm:pt modelId="{FEB74443-BB21-4F06-BD87-C219669F6B83}" type="pres">
      <dgm:prSet presAssocID="{496B4D80-7E03-4898-8B71-111135E29459}" presName="compNode" presStyleCnt="0"/>
      <dgm:spPr/>
    </dgm:pt>
    <dgm:pt modelId="{CD0938F6-0D98-445E-AED6-BB22E6D2DCBD}" type="pres">
      <dgm:prSet presAssocID="{496B4D80-7E03-4898-8B71-111135E29459}" presName="bgRect" presStyleLbl="bgShp" presStyleIdx="4" presStyleCnt="5"/>
      <dgm:spPr/>
    </dgm:pt>
    <dgm:pt modelId="{71DFD48D-D0D2-4F74-8FE0-0E0C5452F675}" type="pres">
      <dgm:prSet presAssocID="{496B4D80-7E03-4898-8B71-111135E29459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ain"/>
        </a:ext>
      </dgm:extLst>
    </dgm:pt>
    <dgm:pt modelId="{B3223407-2C58-4A9E-A935-5F7E027D352E}" type="pres">
      <dgm:prSet presAssocID="{496B4D80-7E03-4898-8B71-111135E29459}" presName="spaceRect" presStyleCnt="0"/>
      <dgm:spPr/>
    </dgm:pt>
    <dgm:pt modelId="{60D4AAC0-CC9B-48AD-8707-623AF04E1880}" type="pres">
      <dgm:prSet presAssocID="{496B4D80-7E03-4898-8B71-111135E29459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CD2211B-FA4D-40A9-A1B1-9886FA04ADB0}" srcId="{5B48540C-E730-4A94-B7EF-462D1F8D3357}" destId="{D858B0B8-F5B7-4BFC-97F5-D5E4D988F824}" srcOrd="1" destOrd="0" parTransId="{C3651BC1-5559-4CA1-BC26-7D99BD4700AA}" sibTransId="{E438ABF1-FC69-4070-ABD9-5785DC809CD0}"/>
    <dgm:cxn modelId="{A5FF8E2A-95B2-46D2-B2DE-E6BBCC3A17F4}" srcId="{5B48540C-E730-4A94-B7EF-462D1F8D3357}" destId="{E3C0E593-36BF-45C0-9FE0-51A8F022FCCB}" srcOrd="0" destOrd="0" parTransId="{D3F061C4-980C-477A-AC9D-835B62447C5C}" sibTransId="{A1C6CC24-28D4-4A54-A0C2-AAABFB1250B5}"/>
    <dgm:cxn modelId="{C3C0A637-BEB4-46C3-937F-FD2BF1856B2B}" type="presOf" srcId="{95A75BAB-44F9-4372-ABFE-A92515FD31EC}" destId="{606532B4-4C6C-4C33-8480-5BDD74FB4C13}" srcOrd="0" destOrd="0" presId="urn:microsoft.com/office/officeart/2018/2/layout/IconVerticalSolidList"/>
    <dgm:cxn modelId="{5376A839-D5E0-48BF-B092-DD2056A8E8C5}" type="presOf" srcId="{E3C0E593-36BF-45C0-9FE0-51A8F022FCCB}" destId="{228BFCB7-CA3A-43F4-B624-D5EB791F8D81}" srcOrd="0" destOrd="0" presId="urn:microsoft.com/office/officeart/2018/2/layout/IconVerticalSolidList"/>
    <dgm:cxn modelId="{F32B5142-AC4A-43F0-B6E5-B8889502F9E7}" type="presOf" srcId="{496B4D80-7E03-4898-8B71-111135E29459}" destId="{60D4AAC0-CC9B-48AD-8707-623AF04E1880}" srcOrd="0" destOrd="0" presId="urn:microsoft.com/office/officeart/2018/2/layout/IconVerticalSolidList"/>
    <dgm:cxn modelId="{088E8371-C3E3-4B04-8422-813A6C296531}" type="presOf" srcId="{5B48540C-E730-4A94-B7EF-462D1F8D3357}" destId="{D174B4DA-4D13-4492-98DE-950B8376323D}" srcOrd="0" destOrd="0" presId="urn:microsoft.com/office/officeart/2018/2/layout/IconVerticalSolidList"/>
    <dgm:cxn modelId="{A6CDDF52-B66C-4787-98B8-F9F2DAAD21A7}" type="presOf" srcId="{D858B0B8-F5B7-4BFC-97F5-D5E4D988F824}" destId="{64A7298A-E6E8-4D64-BFC9-104526CC3643}" srcOrd="0" destOrd="0" presId="urn:microsoft.com/office/officeart/2018/2/layout/IconVerticalSolidList"/>
    <dgm:cxn modelId="{261B6973-2B65-4D6C-BBB3-9FA91623CDE7}" srcId="{5B48540C-E730-4A94-B7EF-462D1F8D3357}" destId="{496B4D80-7E03-4898-8B71-111135E29459}" srcOrd="4" destOrd="0" parTransId="{361B17E8-7E56-44A0-9981-406694288693}" sibTransId="{91335BD0-CDAE-4D68-B2A5-A156E5A057CC}"/>
    <dgm:cxn modelId="{3EAE3378-4C13-4449-8EBA-6AF0D50C6BD5}" srcId="{5B48540C-E730-4A94-B7EF-462D1F8D3357}" destId="{95A75BAB-44F9-4372-ABFE-A92515FD31EC}" srcOrd="3" destOrd="0" parTransId="{A99AC3B6-8A2C-417F-9F0D-293F27FB8727}" sibTransId="{1CC8E7BE-0A8A-4D21-8166-F1CA5C75BD7E}"/>
    <dgm:cxn modelId="{43EB42BC-7A00-4D50-8C02-60022F4EF56C}" srcId="{5B48540C-E730-4A94-B7EF-462D1F8D3357}" destId="{C7B490E4-5B7E-4623-8105-B00973D20857}" srcOrd="2" destOrd="0" parTransId="{6CF1F246-FA42-4BD0-9DF4-CF9A0C2B3A87}" sibTransId="{20C84258-0C09-4158-81A9-C896975C99C0}"/>
    <dgm:cxn modelId="{EC62FCE2-B444-460C-9E85-4F2C5A5CF79A}" type="presOf" srcId="{C7B490E4-5B7E-4623-8105-B00973D20857}" destId="{76E5B5B3-1839-4502-8A1A-5764D5D47933}" srcOrd="0" destOrd="0" presId="urn:microsoft.com/office/officeart/2018/2/layout/IconVerticalSolidList"/>
    <dgm:cxn modelId="{BD760E7F-E904-46AB-B0ED-F4BA700A58E2}" type="presParOf" srcId="{D174B4DA-4D13-4492-98DE-950B8376323D}" destId="{1D6D7F80-4321-4B74-BB8C-AD611FA1828C}" srcOrd="0" destOrd="0" presId="urn:microsoft.com/office/officeart/2018/2/layout/IconVerticalSolidList"/>
    <dgm:cxn modelId="{CD2A6814-1BF8-4F49-AC62-F3A16D7F1C0A}" type="presParOf" srcId="{1D6D7F80-4321-4B74-BB8C-AD611FA1828C}" destId="{714543AE-46F9-4773-9CEF-995E6314CEA3}" srcOrd="0" destOrd="0" presId="urn:microsoft.com/office/officeart/2018/2/layout/IconVerticalSolidList"/>
    <dgm:cxn modelId="{18835DE2-C5BA-4F29-A002-CC1F8FB687F5}" type="presParOf" srcId="{1D6D7F80-4321-4B74-BB8C-AD611FA1828C}" destId="{5CCB707F-DC00-4BE2-B39B-97C75F729676}" srcOrd="1" destOrd="0" presId="urn:microsoft.com/office/officeart/2018/2/layout/IconVerticalSolidList"/>
    <dgm:cxn modelId="{827B65E4-3099-4720-8D3D-6CA007AD4542}" type="presParOf" srcId="{1D6D7F80-4321-4B74-BB8C-AD611FA1828C}" destId="{4CB3801F-9F0E-4F0A-B2B4-E980C0F07CEA}" srcOrd="2" destOrd="0" presId="urn:microsoft.com/office/officeart/2018/2/layout/IconVerticalSolidList"/>
    <dgm:cxn modelId="{89B7E528-3BE9-460B-B83C-A38FDEE40BAE}" type="presParOf" srcId="{1D6D7F80-4321-4B74-BB8C-AD611FA1828C}" destId="{228BFCB7-CA3A-43F4-B624-D5EB791F8D81}" srcOrd="3" destOrd="0" presId="urn:microsoft.com/office/officeart/2018/2/layout/IconVerticalSolidList"/>
    <dgm:cxn modelId="{DA037042-7FF0-4B04-AD9A-A6947601A6B0}" type="presParOf" srcId="{D174B4DA-4D13-4492-98DE-950B8376323D}" destId="{96511EFB-3A44-4197-B61D-215068AC60CC}" srcOrd="1" destOrd="0" presId="urn:microsoft.com/office/officeart/2018/2/layout/IconVerticalSolidList"/>
    <dgm:cxn modelId="{F6EB4D8C-B482-456F-925F-D168DB8DF8A9}" type="presParOf" srcId="{D174B4DA-4D13-4492-98DE-950B8376323D}" destId="{737D6F9A-21F5-4C9E-AB92-DEB952225A75}" srcOrd="2" destOrd="0" presId="urn:microsoft.com/office/officeart/2018/2/layout/IconVerticalSolidList"/>
    <dgm:cxn modelId="{BBB1C22B-C562-47FF-9C61-E50EAF8CF666}" type="presParOf" srcId="{737D6F9A-21F5-4C9E-AB92-DEB952225A75}" destId="{9B73E42C-FFCB-4D4B-AA6D-57F7D55831FF}" srcOrd="0" destOrd="0" presId="urn:microsoft.com/office/officeart/2018/2/layout/IconVerticalSolidList"/>
    <dgm:cxn modelId="{8BC472DA-156C-47EF-8C5D-EDC8EAA2957A}" type="presParOf" srcId="{737D6F9A-21F5-4C9E-AB92-DEB952225A75}" destId="{843A1DE5-6CF6-4C67-A09F-A7304ABFE6ED}" srcOrd="1" destOrd="0" presId="urn:microsoft.com/office/officeart/2018/2/layout/IconVerticalSolidList"/>
    <dgm:cxn modelId="{8E5BBEB0-3E34-4FBE-ACCA-B6437B45B0BB}" type="presParOf" srcId="{737D6F9A-21F5-4C9E-AB92-DEB952225A75}" destId="{AFD5A444-85BB-453B-9EB5-691E120EE4C2}" srcOrd="2" destOrd="0" presId="urn:microsoft.com/office/officeart/2018/2/layout/IconVerticalSolidList"/>
    <dgm:cxn modelId="{2E41D264-EE0A-4BC2-90E3-EE994B66507B}" type="presParOf" srcId="{737D6F9A-21F5-4C9E-AB92-DEB952225A75}" destId="{64A7298A-E6E8-4D64-BFC9-104526CC3643}" srcOrd="3" destOrd="0" presId="urn:microsoft.com/office/officeart/2018/2/layout/IconVerticalSolidList"/>
    <dgm:cxn modelId="{06C1D03A-9B2A-41C1-8BBC-32FC5DBF2882}" type="presParOf" srcId="{D174B4DA-4D13-4492-98DE-950B8376323D}" destId="{B17FC146-A1B0-485C-889C-7A04E24CE173}" srcOrd="3" destOrd="0" presId="urn:microsoft.com/office/officeart/2018/2/layout/IconVerticalSolidList"/>
    <dgm:cxn modelId="{E53ED2E8-5933-4FCE-977A-9145F25DA92E}" type="presParOf" srcId="{D174B4DA-4D13-4492-98DE-950B8376323D}" destId="{FC98D2E2-D6EB-4C83-B5BB-1A07CAD4ABBF}" srcOrd="4" destOrd="0" presId="urn:microsoft.com/office/officeart/2018/2/layout/IconVerticalSolidList"/>
    <dgm:cxn modelId="{51BB171C-0AC8-4283-BA74-AA2FD106C822}" type="presParOf" srcId="{FC98D2E2-D6EB-4C83-B5BB-1A07CAD4ABBF}" destId="{A309B7B2-31BC-4923-93A5-3A966FDB8EC1}" srcOrd="0" destOrd="0" presId="urn:microsoft.com/office/officeart/2018/2/layout/IconVerticalSolidList"/>
    <dgm:cxn modelId="{DD7797E0-F7A8-4005-857E-E6A906F5D092}" type="presParOf" srcId="{FC98D2E2-D6EB-4C83-B5BB-1A07CAD4ABBF}" destId="{B3076D0F-98D6-47DA-8C6B-67490385607A}" srcOrd="1" destOrd="0" presId="urn:microsoft.com/office/officeart/2018/2/layout/IconVerticalSolidList"/>
    <dgm:cxn modelId="{5C1ADA90-7948-47E4-8925-E3DC175F2E83}" type="presParOf" srcId="{FC98D2E2-D6EB-4C83-B5BB-1A07CAD4ABBF}" destId="{6C934188-22B5-4F7E-97F0-671C71965DA7}" srcOrd="2" destOrd="0" presId="urn:microsoft.com/office/officeart/2018/2/layout/IconVerticalSolidList"/>
    <dgm:cxn modelId="{55EB8206-80B8-4671-9DE9-44A1797B3169}" type="presParOf" srcId="{FC98D2E2-D6EB-4C83-B5BB-1A07CAD4ABBF}" destId="{76E5B5B3-1839-4502-8A1A-5764D5D47933}" srcOrd="3" destOrd="0" presId="urn:microsoft.com/office/officeart/2018/2/layout/IconVerticalSolidList"/>
    <dgm:cxn modelId="{4C312A5A-3452-4BDB-90E0-E4ED4F28364D}" type="presParOf" srcId="{D174B4DA-4D13-4492-98DE-950B8376323D}" destId="{85CE917A-EF3E-4C40-A9CB-705B09B973DC}" srcOrd="5" destOrd="0" presId="urn:microsoft.com/office/officeart/2018/2/layout/IconVerticalSolidList"/>
    <dgm:cxn modelId="{B3986945-D04C-4E78-91E2-843394BD5946}" type="presParOf" srcId="{D174B4DA-4D13-4492-98DE-950B8376323D}" destId="{9066C23E-38AB-49BB-889B-D43BD573CD49}" srcOrd="6" destOrd="0" presId="urn:microsoft.com/office/officeart/2018/2/layout/IconVerticalSolidList"/>
    <dgm:cxn modelId="{74C16AC6-1D94-4713-AA8B-74ED463F3BEA}" type="presParOf" srcId="{9066C23E-38AB-49BB-889B-D43BD573CD49}" destId="{4DC73F1B-45C5-4950-943F-D51F802F5CB7}" srcOrd="0" destOrd="0" presId="urn:microsoft.com/office/officeart/2018/2/layout/IconVerticalSolidList"/>
    <dgm:cxn modelId="{C2CA270B-6979-4077-9067-666FDCAD58F3}" type="presParOf" srcId="{9066C23E-38AB-49BB-889B-D43BD573CD49}" destId="{EED97402-36DD-4619-A2C9-6B629323CC36}" srcOrd="1" destOrd="0" presId="urn:microsoft.com/office/officeart/2018/2/layout/IconVerticalSolidList"/>
    <dgm:cxn modelId="{7E1CE2D3-DE5D-4D33-BD9A-21490545452F}" type="presParOf" srcId="{9066C23E-38AB-49BB-889B-D43BD573CD49}" destId="{6EEE8856-4276-43EC-8EA2-BBC3D9F92B01}" srcOrd="2" destOrd="0" presId="urn:microsoft.com/office/officeart/2018/2/layout/IconVerticalSolidList"/>
    <dgm:cxn modelId="{71B5E676-02F6-4990-81CF-ACABAC2DB5CA}" type="presParOf" srcId="{9066C23E-38AB-49BB-889B-D43BD573CD49}" destId="{606532B4-4C6C-4C33-8480-5BDD74FB4C13}" srcOrd="3" destOrd="0" presId="urn:microsoft.com/office/officeart/2018/2/layout/IconVerticalSolidList"/>
    <dgm:cxn modelId="{BCF218B1-D108-4592-99A8-DAF6B6FA5C28}" type="presParOf" srcId="{D174B4DA-4D13-4492-98DE-950B8376323D}" destId="{07C56D5E-0D19-48EE-82B5-168E1D0EB5B7}" srcOrd="7" destOrd="0" presId="urn:microsoft.com/office/officeart/2018/2/layout/IconVerticalSolidList"/>
    <dgm:cxn modelId="{23F332A2-AA43-4912-83FD-D3AE4535409E}" type="presParOf" srcId="{D174B4DA-4D13-4492-98DE-950B8376323D}" destId="{FEB74443-BB21-4F06-BD87-C219669F6B83}" srcOrd="8" destOrd="0" presId="urn:microsoft.com/office/officeart/2018/2/layout/IconVerticalSolidList"/>
    <dgm:cxn modelId="{C9880366-A4F4-4BB2-BFA5-E213F7E3EB59}" type="presParOf" srcId="{FEB74443-BB21-4F06-BD87-C219669F6B83}" destId="{CD0938F6-0D98-445E-AED6-BB22E6D2DCBD}" srcOrd="0" destOrd="0" presId="urn:microsoft.com/office/officeart/2018/2/layout/IconVerticalSolidList"/>
    <dgm:cxn modelId="{A78D720E-7DDD-42C1-AFA7-135ED85C0C56}" type="presParOf" srcId="{FEB74443-BB21-4F06-BD87-C219669F6B83}" destId="{71DFD48D-D0D2-4F74-8FE0-0E0C5452F675}" srcOrd="1" destOrd="0" presId="urn:microsoft.com/office/officeart/2018/2/layout/IconVerticalSolidList"/>
    <dgm:cxn modelId="{189A0590-0E7F-4249-BFF4-A36DD548835D}" type="presParOf" srcId="{FEB74443-BB21-4F06-BD87-C219669F6B83}" destId="{B3223407-2C58-4A9E-A935-5F7E027D352E}" srcOrd="2" destOrd="0" presId="urn:microsoft.com/office/officeart/2018/2/layout/IconVerticalSolidList"/>
    <dgm:cxn modelId="{37AB11C4-9FFF-4D08-90E1-BE03473CDD53}" type="presParOf" srcId="{FEB74443-BB21-4F06-BD87-C219669F6B83}" destId="{60D4AAC0-CC9B-48AD-8707-623AF04E188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F4A21E-D15F-443C-99CF-5CD77D8FEC3F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577BA2A6-781A-4606-BDA3-60BB8697D362}">
      <dgm:prSet/>
      <dgm:spPr/>
      <dgm:t>
        <a:bodyPr/>
        <a:lstStyle/>
        <a:p>
          <a:r>
            <a:rPr lang="en-US" dirty="0"/>
            <a:t>Find the right platform, </a:t>
          </a:r>
          <a:r>
            <a:rPr lang="en-US" u="sng" dirty="0"/>
            <a:t>carriage</a:t>
          </a:r>
          <a:r>
            <a:rPr lang="ru-RU" dirty="0"/>
            <a:t> (вагон)</a:t>
          </a:r>
          <a:r>
            <a:rPr lang="en-US" dirty="0"/>
            <a:t> and </a:t>
          </a:r>
          <a:r>
            <a:rPr lang="en-US" u="sng" dirty="0"/>
            <a:t>compartment</a:t>
          </a:r>
          <a:r>
            <a:rPr lang="ru-RU" u="sng" dirty="0"/>
            <a:t> </a:t>
          </a:r>
          <a:r>
            <a:rPr lang="ru-RU" dirty="0"/>
            <a:t>(купе)</a:t>
          </a:r>
          <a:r>
            <a:rPr lang="en-US" dirty="0"/>
            <a:t>/ </a:t>
          </a:r>
          <a:r>
            <a:rPr lang="ru-RU" dirty="0"/>
            <a:t>    </a:t>
          </a:r>
          <a:r>
            <a:rPr lang="en-US" u="sng" dirty="0"/>
            <a:t>gate</a:t>
          </a:r>
          <a:r>
            <a:rPr lang="ru-RU" dirty="0"/>
            <a:t> (выход на посадку)</a:t>
          </a:r>
          <a:endParaRPr lang="en-US" dirty="0"/>
        </a:p>
      </dgm:t>
    </dgm:pt>
    <dgm:pt modelId="{50A78D24-79B4-4854-842C-C751D501375D}" type="parTrans" cxnId="{6B0EA6CF-D015-43A0-AD97-B10CDDB9C04D}">
      <dgm:prSet/>
      <dgm:spPr/>
      <dgm:t>
        <a:bodyPr/>
        <a:lstStyle/>
        <a:p>
          <a:endParaRPr lang="en-US"/>
        </a:p>
      </dgm:t>
    </dgm:pt>
    <dgm:pt modelId="{0A0671AD-895E-48B4-945D-BCEABD52B8D8}" type="sibTrans" cxnId="{6B0EA6CF-D015-43A0-AD97-B10CDDB9C04D}">
      <dgm:prSet/>
      <dgm:spPr/>
      <dgm:t>
        <a:bodyPr/>
        <a:lstStyle/>
        <a:p>
          <a:endParaRPr lang="en-US"/>
        </a:p>
      </dgm:t>
    </dgm:pt>
    <dgm:pt modelId="{2E459009-C13D-40A5-AB6D-F1480E840C6E}">
      <dgm:prSet/>
      <dgm:spPr/>
      <dgm:t>
        <a:bodyPr/>
        <a:lstStyle/>
        <a:p>
          <a:r>
            <a:rPr lang="en-US"/>
            <a:t>Check-in for the flight </a:t>
          </a:r>
          <a:r>
            <a:rPr lang="ru-RU"/>
            <a:t>(зарегистрируйся)</a:t>
          </a:r>
          <a:endParaRPr lang="en-US"/>
        </a:p>
      </dgm:t>
    </dgm:pt>
    <dgm:pt modelId="{8E059595-BC5B-41C2-8AF3-E2E3B4E8296B}" type="parTrans" cxnId="{C1EC0A9B-AE30-4BA1-BDA1-E0E0F3C84B86}">
      <dgm:prSet/>
      <dgm:spPr/>
      <dgm:t>
        <a:bodyPr/>
        <a:lstStyle/>
        <a:p>
          <a:endParaRPr lang="en-US"/>
        </a:p>
      </dgm:t>
    </dgm:pt>
    <dgm:pt modelId="{BCD46BFF-4C52-49FD-8D7B-9375E2C61A3D}" type="sibTrans" cxnId="{C1EC0A9B-AE30-4BA1-BDA1-E0E0F3C84B86}">
      <dgm:prSet/>
      <dgm:spPr/>
      <dgm:t>
        <a:bodyPr/>
        <a:lstStyle/>
        <a:p>
          <a:endParaRPr lang="en-US"/>
        </a:p>
      </dgm:t>
    </dgm:pt>
    <dgm:pt modelId="{854F589B-FE06-4817-996F-CE73938EE43E}">
      <dgm:prSet/>
      <dgm:spPr/>
      <dgm:t>
        <a:bodyPr/>
        <a:lstStyle/>
        <a:p>
          <a:r>
            <a:rPr lang="en-US" dirty="0"/>
            <a:t>Go through </a:t>
          </a:r>
          <a:r>
            <a:rPr lang="en-US" u="sng" dirty="0"/>
            <a:t>the customs </a:t>
          </a:r>
          <a:r>
            <a:rPr lang="ru-RU" u="sng" dirty="0"/>
            <a:t>(таможня) </a:t>
          </a:r>
          <a:r>
            <a:rPr lang="en-US" dirty="0"/>
            <a:t>and passport control</a:t>
          </a:r>
        </a:p>
      </dgm:t>
    </dgm:pt>
    <dgm:pt modelId="{EA1B96E3-7DE1-4543-8ACF-1F1EF166EE46}" type="parTrans" cxnId="{F2B47744-BE39-4C13-81CB-0171741F3DF1}">
      <dgm:prSet/>
      <dgm:spPr/>
      <dgm:t>
        <a:bodyPr/>
        <a:lstStyle/>
        <a:p>
          <a:endParaRPr lang="en-US"/>
        </a:p>
      </dgm:t>
    </dgm:pt>
    <dgm:pt modelId="{7BAD250D-78E3-4BE9-952D-A668DB4C8757}" type="sibTrans" cxnId="{F2B47744-BE39-4C13-81CB-0171741F3DF1}">
      <dgm:prSet/>
      <dgm:spPr/>
      <dgm:t>
        <a:bodyPr/>
        <a:lstStyle/>
        <a:p>
          <a:endParaRPr lang="en-US"/>
        </a:p>
      </dgm:t>
    </dgm:pt>
    <dgm:pt modelId="{435EB4AD-E815-4BDB-B69A-79F83294EA71}">
      <dgm:prSet/>
      <dgm:spPr/>
      <dgm:t>
        <a:bodyPr/>
        <a:lstStyle/>
        <a:p>
          <a:r>
            <a:rPr lang="en-US" u="sng" dirty="0">
              <a:solidFill>
                <a:schemeClr val="accent3">
                  <a:lumMod val="75000"/>
                </a:schemeClr>
              </a:solidFill>
            </a:rPr>
            <a:t>Fill in </a:t>
          </a:r>
          <a:r>
            <a:rPr lang="en-US" dirty="0">
              <a:solidFill>
                <a:schemeClr val="accent3">
                  <a:lumMod val="75000"/>
                </a:schemeClr>
              </a:solidFill>
            </a:rPr>
            <a:t>the declaration </a:t>
          </a:r>
          <a:r>
            <a:rPr lang="ru-RU" dirty="0">
              <a:solidFill>
                <a:schemeClr val="accent3">
                  <a:lumMod val="75000"/>
                </a:schemeClr>
              </a:solidFill>
            </a:rPr>
            <a:t>(заполни таможенную декларацию)</a:t>
          </a:r>
          <a:endParaRPr lang="en-US" dirty="0">
            <a:solidFill>
              <a:schemeClr val="accent3">
                <a:lumMod val="75000"/>
              </a:schemeClr>
            </a:solidFill>
          </a:endParaRPr>
        </a:p>
      </dgm:t>
    </dgm:pt>
    <dgm:pt modelId="{662759AB-4DB5-4FEA-87EC-DE864A3841E8}" type="parTrans" cxnId="{5AD44BB1-9ECD-49E9-9FDB-B6FC5529AAD3}">
      <dgm:prSet/>
      <dgm:spPr/>
      <dgm:t>
        <a:bodyPr/>
        <a:lstStyle/>
        <a:p>
          <a:endParaRPr lang="en-US"/>
        </a:p>
      </dgm:t>
    </dgm:pt>
    <dgm:pt modelId="{9415220D-E963-4CA6-9C6E-18B878F8482B}" type="sibTrans" cxnId="{5AD44BB1-9ECD-49E9-9FDB-B6FC5529AAD3}">
      <dgm:prSet/>
      <dgm:spPr/>
      <dgm:t>
        <a:bodyPr/>
        <a:lstStyle/>
        <a:p>
          <a:endParaRPr lang="en-US"/>
        </a:p>
      </dgm:t>
    </dgm:pt>
    <dgm:pt modelId="{9930EBB2-92B9-47A3-8128-30340DB871C3}">
      <dgm:prSet/>
      <dgm:spPr/>
      <dgm:t>
        <a:bodyPr/>
        <a:lstStyle/>
        <a:p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Weigh your luggage; pay excess luggage charges</a:t>
          </a:r>
          <a:r>
            <a:rPr lang="ru-RU" dirty="0">
              <a:solidFill>
                <a:schemeClr val="tx1">
                  <a:lumMod val="85000"/>
                  <a:lumOff val="15000"/>
                </a:schemeClr>
              </a:solidFill>
            </a:rPr>
            <a:t> (</a:t>
          </a:r>
          <a:r>
            <a:rPr lang="ru-RU" u="sng" dirty="0">
              <a:solidFill>
                <a:schemeClr val="tx1">
                  <a:lumMod val="85000"/>
                  <a:lumOff val="15000"/>
                </a:schemeClr>
              </a:solidFill>
            </a:rPr>
            <a:t>оплати перевес багажа</a:t>
          </a:r>
          <a:r>
            <a:rPr lang="ru-RU" dirty="0">
              <a:solidFill>
                <a:schemeClr val="tx1">
                  <a:lumMod val="85000"/>
                  <a:lumOff val="15000"/>
                </a:schemeClr>
              </a:solidFill>
            </a:rPr>
            <a:t>)</a:t>
          </a:r>
          <a:r>
            <a:rPr lang="en-US" dirty="0">
              <a:solidFill>
                <a:schemeClr val="tx1">
                  <a:lumMod val="85000"/>
                  <a:lumOff val="15000"/>
                </a:schemeClr>
              </a:solidFill>
            </a:rPr>
            <a:t> if necessary</a:t>
          </a:r>
        </a:p>
      </dgm:t>
    </dgm:pt>
    <dgm:pt modelId="{B3FCB6E3-481D-4335-913F-058CD7B97773}" type="parTrans" cxnId="{EB9D3B8B-8D0A-49EC-B797-A7C964C61BFF}">
      <dgm:prSet/>
      <dgm:spPr/>
      <dgm:t>
        <a:bodyPr/>
        <a:lstStyle/>
        <a:p>
          <a:endParaRPr lang="en-US"/>
        </a:p>
      </dgm:t>
    </dgm:pt>
    <dgm:pt modelId="{F0DC19AE-18E6-40D8-80BB-75161C2FE069}" type="sibTrans" cxnId="{EB9D3B8B-8D0A-49EC-B797-A7C964C61BFF}">
      <dgm:prSet/>
      <dgm:spPr/>
      <dgm:t>
        <a:bodyPr/>
        <a:lstStyle/>
        <a:p>
          <a:endParaRPr lang="en-US"/>
        </a:p>
      </dgm:t>
    </dgm:pt>
    <dgm:pt modelId="{CF3AF8CA-2C5E-4DA2-A235-DD7EC28A9B92}">
      <dgm:prSet/>
      <dgm:spPr/>
      <dgm:t>
        <a:bodyPr/>
        <a:lstStyle/>
        <a:p>
          <a:r>
            <a:rPr lang="en-US" u="sng"/>
            <a:t>Board /Get on</a:t>
          </a:r>
          <a:r>
            <a:rPr lang="ru-RU" u="sng"/>
            <a:t>(садись на борт</a:t>
          </a:r>
          <a:r>
            <a:rPr lang="ru-RU"/>
            <a:t>)</a:t>
          </a:r>
          <a:r>
            <a:rPr lang="en-US"/>
            <a:t> the train/ship/plane</a:t>
          </a:r>
        </a:p>
      </dgm:t>
    </dgm:pt>
    <dgm:pt modelId="{BBEEF007-6FBE-4809-9AF9-621BB75D9386}" type="parTrans" cxnId="{4FA510FD-B635-4BF1-A454-E780BE365DC2}">
      <dgm:prSet/>
      <dgm:spPr/>
      <dgm:t>
        <a:bodyPr/>
        <a:lstStyle/>
        <a:p>
          <a:endParaRPr lang="en-US"/>
        </a:p>
      </dgm:t>
    </dgm:pt>
    <dgm:pt modelId="{721F24BB-65EB-4B4B-9500-715599D40CEA}" type="sibTrans" cxnId="{4FA510FD-B635-4BF1-A454-E780BE365DC2}">
      <dgm:prSet/>
      <dgm:spPr/>
      <dgm:t>
        <a:bodyPr/>
        <a:lstStyle/>
        <a:p>
          <a:endParaRPr lang="en-US"/>
        </a:p>
      </dgm:t>
    </dgm:pt>
    <dgm:pt modelId="{9CA3AFA2-46E9-4173-B2E8-55A67CC1EBD6}" type="pres">
      <dgm:prSet presAssocID="{CEF4A21E-D15F-443C-99CF-5CD77D8FEC3F}" presName="Name0" presStyleCnt="0">
        <dgm:presLayoutVars>
          <dgm:dir/>
          <dgm:resizeHandles val="exact"/>
        </dgm:presLayoutVars>
      </dgm:prSet>
      <dgm:spPr/>
    </dgm:pt>
    <dgm:pt modelId="{49B5EC97-385D-43AA-84DE-4BED344E1AD0}" type="pres">
      <dgm:prSet presAssocID="{577BA2A6-781A-4606-BDA3-60BB8697D362}" presName="node" presStyleLbl="node1" presStyleIdx="0" presStyleCnt="6">
        <dgm:presLayoutVars>
          <dgm:bulletEnabled val="1"/>
        </dgm:presLayoutVars>
      </dgm:prSet>
      <dgm:spPr/>
    </dgm:pt>
    <dgm:pt modelId="{7236C349-0E42-4F37-9FC8-725353B4A3C1}" type="pres">
      <dgm:prSet presAssocID="{0A0671AD-895E-48B4-945D-BCEABD52B8D8}" presName="sibTrans" presStyleLbl="sibTrans1D1" presStyleIdx="0" presStyleCnt="5"/>
      <dgm:spPr/>
    </dgm:pt>
    <dgm:pt modelId="{94668094-79F9-43DC-BC02-37EDFAFC8D57}" type="pres">
      <dgm:prSet presAssocID="{0A0671AD-895E-48B4-945D-BCEABD52B8D8}" presName="connectorText" presStyleLbl="sibTrans1D1" presStyleIdx="0" presStyleCnt="5"/>
      <dgm:spPr/>
    </dgm:pt>
    <dgm:pt modelId="{B33DA526-3F04-4EF4-8F78-B0FF5E03B850}" type="pres">
      <dgm:prSet presAssocID="{2E459009-C13D-40A5-AB6D-F1480E840C6E}" presName="node" presStyleLbl="node1" presStyleIdx="1" presStyleCnt="6">
        <dgm:presLayoutVars>
          <dgm:bulletEnabled val="1"/>
        </dgm:presLayoutVars>
      </dgm:prSet>
      <dgm:spPr/>
    </dgm:pt>
    <dgm:pt modelId="{8AF29A7F-B376-4DDF-B4AD-798A91AE81E3}" type="pres">
      <dgm:prSet presAssocID="{BCD46BFF-4C52-49FD-8D7B-9375E2C61A3D}" presName="sibTrans" presStyleLbl="sibTrans1D1" presStyleIdx="1" presStyleCnt="5"/>
      <dgm:spPr/>
    </dgm:pt>
    <dgm:pt modelId="{F8A28A6F-002B-4452-BC0D-C492E5B636A7}" type="pres">
      <dgm:prSet presAssocID="{BCD46BFF-4C52-49FD-8D7B-9375E2C61A3D}" presName="connectorText" presStyleLbl="sibTrans1D1" presStyleIdx="1" presStyleCnt="5"/>
      <dgm:spPr/>
    </dgm:pt>
    <dgm:pt modelId="{49600321-5CB3-46D1-99B9-CD93CA709400}" type="pres">
      <dgm:prSet presAssocID="{854F589B-FE06-4817-996F-CE73938EE43E}" presName="node" presStyleLbl="node1" presStyleIdx="2" presStyleCnt="6">
        <dgm:presLayoutVars>
          <dgm:bulletEnabled val="1"/>
        </dgm:presLayoutVars>
      </dgm:prSet>
      <dgm:spPr/>
    </dgm:pt>
    <dgm:pt modelId="{3E97F114-27FD-40F7-99F9-4A3E76D93420}" type="pres">
      <dgm:prSet presAssocID="{7BAD250D-78E3-4BE9-952D-A668DB4C8757}" presName="sibTrans" presStyleLbl="sibTrans1D1" presStyleIdx="2" presStyleCnt="5"/>
      <dgm:spPr/>
    </dgm:pt>
    <dgm:pt modelId="{81189FA3-B3AC-4AC8-8879-A9C98384C085}" type="pres">
      <dgm:prSet presAssocID="{7BAD250D-78E3-4BE9-952D-A668DB4C8757}" presName="connectorText" presStyleLbl="sibTrans1D1" presStyleIdx="2" presStyleCnt="5"/>
      <dgm:spPr/>
    </dgm:pt>
    <dgm:pt modelId="{225C679F-3128-47C2-A716-997E4CF08C8F}" type="pres">
      <dgm:prSet presAssocID="{435EB4AD-E815-4BDB-B69A-79F83294EA71}" presName="node" presStyleLbl="node1" presStyleIdx="3" presStyleCnt="6">
        <dgm:presLayoutVars>
          <dgm:bulletEnabled val="1"/>
        </dgm:presLayoutVars>
      </dgm:prSet>
      <dgm:spPr/>
    </dgm:pt>
    <dgm:pt modelId="{CEF16CDB-1780-42E9-8CAC-07DA71C48019}" type="pres">
      <dgm:prSet presAssocID="{9415220D-E963-4CA6-9C6E-18B878F8482B}" presName="sibTrans" presStyleLbl="sibTrans1D1" presStyleIdx="3" presStyleCnt="5"/>
      <dgm:spPr/>
    </dgm:pt>
    <dgm:pt modelId="{19E9214F-4A44-405A-A3CA-D2EA3F877116}" type="pres">
      <dgm:prSet presAssocID="{9415220D-E963-4CA6-9C6E-18B878F8482B}" presName="connectorText" presStyleLbl="sibTrans1D1" presStyleIdx="3" presStyleCnt="5"/>
      <dgm:spPr/>
    </dgm:pt>
    <dgm:pt modelId="{AFC97AC5-F56F-4289-971C-EF85AFA4D72C}" type="pres">
      <dgm:prSet presAssocID="{9930EBB2-92B9-47A3-8128-30340DB871C3}" presName="node" presStyleLbl="node1" presStyleIdx="4" presStyleCnt="6">
        <dgm:presLayoutVars>
          <dgm:bulletEnabled val="1"/>
        </dgm:presLayoutVars>
      </dgm:prSet>
      <dgm:spPr/>
    </dgm:pt>
    <dgm:pt modelId="{20D8995A-A8A9-41AE-9A00-7FC1F89ABCC5}" type="pres">
      <dgm:prSet presAssocID="{F0DC19AE-18E6-40D8-80BB-75161C2FE069}" presName="sibTrans" presStyleLbl="sibTrans1D1" presStyleIdx="4" presStyleCnt="5"/>
      <dgm:spPr/>
    </dgm:pt>
    <dgm:pt modelId="{68A53DF5-EF0C-435A-8857-09148E127240}" type="pres">
      <dgm:prSet presAssocID="{F0DC19AE-18E6-40D8-80BB-75161C2FE069}" presName="connectorText" presStyleLbl="sibTrans1D1" presStyleIdx="4" presStyleCnt="5"/>
      <dgm:spPr/>
    </dgm:pt>
    <dgm:pt modelId="{3EB36285-63CA-4F93-8842-102BDC4270FF}" type="pres">
      <dgm:prSet presAssocID="{CF3AF8CA-2C5E-4DA2-A235-DD7EC28A9B92}" presName="node" presStyleLbl="node1" presStyleIdx="5" presStyleCnt="6">
        <dgm:presLayoutVars>
          <dgm:bulletEnabled val="1"/>
        </dgm:presLayoutVars>
      </dgm:prSet>
      <dgm:spPr/>
    </dgm:pt>
  </dgm:ptLst>
  <dgm:cxnLst>
    <dgm:cxn modelId="{4FEF6113-FD21-4560-9303-72C92BD74FC6}" type="presOf" srcId="{F0DC19AE-18E6-40D8-80BB-75161C2FE069}" destId="{68A53DF5-EF0C-435A-8857-09148E127240}" srcOrd="1" destOrd="0" presId="urn:microsoft.com/office/officeart/2016/7/layout/RepeatingBendingProcessNew"/>
    <dgm:cxn modelId="{3ADD6322-C825-48EC-8687-9E76C9DECBE5}" type="presOf" srcId="{F0DC19AE-18E6-40D8-80BB-75161C2FE069}" destId="{20D8995A-A8A9-41AE-9A00-7FC1F89ABCC5}" srcOrd="0" destOrd="0" presId="urn:microsoft.com/office/officeart/2016/7/layout/RepeatingBendingProcessNew"/>
    <dgm:cxn modelId="{465FA325-81D3-4939-AA1F-43B9FA166527}" type="presOf" srcId="{CF3AF8CA-2C5E-4DA2-A235-DD7EC28A9B92}" destId="{3EB36285-63CA-4F93-8842-102BDC4270FF}" srcOrd="0" destOrd="0" presId="urn:microsoft.com/office/officeart/2016/7/layout/RepeatingBendingProcessNew"/>
    <dgm:cxn modelId="{02E96E26-EA3F-4CDF-9D68-F9758C5FDE03}" type="presOf" srcId="{BCD46BFF-4C52-49FD-8D7B-9375E2C61A3D}" destId="{F8A28A6F-002B-4452-BC0D-C492E5B636A7}" srcOrd="1" destOrd="0" presId="urn:microsoft.com/office/officeart/2016/7/layout/RepeatingBendingProcessNew"/>
    <dgm:cxn modelId="{E8C0002C-C104-4FE3-A80B-5DFA4A398B78}" type="presOf" srcId="{9930EBB2-92B9-47A3-8128-30340DB871C3}" destId="{AFC97AC5-F56F-4289-971C-EF85AFA4D72C}" srcOrd="0" destOrd="0" presId="urn:microsoft.com/office/officeart/2016/7/layout/RepeatingBendingProcessNew"/>
    <dgm:cxn modelId="{2324E42E-93EC-40AF-A3CB-41F5FE88762E}" type="presOf" srcId="{9415220D-E963-4CA6-9C6E-18B878F8482B}" destId="{CEF16CDB-1780-42E9-8CAC-07DA71C48019}" srcOrd="0" destOrd="0" presId="urn:microsoft.com/office/officeart/2016/7/layout/RepeatingBendingProcessNew"/>
    <dgm:cxn modelId="{DAFD423C-691F-406F-8A30-2B0E959DC5D4}" type="presOf" srcId="{854F589B-FE06-4817-996F-CE73938EE43E}" destId="{49600321-5CB3-46D1-99B9-CD93CA709400}" srcOrd="0" destOrd="0" presId="urn:microsoft.com/office/officeart/2016/7/layout/RepeatingBendingProcessNew"/>
    <dgm:cxn modelId="{84757A5E-F80B-4F5F-B37D-01ACE32F1EDE}" type="presOf" srcId="{435EB4AD-E815-4BDB-B69A-79F83294EA71}" destId="{225C679F-3128-47C2-A716-997E4CF08C8F}" srcOrd="0" destOrd="0" presId="urn:microsoft.com/office/officeart/2016/7/layout/RepeatingBendingProcessNew"/>
    <dgm:cxn modelId="{2CDC3041-6427-4821-94A0-85742472A2D2}" type="presOf" srcId="{9415220D-E963-4CA6-9C6E-18B878F8482B}" destId="{19E9214F-4A44-405A-A3CA-D2EA3F877116}" srcOrd="1" destOrd="0" presId="urn:microsoft.com/office/officeart/2016/7/layout/RepeatingBendingProcessNew"/>
    <dgm:cxn modelId="{F2B47744-BE39-4C13-81CB-0171741F3DF1}" srcId="{CEF4A21E-D15F-443C-99CF-5CD77D8FEC3F}" destId="{854F589B-FE06-4817-996F-CE73938EE43E}" srcOrd="2" destOrd="0" parTransId="{EA1B96E3-7DE1-4543-8ACF-1F1EF166EE46}" sibTransId="{7BAD250D-78E3-4BE9-952D-A668DB4C8757}"/>
    <dgm:cxn modelId="{EE87524F-D404-4250-89AC-6ADCBB7E4B04}" type="presOf" srcId="{CEF4A21E-D15F-443C-99CF-5CD77D8FEC3F}" destId="{9CA3AFA2-46E9-4173-B2E8-55A67CC1EBD6}" srcOrd="0" destOrd="0" presId="urn:microsoft.com/office/officeart/2016/7/layout/RepeatingBendingProcessNew"/>
    <dgm:cxn modelId="{550DB277-D969-4AB0-AFE8-3DC2BDDC78B2}" type="presOf" srcId="{BCD46BFF-4C52-49FD-8D7B-9375E2C61A3D}" destId="{8AF29A7F-B376-4DDF-B4AD-798A91AE81E3}" srcOrd="0" destOrd="0" presId="urn:microsoft.com/office/officeart/2016/7/layout/RepeatingBendingProcessNew"/>
    <dgm:cxn modelId="{EB9D3B8B-8D0A-49EC-B797-A7C964C61BFF}" srcId="{CEF4A21E-D15F-443C-99CF-5CD77D8FEC3F}" destId="{9930EBB2-92B9-47A3-8128-30340DB871C3}" srcOrd="4" destOrd="0" parTransId="{B3FCB6E3-481D-4335-913F-058CD7B97773}" sibTransId="{F0DC19AE-18E6-40D8-80BB-75161C2FE069}"/>
    <dgm:cxn modelId="{C1EC0A9B-AE30-4BA1-BDA1-E0E0F3C84B86}" srcId="{CEF4A21E-D15F-443C-99CF-5CD77D8FEC3F}" destId="{2E459009-C13D-40A5-AB6D-F1480E840C6E}" srcOrd="1" destOrd="0" parTransId="{8E059595-BC5B-41C2-8AF3-E2E3B4E8296B}" sibTransId="{BCD46BFF-4C52-49FD-8D7B-9375E2C61A3D}"/>
    <dgm:cxn modelId="{4FCF5CA4-4FE2-43C1-AE4A-A5024B83985C}" type="presOf" srcId="{2E459009-C13D-40A5-AB6D-F1480E840C6E}" destId="{B33DA526-3F04-4EF4-8F78-B0FF5E03B850}" srcOrd="0" destOrd="0" presId="urn:microsoft.com/office/officeart/2016/7/layout/RepeatingBendingProcessNew"/>
    <dgm:cxn modelId="{5AD44BB1-9ECD-49E9-9FDB-B6FC5529AAD3}" srcId="{CEF4A21E-D15F-443C-99CF-5CD77D8FEC3F}" destId="{435EB4AD-E815-4BDB-B69A-79F83294EA71}" srcOrd="3" destOrd="0" parTransId="{662759AB-4DB5-4FEA-87EC-DE864A3841E8}" sibTransId="{9415220D-E963-4CA6-9C6E-18B878F8482B}"/>
    <dgm:cxn modelId="{334F10BF-472C-4BBC-8EAE-16A189A92651}" type="presOf" srcId="{0A0671AD-895E-48B4-945D-BCEABD52B8D8}" destId="{7236C349-0E42-4F37-9FC8-725353B4A3C1}" srcOrd="0" destOrd="0" presId="urn:microsoft.com/office/officeart/2016/7/layout/RepeatingBendingProcessNew"/>
    <dgm:cxn modelId="{431F68C2-F858-41F0-8F12-B71185412A51}" type="presOf" srcId="{577BA2A6-781A-4606-BDA3-60BB8697D362}" destId="{49B5EC97-385D-43AA-84DE-4BED344E1AD0}" srcOrd="0" destOrd="0" presId="urn:microsoft.com/office/officeart/2016/7/layout/RepeatingBendingProcessNew"/>
    <dgm:cxn modelId="{6B0EA6CF-D015-43A0-AD97-B10CDDB9C04D}" srcId="{CEF4A21E-D15F-443C-99CF-5CD77D8FEC3F}" destId="{577BA2A6-781A-4606-BDA3-60BB8697D362}" srcOrd="0" destOrd="0" parTransId="{50A78D24-79B4-4854-842C-C751D501375D}" sibTransId="{0A0671AD-895E-48B4-945D-BCEABD52B8D8}"/>
    <dgm:cxn modelId="{4648A9D0-9FBC-4274-80A5-6C18BE4DE087}" type="presOf" srcId="{7BAD250D-78E3-4BE9-952D-A668DB4C8757}" destId="{3E97F114-27FD-40F7-99F9-4A3E76D93420}" srcOrd="0" destOrd="0" presId="urn:microsoft.com/office/officeart/2016/7/layout/RepeatingBendingProcessNew"/>
    <dgm:cxn modelId="{7F458DDD-B238-48AA-B9F8-8F9FDE0AFFA4}" type="presOf" srcId="{0A0671AD-895E-48B4-945D-BCEABD52B8D8}" destId="{94668094-79F9-43DC-BC02-37EDFAFC8D57}" srcOrd="1" destOrd="0" presId="urn:microsoft.com/office/officeart/2016/7/layout/RepeatingBendingProcessNew"/>
    <dgm:cxn modelId="{BA2771E8-12A0-4F7D-9FB5-553BA623B8B0}" type="presOf" srcId="{7BAD250D-78E3-4BE9-952D-A668DB4C8757}" destId="{81189FA3-B3AC-4AC8-8879-A9C98384C085}" srcOrd="1" destOrd="0" presId="urn:microsoft.com/office/officeart/2016/7/layout/RepeatingBendingProcessNew"/>
    <dgm:cxn modelId="{4FA510FD-B635-4BF1-A454-E780BE365DC2}" srcId="{CEF4A21E-D15F-443C-99CF-5CD77D8FEC3F}" destId="{CF3AF8CA-2C5E-4DA2-A235-DD7EC28A9B92}" srcOrd="5" destOrd="0" parTransId="{BBEEF007-6FBE-4809-9AF9-621BB75D9386}" sibTransId="{721F24BB-65EB-4B4B-9500-715599D40CEA}"/>
    <dgm:cxn modelId="{1538C119-89C6-49FC-9ABD-B2D2B9582DFA}" type="presParOf" srcId="{9CA3AFA2-46E9-4173-B2E8-55A67CC1EBD6}" destId="{49B5EC97-385D-43AA-84DE-4BED344E1AD0}" srcOrd="0" destOrd="0" presId="urn:microsoft.com/office/officeart/2016/7/layout/RepeatingBendingProcessNew"/>
    <dgm:cxn modelId="{D5AE8E21-4CEE-4A67-B315-A96C14AF2C1C}" type="presParOf" srcId="{9CA3AFA2-46E9-4173-B2E8-55A67CC1EBD6}" destId="{7236C349-0E42-4F37-9FC8-725353B4A3C1}" srcOrd="1" destOrd="0" presId="urn:microsoft.com/office/officeart/2016/7/layout/RepeatingBendingProcessNew"/>
    <dgm:cxn modelId="{64D40716-644F-4EFE-8CD7-B232133221B3}" type="presParOf" srcId="{7236C349-0E42-4F37-9FC8-725353B4A3C1}" destId="{94668094-79F9-43DC-BC02-37EDFAFC8D57}" srcOrd="0" destOrd="0" presId="urn:microsoft.com/office/officeart/2016/7/layout/RepeatingBendingProcessNew"/>
    <dgm:cxn modelId="{7DB60309-5F53-4351-8089-B0C275D4DCE2}" type="presParOf" srcId="{9CA3AFA2-46E9-4173-B2E8-55A67CC1EBD6}" destId="{B33DA526-3F04-4EF4-8F78-B0FF5E03B850}" srcOrd="2" destOrd="0" presId="urn:microsoft.com/office/officeart/2016/7/layout/RepeatingBendingProcessNew"/>
    <dgm:cxn modelId="{56BFB44C-CFAD-4DF8-8A6D-45A782785489}" type="presParOf" srcId="{9CA3AFA2-46E9-4173-B2E8-55A67CC1EBD6}" destId="{8AF29A7F-B376-4DDF-B4AD-798A91AE81E3}" srcOrd="3" destOrd="0" presId="urn:microsoft.com/office/officeart/2016/7/layout/RepeatingBendingProcessNew"/>
    <dgm:cxn modelId="{C81E7D78-D34E-4773-83D2-1B2C49B03226}" type="presParOf" srcId="{8AF29A7F-B376-4DDF-B4AD-798A91AE81E3}" destId="{F8A28A6F-002B-4452-BC0D-C492E5B636A7}" srcOrd="0" destOrd="0" presId="urn:microsoft.com/office/officeart/2016/7/layout/RepeatingBendingProcessNew"/>
    <dgm:cxn modelId="{738EA78A-6B2E-43CC-B05B-AAD1D587AA29}" type="presParOf" srcId="{9CA3AFA2-46E9-4173-B2E8-55A67CC1EBD6}" destId="{49600321-5CB3-46D1-99B9-CD93CA709400}" srcOrd="4" destOrd="0" presId="urn:microsoft.com/office/officeart/2016/7/layout/RepeatingBendingProcessNew"/>
    <dgm:cxn modelId="{FAC9089E-B7B6-4DA7-9095-DADFF2B66D0C}" type="presParOf" srcId="{9CA3AFA2-46E9-4173-B2E8-55A67CC1EBD6}" destId="{3E97F114-27FD-40F7-99F9-4A3E76D93420}" srcOrd="5" destOrd="0" presId="urn:microsoft.com/office/officeart/2016/7/layout/RepeatingBendingProcessNew"/>
    <dgm:cxn modelId="{5E420160-9CAE-4C94-A2BF-9200DA295920}" type="presParOf" srcId="{3E97F114-27FD-40F7-99F9-4A3E76D93420}" destId="{81189FA3-B3AC-4AC8-8879-A9C98384C085}" srcOrd="0" destOrd="0" presId="urn:microsoft.com/office/officeart/2016/7/layout/RepeatingBendingProcessNew"/>
    <dgm:cxn modelId="{27443089-4DA4-40E6-B025-8E329AC00A65}" type="presParOf" srcId="{9CA3AFA2-46E9-4173-B2E8-55A67CC1EBD6}" destId="{225C679F-3128-47C2-A716-997E4CF08C8F}" srcOrd="6" destOrd="0" presId="urn:microsoft.com/office/officeart/2016/7/layout/RepeatingBendingProcessNew"/>
    <dgm:cxn modelId="{35CB780C-E62A-4DBA-AD9B-B4E41BCADB3A}" type="presParOf" srcId="{9CA3AFA2-46E9-4173-B2E8-55A67CC1EBD6}" destId="{CEF16CDB-1780-42E9-8CAC-07DA71C48019}" srcOrd="7" destOrd="0" presId="urn:microsoft.com/office/officeart/2016/7/layout/RepeatingBendingProcessNew"/>
    <dgm:cxn modelId="{86FAEA29-C39B-400A-B0C6-AABDCA80DA54}" type="presParOf" srcId="{CEF16CDB-1780-42E9-8CAC-07DA71C48019}" destId="{19E9214F-4A44-405A-A3CA-D2EA3F877116}" srcOrd="0" destOrd="0" presId="urn:microsoft.com/office/officeart/2016/7/layout/RepeatingBendingProcessNew"/>
    <dgm:cxn modelId="{D1F44304-F3E8-499E-A5AD-B615A7E8C5EE}" type="presParOf" srcId="{9CA3AFA2-46E9-4173-B2E8-55A67CC1EBD6}" destId="{AFC97AC5-F56F-4289-971C-EF85AFA4D72C}" srcOrd="8" destOrd="0" presId="urn:microsoft.com/office/officeart/2016/7/layout/RepeatingBendingProcessNew"/>
    <dgm:cxn modelId="{8164D020-9D91-4B3C-B548-C09E78774234}" type="presParOf" srcId="{9CA3AFA2-46E9-4173-B2E8-55A67CC1EBD6}" destId="{20D8995A-A8A9-41AE-9A00-7FC1F89ABCC5}" srcOrd="9" destOrd="0" presId="urn:microsoft.com/office/officeart/2016/7/layout/RepeatingBendingProcessNew"/>
    <dgm:cxn modelId="{23903BCB-5E6A-4587-A4C4-EAC6BD1C3935}" type="presParOf" srcId="{20D8995A-A8A9-41AE-9A00-7FC1F89ABCC5}" destId="{68A53DF5-EF0C-435A-8857-09148E127240}" srcOrd="0" destOrd="0" presId="urn:microsoft.com/office/officeart/2016/7/layout/RepeatingBendingProcessNew"/>
    <dgm:cxn modelId="{500B841C-0C8A-48C3-B144-F24D5A87066B}" type="presParOf" srcId="{9CA3AFA2-46E9-4173-B2E8-55A67CC1EBD6}" destId="{3EB36285-63CA-4F93-8842-102BDC4270FF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670ECB-E917-4A64-AB05-6E067BCE2FC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E6F94BD-D4EC-4E19-A76E-EE1AF5D6E2D5}">
      <dgm:prSet/>
      <dgm:spPr/>
      <dgm:t>
        <a:bodyPr/>
        <a:lstStyle/>
        <a:p>
          <a:r>
            <a:rPr lang="en-US"/>
            <a:t>At/in a hotel</a:t>
          </a:r>
        </a:p>
      </dgm:t>
    </dgm:pt>
    <dgm:pt modelId="{5DFB7D40-EE49-4C4F-92BE-7FD146AB6CA4}" type="parTrans" cxnId="{BBC4F1A9-D880-4997-A5B3-9D43547A3D2A}">
      <dgm:prSet/>
      <dgm:spPr/>
      <dgm:t>
        <a:bodyPr/>
        <a:lstStyle/>
        <a:p>
          <a:endParaRPr lang="en-US"/>
        </a:p>
      </dgm:t>
    </dgm:pt>
    <dgm:pt modelId="{4430425F-C657-420C-928B-B1D5FB8E804B}" type="sibTrans" cxnId="{BBC4F1A9-D880-4997-A5B3-9D43547A3D2A}">
      <dgm:prSet/>
      <dgm:spPr/>
      <dgm:t>
        <a:bodyPr/>
        <a:lstStyle/>
        <a:p>
          <a:endParaRPr lang="en-US"/>
        </a:p>
      </dgm:t>
    </dgm:pt>
    <dgm:pt modelId="{A9230CB1-31E2-4E8F-BF56-FBBD52DC4053}">
      <dgm:prSet/>
      <dgm:spPr/>
      <dgm:t>
        <a:bodyPr/>
        <a:lstStyle/>
        <a:p>
          <a:r>
            <a:rPr lang="en-US"/>
            <a:t>Motel</a:t>
          </a:r>
        </a:p>
      </dgm:t>
    </dgm:pt>
    <dgm:pt modelId="{85D6FA48-6F1E-4658-BCCC-A6EFEF4D1DA5}" type="parTrans" cxnId="{569E735F-14D3-469C-8D4A-3CA8BC436941}">
      <dgm:prSet/>
      <dgm:spPr/>
      <dgm:t>
        <a:bodyPr/>
        <a:lstStyle/>
        <a:p>
          <a:endParaRPr lang="en-US"/>
        </a:p>
      </dgm:t>
    </dgm:pt>
    <dgm:pt modelId="{CA97D3EA-4F7F-4088-B662-931826B742BB}" type="sibTrans" cxnId="{569E735F-14D3-469C-8D4A-3CA8BC436941}">
      <dgm:prSet/>
      <dgm:spPr/>
      <dgm:t>
        <a:bodyPr/>
        <a:lstStyle/>
        <a:p>
          <a:endParaRPr lang="en-US"/>
        </a:p>
      </dgm:t>
    </dgm:pt>
    <dgm:pt modelId="{1C252280-3A1F-4722-AB74-5ED60721DAE7}">
      <dgm:prSet/>
      <dgm:spPr/>
      <dgm:t>
        <a:bodyPr/>
        <a:lstStyle/>
        <a:p>
          <a:r>
            <a:rPr lang="en-US"/>
            <a:t>A hostel - </a:t>
          </a:r>
          <a:r>
            <a:rPr lang="ru-RU"/>
            <a:t>хостел, гостиница, пансион</a:t>
          </a:r>
          <a:endParaRPr lang="en-US"/>
        </a:p>
      </dgm:t>
    </dgm:pt>
    <dgm:pt modelId="{4EAD5336-279C-4D36-ACAA-CAB2DAD076E5}" type="parTrans" cxnId="{ACD6B5EE-5A45-49EB-B377-04D94BEDC068}">
      <dgm:prSet/>
      <dgm:spPr/>
      <dgm:t>
        <a:bodyPr/>
        <a:lstStyle/>
        <a:p>
          <a:endParaRPr lang="en-US"/>
        </a:p>
      </dgm:t>
    </dgm:pt>
    <dgm:pt modelId="{4EEB54C3-06C7-4DB1-9E8B-060D491820BE}" type="sibTrans" cxnId="{ACD6B5EE-5A45-49EB-B377-04D94BEDC068}">
      <dgm:prSet/>
      <dgm:spPr/>
      <dgm:t>
        <a:bodyPr/>
        <a:lstStyle/>
        <a:p>
          <a:endParaRPr lang="en-US"/>
        </a:p>
      </dgm:t>
    </dgm:pt>
    <dgm:pt modelId="{B069A0CF-DFBD-4248-950D-853D68F7563A}">
      <dgm:prSet/>
      <dgm:spPr/>
      <dgm:t>
        <a:bodyPr/>
        <a:lstStyle/>
        <a:p>
          <a:r>
            <a:rPr lang="en-US"/>
            <a:t>A boarding house – </a:t>
          </a:r>
          <a:r>
            <a:rPr lang="ru-RU"/>
            <a:t>пансионат</a:t>
          </a:r>
          <a:endParaRPr lang="en-US"/>
        </a:p>
      </dgm:t>
    </dgm:pt>
    <dgm:pt modelId="{08111C1D-F466-4640-9F40-8310982E0E2E}" type="parTrans" cxnId="{31806767-E6B1-40BD-977E-09005950DDD4}">
      <dgm:prSet/>
      <dgm:spPr/>
      <dgm:t>
        <a:bodyPr/>
        <a:lstStyle/>
        <a:p>
          <a:endParaRPr lang="en-US"/>
        </a:p>
      </dgm:t>
    </dgm:pt>
    <dgm:pt modelId="{5E48D8E2-048A-4A16-8BD8-46EDEF238B31}" type="sibTrans" cxnId="{31806767-E6B1-40BD-977E-09005950DDD4}">
      <dgm:prSet/>
      <dgm:spPr/>
      <dgm:t>
        <a:bodyPr/>
        <a:lstStyle/>
        <a:p>
          <a:endParaRPr lang="en-US"/>
        </a:p>
      </dgm:t>
    </dgm:pt>
    <dgm:pt modelId="{1C708C53-EA05-4B95-ADD6-682284968AC8}">
      <dgm:prSet/>
      <dgm:spPr/>
      <dgm:t>
        <a:bodyPr/>
        <a:lstStyle/>
        <a:p>
          <a:r>
            <a:rPr lang="en-US"/>
            <a:t>A guest house</a:t>
          </a:r>
        </a:p>
      </dgm:t>
    </dgm:pt>
    <dgm:pt modelId="{B4031E4F-2FE9-45E6-A4EB-1C96FBD32FBA}" type="parTrans" cxnId="{1ED3E387-22C2-45F4-A18A-2BCE41DC4B7C}">
      <dgm:prSet/>
      <dgm:spPr/>
      <dgm:t>
        <a:bodyPr/>
        <a:lstStyle/>
        <a:p>
          <a:endParaRPr lang="en-US"/>
        </a:p>
      </dgm:t>
    </dgm:pt>
    <dgm:pt modelId="{71C8DE95-F4F6-4F20-88FA-77C3BE769085}" type="sibTrans" cxnId="{1ED3E387-22C2-45F4-A18A-2BCE41DC4B7C}">
      <dgm:prSet/>
      <dgm:spPr/>
      <dgm:t>
        <a:bodyPr/>
        <a:lstStyle/>
        <a:p>
          <a:endParaRPr lang="en-US"/>
        </a:p>
      </dgm:t>
    </dgm:pt>
    <dgm:pt modelId="{D68A14DB-18A8-424A-958E-989180311A08}">
      <dgm:prSet/>
      <dgm:spPr/>
      <dgm:t>
        <a:bodyPr/>
        <a:lstStyle/>
        <a:p>
          <a:r>
            <a:rPr lang="en-US"/>
            <a:t>Bed and breakfast (B&amp;B) – </a:t>
          </a:r>
          <a:r>
            <a:rPr lang="ru-RU"/>
            <a:t>гостиница, которая предлагает ночлег и завтрак</a:t>
          </a:r>
          <a:endParaRPr lang="en-US"/>
        </a:p>
      </dgm:t>
    </dgm:pt>
    <dgm:pt modelId="{F4624EC8-2EFB-4E9D-8074-A26949D5E4A5}" type="parTrans" cxnId="{C84396E0-9234-4DB6-B3BE-79299122C50A}">
      <dgm:prSet/>
      <dgm:spPr/>
      <dgm:t>
        <a:bodyPr/>
        <a:lstStyle/>
        <a:p>
          <a:endParaRPr lang="en-US"/>
        </a:p>
      </dgm:t>
    </dgm:pt>
    <dgm:pt modelId="{D3DED95D-D676-41E5-BAE2-1204AE210559}" type="sibTrans" cxnId="{C84396E0-9234-4DB6-B3BE-79299122C50A}">
      <dgm:prSet/>
      <dgm:spPr/>
      <dgm:t>
        <a:bodyPr/>
        <a:lstStyle/>
        <a:p>
          <a:endParaRPr lang="en-US"/>
        </a:p>
      </dgm:t>
    </dgm:pt>
    <dgm:pt modelId="{C601763A-AE14-48F2-9F60-1DB94FFA569D}">
      <dgm:prSet/>
      <dgm:spPr/>
      <dgm:t>
        <a:bodyPr/>
        <a:lstStyle/>
        <a:p>
          <a:r>
            <a:rPr lang="en-US"/>
            <a:t>A room</a:t>
          </a:r>
          <a:r>
            <a:rPr lang="ru-RU"/>
            <a:t>(номер в отеле)</a:t>
          </a:r>
          <a:r>
            <a:rPr lang="en-US"/>
            <a:t>: single or double; with a twin bed; overlooking the sea; with </a:t>
          </a:r>
          <a:r>
            <a:rPr lang="en-US" u="sng"/>
            <a:t>a laundry service</a:t>
          </a:r>
          <a:r>
            <a:rPr lang="ru-RU" u="sng"/>
            <a:t>(прачечная)</a:t>
          </a:r>
          <a:endParaRPr lang="en-US"/>
        </a:p>
      </dgm:t>
    </dgm:pt>
    <dgm:pt modelId="{FE57D323-52A5-426D-A354-D01584548FDF}" type="parTrans" cxnId="{ABCFD38E-8EDF-413D-82BD-8E269E77A838}">
      <dgm:prSet/>
      <dgm:spPr/>
      <dgm:t>
        <a:bodyPr/>
        <a:lstStyle/>
        <a:p>
          <a:endParaRPr lang="en-US"/>
        </a:p>
      </dgm:t>
    </dgm:pt>
    <dgm:pt modelId="{986666B5-78E3-4308-A97F-C12A240A0E47}" type="sibTrans" cxnId="{ABCFD38E-8EDF-413D-82BD-8E269E77A838}">
      <dgm:prSet/>
      <dgm:spPr/>
      <dgm:t>
        <a:bodyPr/>
        <a:lstStyle/>
        <a:p>
          <a:endParaRPr lang="en-US"/>
        </a:p>
      </dgm:t>
    </dgm:pt>
    <dgm:pt modelId="{3F960D15-5221-4733-A143-E368E3D9E30F}" type="pres">
      <dgm:prSet presAssocID="{C0670ECB-E917-4A64-AB05-6E067BCE2FC7}" presName="linear" presStyleCnt="0">
        <dgm:presLayoutVars>
          <dgm:animLvl val="lvl"/>
          <dgm:resizeHandles val="exact"/>
        </dgm:presLayoutVars>
      </dgm:prSet>
      <dgm:spPr/>
    </dgm:pt>
    <dgm:pt modelId="{242AC581-F57B-43C4-81DF-996B919EFC2B}" type="pres">
      <dgm:prSet presAssocID="{2E6F94BD-D4EC-4E19-A76E-EE1AF5D6E2D5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E2F8E7AE-DBFD-4779-97C9-AECC36FE9531}" type="pres">
      <dgm:prSet presAssocID="{4430425F-C657-420C-928B-B1D5FB8E804B}" presName="spacer" presStyleCnt="0"/>
      <dgm:spPr/>
    </dgm:pt>
    <dgm:pt modelId="{8784FABF-234D-4994-BFC0-DB62ED6FCAC1}" type="pres">
      <dgm:prSet presAssocID="{A9230CB1-31E2-4E8F-BF56-FBBD52DC4053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E4E01FAB-2B53-44F7-9BD6-4C9F31AECC21}" type="pres">
      <dgm:prSet presAssocID="{CA97D3EA-4F7F-4088-B662-931826B742BB}" presName="spacer" presStyleCnt="0"/>
      <dgm:spPr/>
    </dgm:pt>
    <dgm:pt modelId="{2FD4E27E-C512-4E59-8F2E-CF23E95629DE}" type="pres">
      <dgm:prSet presAssocID="{1C252280-3A1F-4722-AB74-5ED60721DAE7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5F62F2C1-6E02-4C78-93CF-D99C5BBC6C9B}" type="pres">
      <dgm:prSet presAssocID="{4EEB54C3-06C7-4DB1-9E8B-060D491820BE}" presName="spacer" presStyleCnt="0"/>
      <dgm:spPr/>
    </dgm:pt>
    <dgm:pt modelId="{C7C7F597-393B-4BFB-B7B2-C9DBCFB8843A}" type="pres">
      <dgm:prSet presAssocID="{B069A0CF-DFBD-4248-950D-853D68F7563A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D58520EC-DC9B-48D9-9F1D-8FE5F857C03B}" type="pres">
      <dgm:prSet presAssocID="{5E48D8E2-048A-4A16-8BD8-46EDEF238B31}" presName="spacer" presStyleCnt="0"/>
      <dgm:spPr/>
    </dgm:pt>
    <dgm:pt modelId="{8A81B630-B83F-42F8-AFD1-E1C55CA31420}" type="pres">
      <dgm:prSet presAssocID="{1C708C53-EA05-4B95-ADD6-682284968AC8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566A3F82-DF3A-418E-B613-9BEDD96DE64D}" type="pres">
      <dgm:prSet presAssocID="{71C8DE95-F4F6-4F20-88FA-77C3BE769085}" presName="spacer" presStyleCnt="0"/>
      <dgm:spPr/>
    </dgm:pt>
    <dgm:pt modelId="{77B52FDF-E863-440B-BC94-5A0248720ECF}" type="pres">
      <dgm:prSet presAssocID="{D68A14DB-18A8-424A-958E-989180311A08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26ABBAD5-5109-4F0E-B6DA-7A905E6326E4}" type="pres">
      <dgm:prSet presAssocID="{D3DED95D-D676-41E5-BAE2-1204AE210559}" presName="spacer" presStyleCnt="0"/>
      <dgm:spPr/>
    </dgm:pt>
    <dgm:pt modelId="{56C095E7-235E-4A7E-A2B0-BABC774C18EC}" type="pres">
      <dgm:prSet presAssocID="{C601763A-AE14-48F2-9F60-1DB94FFA569D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20A7673D-208E-4F93-9739-0F13AA411F2D}" type="presOf" srcId="{1C708C53-EA05-4B95-ADD6-682284968AC8}" destId="{8A81B630-B83F-42F8-AFD1-E1C55CA31420}" srcOrd="0" destOrd="0" presId="urn:microsoft.com/office/officeart/2005/8/layout/vList2"/>
    <dgm:cxn modelId="{569E735F-14D3-469C-8D4A-3CA8BC436941}" srcId="{C0670ECB-E917-4A64-AB05-6E067BCE2FC7}" destId="{A9230CB1-31E2-4E8F-BF56-FBBD52DC4053}" srcOrd="1" destOrd="0" parTransId="{85D6FA48-6F1E-4658-BCCC-A6EFEF4D1DA5}" sibTransId="{CA97D3EA-4F7F-4088-B662-931826B742BB}"/>
    <dgm:cxn modelId="{F6F61346-95BD-45E5-A0AC-C4E490B1B2DD}" type="presOf" srcId="{B069A0CF-DFBD-4248-950D-853D68F7563A}" destId="{C7C7F597-393B-4BFB-B7B2-C9DBCFB8843A}" srcOrd="0" destOrd="0" presId="urn:microsoft.com/office/officeart/2005/8/layout/vList2"/>
    <dgm:cxn modelId="{31806767-E6B1-40BD-977E-09005950DDD4}" srcId="{C0670ECB-E917-4A64-AB05-6E067BCE2FC7}" destId="{B069A0CF-DFBD-4248-950D-853D68F7563A}" srcOrd="3" destOrd="0" parTransId="{08111C1D-F466-4640-9F40-8310982E0E2E}" sibTransId="{5E48D8E2-048A-4A16-8BD8-46EDEF238B31}"/>
    <dgm:cxn modelId="{B2238647-082A-40B1-9828-9062531AF21F}" type="presOf" srcId="{C601763A-AE14-48F2-9F60-1DB94FFA569D}" destId="{56C095E7-235E-4A7E-A2B0-BABC774C18EC}" srcOrd="0" destOrd="0" presId="urn:microsoft.com/office/officeart/2005/8/layout/vList2"/>
    <dgm:cxn modelId="{E6E4186E-05F1-452E-9F1A-8523ED99FD6E}" type="presOf" srcId="{D68A14DB-18A8-424A-958E-989180311A08}" destId="{77B52FDF-E863-440B-BC94-5A0248720ECF}" srcOrd="0" destOrd="0" presId="urn:microsoft.com/office/officeart/2005/8/layout/vList2"/>
    <dgm:cxn modelId="{1ED3E387-22C2-45F4-A18A-2BCE41DC4B7C}" srcId="{C0670ECB-E917-4A64-AB05-6E067BCE2FC7}" destId="{1C708C53-EA05-4B95-ADD6-682284968AC8}" srcOrd="4" destOrd="0" parTransId="{B4031E4F-2FE9-45E6-A4EB-1C96FBD32FBA}" sibTransId="{71C8DE95-F4F6-4F20-88FA-77C3BE769085}"/>
    <dgm:cxn modelId="{ABCFD38E-8EDF-413D-82BD-8E269E77A838}" srcId="{C0670ECB-E917-4A64-AB05-6E067BCE2FC7}" destId="{C601763A-AE14-48F2-9F60-1DB94FFA569D}" srcOrd="6" destOrd="0" parTransId="{FE57D323-52A5-426D-A354-D01584548FDF}" sibTransId="{986666B5-78E3-4308-A97F-C12A240A0E47}"/>
    <dgm:cxn modelId="{BBC4F1A9-D880-4997-A5B3-9D43547A3D2A}" srcId="{C0670ECB-E917-4A64-AB05-6E067BCE2FC7}" destId="{2E6F94BD-D4EC-4E19-A76E-EE1AF5D6E2D5}" srcOrd="0" destOrd="0" parTransId="{5DFB7D40-EE49-4C4F-92BE-7FD146AB6CA4}" sibTransId="{4430425F-C657-420C-928B-B1D5FB8E804B}"/>
    <dgm:cxn modelId="{1A5355C7-6CFD-45B0-9D43-500FE088CE35}" type="presOf" srcId="{1C252280-3A1F-4722-AB74-5ED60721DAE7}" destId="{2FD4E27E-C512-4E59-8F2E-CF23E95629DE}" srcOrd="0" destOrd="0" presId="urn:microsoft.com/office/officeart/2005/8/layout/vList2"/>
    <dgm:cxn modelId="{321007D1-18F6-47E8-B967-12829641F7F7}" type="presOf" srcId="{A9230CB1-31E2-4E8F-BF56-FBBD52DC4053}" destId="{8784FABF-234D-4994-BFC0-DB62ED6FCAC1}" srcOrd="0" destOrd="0" presId="urn:microsoft.com/office/officeart/2005/8/layout/vList2"/>
    <dgm:cxn modelId="{51BEB6D8-2616-4643-A1A5-CEB2CE105D9A}" type="presOf" srcId="{C0670ECB-E917-4A64-AB05-6E067BCE2FC7}" destId="{3F960D15-5221-4733-A143-E368E3D9E30F}" srcOrd="0" destOrd="0" presId="urn:microsoft.com/office/officeart/2005/8/layout/vList2"/>
    <dgm:cxn modelId="{C84396E0-9234-4DB6-B3BE-79299122C50A}" srcId="{C0670ECB-E917-4A64-AB05-6E067BCE2FC7}" destId="{D68A14DB-18A8-424A-958E-989180311A08}" srcOrd="5" destOrd="0" parTransId="{F4624EC8-2EFB-4E9D-8074-A26949D5E4A5}" sibTransId="{D3DED95D-D676-41E5-BAE2-1204AE210559}"/>
    <dgm:cxn modelId="{ACD6B5EE-5A45-49EB-B377-04D94BEDC068}" srcId="{C0670ECB-E917-4A64-AB05-6E067BCE2FC7}" destId="{1C252280-3A1F-4722-AB74-5ED60721DAE7}" srcOrd="2" destOrd="0" parTransId="{4EAD5336-279C-4D36-ACAA-CAB2DAD076E5}" sibTransId="{4EEB54C3-06C7-4DB1-9E8B-060D491820BE}"/>
    <dgm:cxn modelId="{2F7418F1-D59D-4643-91C0-E61514A8EAAC}" type="presOf" srcId="{2E6F94BD-D4EC-4E19-A76E-EE1AF5D6E2D5}" destId="{242AC581-F57B-43C4-81DF-996B919EFC2B}" srcOrd="0" destOrd="0" presId="urn:microsoft.com/office/officeart/2005/8/layout/vList2"/>
    <dgm:cxn modelId="{0B1778E0-F9AC-4CEE-8A18-76533784DC81}" type="presParOf" srcId="{3F960D15-5221-4733-A143-E368E3D9E30F}" destId="{242AC581-F57B-43C4-81DF-996B919EFC2B}" srcOrd="0" destOrd="0" presId="urn:microsoft.com/office/officeart/2005/8/layout/vList2"/>
    <dgm:cxn modelId="{65E1AE2E-AF9F-457A-9361-99D48992A88B}" type="presParOf" srcId="{3F960D15-5221-4733-A143-E368E3D9E30F}" destId="{E2F8E7AE-DBFD-4779-97C9-AECC36FE9531}" srcOrd="1" destOrd="0" presId="urn:microsoft.com/office/officeart/2005/8/layout/vList2"/>
    <dgm:cxn modelId="{CA7F2878-6B13-48ED-B55B-CFDC2C6EFFB6}" type="presParOf" srcId="{3F960D15-5221-4733-A143-E368E3D9E30F}" destId="{8784FABF-234D-4994-BFC0-DB62ED6FCAC1}" srcOrd="2" destOrd="0" presId="urn:microsoft.com/office/officeart/2005/8/layout/vList2"/>
    <dgm:cxn modelId="{F8192CE7-74BC-4B3C-B61F-19A9B84F2EC2}" type="presParOf" srcId="{3F960D15-5221-4733-A143-E368E3D9E30F}" destId="{E4E01FAB-2B53-44F7-9BD6-4C9F31AECC21}" srcOrd="3" destOrd="0" presId="urn:microsoft.com/office/officeart/2005/8/layout/vList2"/>
    <dgm:cxn modelId="{46C1D190-FCDE-4260-AA06-FBF1DCDD33E1}" type="presParOf" srcId="{3F960D15-5221-4733-A143-E368E3D9E30F}" destId="{2FD4E27E-C512-4E59-8F2E-CF23E95629DE}" srcOrd="4" destOrd="0" presId="urn:microsoft.com/office/officeart/2005/8/layout/vList2"/>
    <dgm:cxn modelId="{C1F8366C-C7A0-4973-8C97-3F4237726CC4}" type="presParOf" srcId="{3F960D15-5221-4733-A143-E368E3D9E30F}" destId="{5F62F2C1-6E02-4C78-93CF-D99C5BBC6C9B}" srcOrd="5" destOrd="0" presId="urn:microsoft.com/office/officeart/2005/8/layout/vList2"/>
    <dgm:cxn modelId="{5A3AA72E-2D33-4EE2-A69A-33DA6DAE4B8D}" type="presParOf" srcId="{3F960D15-5221-4733-A143-E368E3D9E30F}" destId="{C7C7F597-393B-4BFB-B7B2-C9DBCFB8843A}" srcOrd="6" destOrd="0" presId="urn:microsoft.com/office/officeart/2005/8/layout/vList2"/>
    <dgm:cxn modelId="{B3F06231-A6D3-4C2F-9BC5-352E9961BCA7}" type="presParOf" srcId="{3F960D15-5221-4733-A143-E368E3D9E30F}" destId="{D58520EC-DC9B-48D9-9F1D-8FE5F857C03B}" srcOrd="7" destOrd="0" presId="urn:microsoft.com/office/officeart/2005/8/layout/vList2"/>
    <dgm:cxn modelId="{D194F13D-6D49-4916-87FB-61AFD9EF981E}" type="presParOf" srcId="{3F960D15-5221-4733-A143-E368E3D9E30F}" destId="{8A81B630-B83F-42F8-AFD1-E1C55CA31420}" srcOrd="8" destOrd="0" presId="urn:microsoft.com/office/officeart/2005/8/layout/vList2"/>
    <dgm:cxn modelId="{C15DF4BA-4F22-4F5E-B424-157E4F265D47}" type="presParOf" srcId="{3F960D15-5221-4733-A143-E368E3D9E30F}" destId="{566A3F82-DF3A-418E-B613-9BEDD96DE64D}" srcOrd="9" destOrd="0" presId="urn:microsoft.com/office/officeart/2005/8/layout/vList2"/>
    <dgm:cxn modelId="{EC94DE9D-CE07-4144-80F6-B0CC7ED4E398}" type="presParOf" srcId="{3F960D15-5221-4733-A143-E368E3D9E30F}" destId="{77B52FDF-E863-440B-BC94-5A0248720ECF}" srcOrd="10" destOrd="0" presId="urn:microsoft.com/office/officeart/2005/8/layout/vList2"/>
    <dgm:cxn modelId="{A87EF648-CB1B-49F6-8D81-1F4DA4BB17EF}" type="presParOf" srcId="{3F960D15-5221-4733-A143-E368E3D9E30F}" destId="{26ABBAD5-5109-4F0E-B6DA-7A905E6326E4}" srcOrd="11" destOrd="0" presId="urn:microsoft.com/office/officeart/2005/8/layout/vList2"/>
    <dgm:cxn modelId="{035B421A-65F2-465A-9612-C19949EF602E}" type="presParOf" srcId="{3F960D15-5221-4733-A143-E368E3D9E30F}" destId="{56C095E7-235E-4A7E-A2B0-BABC774C18EC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896BA7-085C-44A0-97C2-C83CC6E521B4}">
      <dsp:nvSpPr>
        <dsp:cNvPr id="0" name=""/>
        <dsp:cNvSpPr/>
      </dsp:nvSpPr>
      <dsp:spPr>
        <a:xfrm>
          <a:off x="0" y="3946"/>
          <a:ext cx="5182791" cy="84058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224F31-8E8E-4611-AF01-81DE8428271F}">
      <dsp:nvSpPr>
        <dsp:cNvPr id="0" name=""/>
        <dsp:cNvSpPr/>
      </dsp:nvSpPr>
      <dsp:spPr>
        <a:xfrm>
          <a:off x="254278" y="193078"/>
          <a:ext cx="462323" cy="46232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9C6FDD-9ECC-4DFC-8594-D22F5B1ABA02}">
      <dsp:nvSpPr>
        <dsp:cNvPr id="0" name=""/>
        <dsp:cNvSpPr/>
      </dsp:nvSpPr>
      <dsp:spPr>
        <a:xfrm>
          <a:off x="970879" y="3946"/>
          <a:ext cx="4211911" cy="840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62" tIns="88962" rIns="88962" bIns="889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 trip – </a:t>
          </a:r>
          <a:r>
            <a:rPr lang="ru-RU" sz="1900" kern="1200"/>
            <a:t>поездка, путешествие</a:t>
          </a:r>
          <a:endParaRPr lang="en-US" sz="1900" kern="1200"/>
        </a:p>
      </dsp:txBody>
      <dsp:txXfrm>
        <a:off x="970879" y="3946"/>
        <a:ext cx="4211911" cy="840588"/>
      </dsp:txXfrm>
    </dsp:sp>
    <dsp:sp modelId="{00951320-6BB2-4ADA-8EE9-31E487E6EA96}">
      <dsp:nvSpPr>
        <dsp:cNvPr id="0" name=""/>
        <dsp:cNvSpPr/>
      </dsp:nvSpPr>
      <dsp:spPr>
        <a:xfrm>
          <a:off x="0" y="1054682"/>
          <a:ext cx="5182791" cy="84058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5F7372-E217-4A44-97F5-993F7D49E9ED}">
      <dsp:nvSpPr>
        <dsp:cNvPr id="0" name=""/>
        <dsp:cNvSpPr/>
      </dsp:nvSpPr>
      <dsp:spPr>
        <a:xfrm>
          <a:off x="254278" y="1243814"/>
          <a:ext cx="462323" cy="46232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BDF56D-EC0B-491A-A87E-17E6EE0380EF}">
      <dsp:nvSpPr>
        <dsp:cNvPr id="0" name=""/>
        <dsp:cNvSpPr/>
      </dsp:nvSpPr>
      <dsp:spPr>
        <a:xfrm>
          <a:off x="970879" y="1054682"/>
          <a:ext cx="4211911" cy="840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62" tIns="88962" rIns="88962" bIns="889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 journey – </a:t>
          </a:r>
          <a:r>
            <a:rPr lang="ru-RU" sz="1900" kern="1200"/>
            <a:t>путешествие, поездка, странствие</a:t>
          </a:r>
          <a:endParaRPr lang="en-US" sz="1900" kern="1200"/>
        </a:p>
      </dsp:txBody>
      <dsp:txXfrm>
        <a:off x="970879" y="1054682"/>
        <a:ext cx="4211911" cy="840588"/>
      </dsp:txXfrm>
    </dsp:sp>
    <dsp:sp modelId="{C2E7ABB5-23A1-46F2-8E1B-D769BDB7F66A}">
      <dsp:nvSpPr>
        <dsp:cNvPr id="0" name=""/>
        <dsp:cNvSpPr/>
      </dsp:nvSpPr>
      <dsp:spPr>
        <a:xfrm>
          <a:off x="0" y="2105418"/>
          <a:ext cx="5182791" cy="84058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E8DFCD-01BE-4841-9820-CC9428162D63}">
      <dsp:nvSpPr>
        <dsp:cNvPr id="0" name=""/>
        <dsp:cNvSpPr/>
      </dsp:nvSpPr>
      <dsp:spPr>
        <a:xfrm>
          <a:off x="254278" y="2294550"/>
          <a:ext cx="462323" cy="46232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84B87A-4E80-479C-A625-551281791F43}">
      <dsp:nvSpPr>
        <dsp:cNvPr id="0" name=""/>
        <dsp:cNvSpPr/>
      </dsp:nvSpPr>
      <dsp:spPr>
        <a:xfrm>
          <a:off x="970879" y="2105418"/>
          <a:ext cx="4211911" cy="840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62" tIns="88962" rIns="88962" bIns="889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 voyage – </a:t>
          </a:r>
          <a:r>
            <a:rPr lang="ru-RU" sz="1900" kern="1200"/>
            <a:t>морское путешествие, путешествие по морю</a:t>
          </a:r>
          <a:endParaRPr lang="en-US" sz="1900" kern="1200"/>
        </a:p>
      </dsp:txBody>
      <dsp:txXfrm>
        <a:off x="970879" y="2105418"/>
        <a:ext cx="4211911" cy="840588"/>
      </dsp:txXfrm>
    </dsp:sp>
    <dsp:sp modelId="{A1824990-D9B7-4CC5-A7EA-8EDD7D7815AE}">
      <dsp:nvSpPr>
        <dsp:cNvPr id="0" name=""/>
        <dsp:cNvSpPr/>
      </dsp:nvSpPr>
      <dsp:spPr>
        <a:xfrm>
          <a:off x="0" y="3156154"/>
          <a:ext cx="5182791" cy="84058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F7E53D-85E7-49C8-B77D-BA4E454D294C}">
      <dsp:nvSpPr>
        <dsp:cNvPr id="0" name=""/>
        <dsp:cNvSpPr/>
      </dsp:nvSpPr>
      <dsp:spPr>
        <a:xfrm>
          <a:off x="254278" y="3345286"/>
          <a:ext cx="462323" cy="46232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300713-0995-4B0A-AB0E-3295C0A6003F}">
      <dsp:nvSpPr>
        <dsp:cNvPr id="0" name=""/>
        <dsp:cNvSpPr/>
      </dsp:nvSpPr>
      <dsp:spPr>
        <a:xfrm>
          <a:off x="970879" y="3156154"/>
          <a:ext cx="4211911" cy="840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62" tIns="88962" rIns="88962" bIns="889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 business trip (to travel ON  business) – </a:t>
          </a:r>
          <a:r>
            <a:rPr lang="ru-RU" sz="1900" kern="1200"/>
            <a:t>деловая поездка, командировка</a:t>
          </a:r>
          <a:endParaRPr lang="en-US" sz="1900" kern="1200"/>
        </a:p>
      </dsp:txBody>
      <dsp:txXfrm>
        <a:off x="970879" y="3156154"/>
        <a:ext cx="4211911" cy="840588"/>
      </dsp:txXfrm>
    </dsp:sp>
    <dsp:sp modelId="{04E795CA-071A-4C64-B30A-E610C21CD54B}">
      <dsp:nvSpPr>
        <dsp:cNvPr id="0" name=""/>
        <dsp:cNvSpPr/>
      </dsp:nvSpPr>
      <dsp:spPr>
        <a:xfrm>
          <a:off x="0" y="4206889"/>
          <a:ext cx="5182791" cy="84058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A8883A-8659-42E0-8989-4887EACC1386}">
      <dsp:nvSpPr>
        <dsp:cNvPr id="0" name=""/>
        <dsp:cNvSpPr/>
      </dsp:nvSpPr>
      <dsp:spPr>
        <a:xfrm>
          <a:off x="254278" y="4396022"/>
          <a:ext cx="462323" cy="46232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60F44B-ACCA-4E0A-BCC4-F84B71A27C51}">
      <dsp:nvSpPr>
        <dsp:cNvPr id="0" name=""/>
        <dsp:cNvSpPr/>
      </dsp:nvSpPr>
      <dsp:spPr>
        <a:xfrm>
          <a:off x="970879" y="4206889"/>
          <a:ext cx="4211911" cy="840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62" tIns="88962" rIns="88962" bIns="889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To travel for pleasure/ a pleasure trip - </a:t>
          </a:r>
          <a:r>
            <a:rPr lang="ru-RU" sz="1900" kern="1200"/>
            <a:t>увеселительная поездка</a:t>
          </a:r>
          <a:endParaRPr lang="en-US" sz="1900" kern="1200"/>
        </a:p>
      </dsp:txBody>
      <dsp:txXfrm>
        <a:off x="970879" y="4206889"/>
        <a:ext cx="4211911" cy="8405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4543AE-46F9-4773-9CEF-995E6314CEA3}">
      <dsp:nvSpPr>
        <dsp:cNvPr id="0" name=""/>
        <dsp:cNvSpPr/>
      </dsp:nvSpPr>
      <dsp:spPr>
        <a:xfrm>
          <a:off x="0" y="2957"/>
          <a:ext cx="7543800" cy="63002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CB707F-DC00-4BE2-B39B-97C75F729676}">
      <dsp:nvSpPr>
        <dsp:cNvPr id="0" name=""/>
        <dsp:cNvSpPr/>
      </dsp:nvSpPr>
      <dsp:spPr>
        <a:xfrm>
          <a:off x="190583" y="144714"/>
          <a:ext cx="346515" cy="3465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8BFCB7-CA3A-43F4-B624-D5EB791F8D81}">
      <dsp:nvSpPr>
        <dsp:cNvPr id="0" name=""/>
        <dsp:cNvSpPr/>
      </dsp:nvSpPr>
      <dsp:spPr>
        <a:xfrm>
          <a:off x="727681" y="2957"/>
          <a:ext cx="68161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1) Choose the most convenient way of getting to your </a:t>
          </a:r>
          <a:r>
            <a:rPr lang="en-US" sz="1700" u="sng" kern="1200" dirty="0"/>
            <a:t>destination</a:t>
          </a:r>
        </a:p>
      </dsp:txBody>
      <dsp:txXfrm>
        <a:off x="727681" y="2957"/>
        <a:ext cx="6816118" cy="630027"/>
      </dsp:txXfrm>
    </dsp:sp>
    <dsp:sp modelId="{9B73E42C-FFCB-4D4B-AA6D-57F7D55831FF}">
      <dsp:nvSpPr>
        <dsp:cNvPr id="0" name=""/>
        <dsp:cNvSpPr/>
      </dsp:nvSpPr>
      <dsp:spPr>
        <a:xfrm>
          <a:off x="0" y="790492"/>
          <a:ext cx="7543800" cy="63002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3A1DE5-6CF6-4C67-A09F-A7304ABFE6ED}">
      <dsp:nvSpPr>
        <dsp:cNvPr id="0" name=""/>
        <dsp:cNvSpPr/>
      </dsp:nvSpPr>
      <dsp:spPr>
        <a:xfrm>
          <a:off x="190583" y="932248"/>
          <a:ext cx="346515" cy="3465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A7298A-E6E8-4D64-BFC9-104526CC3643}">
      <dsp:nvSpPr>
        <dsp:cNvPr id="0" name=""/>
        <dsp:cNvSpPr/>
      </dsp:nvSpPr>
      <dsp:spPr>
        <a:xfrm>
          <a:off x="727681" y="790492"/>
          <a:ext cx="68161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2) Book/ reserve (</a:t>
          </a:r>
          <a:r>
            <a:rPr lang="ru-RU" sz="1700" kern="1200"/>
            <a:t>забронируй, закажи заранее)</a:t>
          </a:r>
          <a:r>
            <a:rPr lang="en-US" sz="1700" kern="1200"/>
            <a:t>/ buy a ticket</a:t>
          </a:r>
        </a:p>
      </dsp:txBody>
      <dsp:txXfrm>
        <a:off x="727681" y="790492"/>
        <a:ext cx="6816118" cy="630027"/>
      </dsp:txXfrm>
    </dsp:sp>
    <dsp:sp modelId="{A309B7B2-31BC-4923-93A5-3A966FDB8EC1}">
      <dsp:nvSpPr>
        <dsp:cNvPr id="0" name=""/>
        <dsp:cNvSpPr/>
      </dsp:nvSpPr>
      <dsp:spPr>
        <a:xfrm>
          <a:off x="0" y="1578026"/>
          <a:ext cx="7543800" cy="63002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076D0F-98D6-47DA-8C6B-67490385607A}">
      <dsp:nvSpPr>
        <dsp:cNvPr id="0" name=""/>
        <dsp:cNvSpPr/>
      </dsp:nvSpPr>
      <dsp:spPr>
        <a:xfrm>
          <a:off x="190583" y="1719782"/>
          <a:ext cx="346515" cy="34651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E5B5B3-1839-4502-8A1A-5764D5D47933}">
      <dsp:nvSpPr>
        <dsp:cNvPr id="0" name=""/>
        <dsp:cNvSpPr/>
      </dsp:nvSpPr>
      <dsp:spPr>
        <a:xfrm>
          <a:off x="727681" y="1578026"/>
          <a:ext cx="68161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3) Find out the time of </a:t>
          </a:r>
          <a:r>
            <a:rPr lang="en-US" sz="1700" u="sng" kern="1200"/>
            <a:t>departure</a:t>
          </a:r>
          <a:r>
            <a:rPr lang="ru-RU" sz="1700" u="sng" kern="1200"/>
            <a:t> (отправление)</a:t>
          </a:r>
          <a:r>
            <a:rPr lang="en-US" sz="1700" kern="1200"/>
            <a:t> and </a:t>
          </a:r>
          <a:r>
            <a:rPr lang="en-US" sz="1700" u="sng" kern="1200"/>
            <a:t>arrival</a:t>
          </a:r>
          <a:r>
            <a:rPr lang="ru-RU" sz="1700" u="sng" kern="1200"/>
            <a:t> (прибытие)</a:t>
          </a:r>
          <a:endParaRPr lang="en-US" sz="1700" kern="1200"/>
        </a:p>
      </dsp:txBody>
      <dsp:txXfrm>
        <a:off x="727681" y="1578026"/>
        <a:ext cx="6816118" cy="630027"/>
      </dsp:txXfrm>
    </dsp:sp>
    <dsp:sp modelId="{4DC73F1B-45C5-4950-943F-D51F802F5CB7}">
      <dsp:nvSpPr>
        <dsp:cNvPr id="0" name=""/>
        <dsp:cNvSpPr/>
      </dsp:nvSpPr>
      <dsp:spPr>
        <a:xfrm>
          <a:off x="0" y="2365560"/>
          <a:ext cx="7543800" cy="63002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D97402-36DD-4619-A2C9-6B629323CC36}">
      <dsp:nvSpPr>
        <dsp:cNvPr id="0" name=""/>
        <dsp:cNvSpPr/>
      </dsp:nvSpPr>
      <dsp:spPr>
        <a:xfrm>
          <a:off x="190583" y="2507316"/>
          <a:ext cx="346515" cy="34651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6532B4-4C6C-4C33-8480-5BDD74FB4C13}">
      <dsp:nvSpPr>
        <dsp:cNvPr id="0" name=""/>
        <dsp:cNvSpPr/>
      </dsp:nvSpPr>
      <dsp:spPr>
        <a:xfrm>
          <a:off x="727681" y="2365560"/>
          <a:ext cx="68161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/>
            <a:t>4) </a:t>
          </a:r>
          <a:r>
            <a:rPr lang="en-US" sz="1700" kern="1200"/>
            <a:t>Pack your luggage (a lot of  - little luggage/ baggage)</a:t>
          </a:r>
        </a:p>
      </dsp:txBody>
      <dsp:txXfrm>
        <a:off x="727681" y="2365560"/>
        <a:ext cx="6816118" cy="630027"/>
      </dsp:txXfrm>
    </dsp:sp>
    <dsp:sp modelId="{CD0938F6-0D98-445E-AED6-BB22E6D2DCBD}">
      <dsp:nvSpPr>
        <dsp:cNvPr id="0" name=""/>
        <dsp:cNvSpPr/>
      </dsp:nvSpPr>
      <dsp:spPr>
        <a:xfrm>
          <a:off x="0" y="3153094"/>
          <a:ext cx="7543800" cy="63002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DFD48D-D0D2-4F74-8FE0-0E0C5452F675}">
      <dsp:nvSpPr>
        <dsp:cNvPr id="0" name=""/>
        <dsp:cNvSpPr/>
      </dsp:nvSpPr>
      <dsp:spPr>
        <a:xfrm>
          <a:off x="190583" y="3294850"/>
          <a:ext cx="346515" cy="34651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4AAC0-CC9B-48AD-8707-623AF04E1880}">
      <dsp:nvSpPr>
        <dsp:cNvPr id="0" name=""/>
        <dsp:cNvSpPr/>
      </dsp:nvSpPr>
      <dsp:spPr>
        <a:xfrm>
          <a:off x="727681" y="3153094"/>
          <a:ext cx="6816118" cy="6300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6678" tIns="66678" rIns="66678" bIns="66678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5) Arrive at the airport/ railway station/ coach(bus)station </a:t>
          </a:r>
          <a:r>
            <a:rPr lang="en-US" sz="1700" u="sng" kern="1200"/>
            <a:t>well in advance </a:t>
          </a:r>
          <a:r>
            <a:rPr lang="ru-RU" sz="1700" u="sng" kern="1200"/>
            <a:t>(заранее)</a:t>
          </a:r>
          <a:endParaRPr lang="en-US" sz="1700" kern="1200"/>
        </a:p>
      </dsp:txBody>
      <dsp:txXfrm>
        <a:off x="727681" y="3153094"/>
        <a:ext cx="6816118" cy="6300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6C349-0E42-4F37-9FC8-725353B4A3C1}">
      <dsp:nvSpPr>
        <dsp:cNvPr id="0" name=""/>
        <dsp:cNvSpPr/>
      </dsp:nvSpPr>
      <dsp:spPr>
        <a:xfrm>
          <a:off x="2415043" y="951338"/>
          <a:ext cx="52380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3801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663083" y="994286"/>
        <a:ext cx="27720" cy="5544"/>
      </dsp:txXfrm>
    </dsp:sp>
    <dsp:sp modelId="{49B5EC97-385D-43AA-84DE-4BED344E1AD0}">
      <dsp:nvSpPr>
        <dsp:cNvPr id="0" name=""/>
        <dsp:cNvSpPr/>
      </dsp:nvSpPr>
      <dsp:spPr>
        <a:xfrm>
          <a:off x="6403" y="273926"/>
          <a:ext cx="2410439" cy="14462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4" tIns="123981" rIns="118114" bIns="12398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Find the right platform, </a:t>
          </a:r>
          <a:r>
            <a:rPr lang="en-US" sz="1700" u="sng" kern="1200" dirty="0"/>
            <a:t>carriage</a:t>
          </a:r>
          <a:r>
            <a:rPr lang="ru-RU" sz="1700" kern="1200" dirty="0"/>
            <a:t> (вагон)</a:t>
          </a:r>
          <a:r>
            <a:rPr lang="en-US" sz="1700" kern="1200" dirty="0"/>
            <a:t> and </a:t>
          </a:r>
          <a:r>
            <a:rPr lang="en-US" sz="1700" u="sng" kern="1200" dirty="0"/>
            <a:t>compartment</a:t>
          </a:r>
          <a:r>
            <a:rPr lang="ru-RU" sz="1700" u="sng" kern="1200" dirty="0"/>
            <a:t> </a:t>
          </a:r>
          <a:r>
            <a:rPr lang="ru-RU" sz="1700" kern="1200" dirty="0"/>
            <a:t>(купе)</a:t>
          </a:r>
          <a:r>
            <a:rPr lang="en-US" sz="1700" kern="1200" dirty="0"/>
            <a:t>/ </a:t>
          </a:r>
          <a:r>
            <a:rPr lang="ru-RU" sz="1700" kern="1200" dirty="0"/>
            <a:t>    </a:t>
          </a:r>
          <a:r>
            <a:rPr lang="en-US" sz="1700" u="sng" kern="1200" dirty="0"/>
            <a:t>gate</a:t>
          </a:r>
          <a:r>
            <a:rPr lang="ru-RU" sz="1700" kern="1200" dirty="0"/>
            <a:t> (выход на посадку)</a:t>
          </a:r>
          <a:endParaRPr lang="en-US" sz="1700" kern="1200" dirty="0"/>
        </a:p>
      </dsp:txBody>
      <dsp:txXfrm>
        <a:off x="6403" y="273926"/>
        <a:ext cx="2410439" cy="1446263"/>
      </dsp:txXfrm>
    </dsp:sp>
    <dsp:sp modelId="{8AF29A7F-B376-4DDF-B4AD-798A91AE81E3}">
      <dsp:nvSpPr>
        <dsp:cNvPr id="0" name=""/>
        <dsp:cNvSpPr/>
      </dsp:nvSpPr>
      <dsp:spPr>
        <a:xfrm>
          <a:off x="5379883" y="951338"/>
          <a:ext cx="52380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3801" y="4572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627924" y="994286"/>
        <a:ext cx="27720" cy="5544"/>
      </dsp:txXfrm>
    </dsp:sp>
    <dsp:sp modelId="{B33DA526-3F04-4EF4-8F78-B0FF5E03B850}">
      <dsp:nvSpPr>
        <dsp:cNvPr id="0" name=""/>
        <dsp:cNvSpPr/>
      </dsp:nvSpPr>
      <dsp:spPr>
        <a:xfrm>
          <a:off x="2971244" y="273926"/>
          <a:ext cx="2410439" cy="14462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4" tIns="123981" rIns="118114" bIns="12398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Check-in for the flight </a:t>
          </a:r>
          <a:r>
            <a:rPr lang="ru-RU" sz="1700" kern="1200"/>
            <a:t>(зарегистрируйся)</a:t>
          </a:r>
          <a:endParaRPr lang="en-US" sz="1700" kern="1200"/>
        </a:p>
      </dsp:txBody>
      <dsp:txXfrm>
        <a:off x="2971244" y="273926"/>
        <a:ext cx="2410439" cy="1446263"/>
      </dsp:txXfrm>
    </dsp:sp>
    <dsp:sp modelId="{3E97F114-27FD-40F7-99F9-4A3E76D93420}">
      <dsp:nvSpPr>
        <dsp:cNvPr id="0" name=""/>
        <dsp:cNvSpPr/>
      </dsp:nvSpPr>
      <dsp:spPr>
        <a:xfrm>
          <a:off x="1211623" y="1718390"/>
          <a:ext cx="5929681" cy="523801"/>
        </a:xfrm>
        <a:custGeom>
          <a:avLst/>
          <a:gdLst/>
          <a:ahLst/>
          <a:cxnLst/>
          <a:rect l="0" t="0" r="0" b="0"/>
          <a:pathLst>
            <a:path>
              <a:moveTo>
                <a:pt x="5929681" y="0"/>
              </a:moveTo>
              <a:lnTo>
                <a:pt x="5929681" y="279000"/>
              </a:lnTo>
              <a:lnTo>
                <a:pt x="0" y="279000"/>
              </a:lnTo>
              <a:lnTo>
                <a:pt x="0" y="52380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27575" y="1977518"/>
        <a:ext cx="297777" cy="5544"/>
      </dsp:txXfrm>
    </dsp:sp>
    <dsp:sp modelId="{49600321-5CB3-46D1-99B9-CD93CA709400}">
      <dsp:nvSpPr>
        <dsp:cNvPr id="0" name=""/>
        <dsp:cNvSpPr/>
      </dsp:nvSpPr>
      <dsp:spPr>
        <a:xfrm>
          <a:off x="5936084" y="273926"/>
          <a:ext cx="2410439" cy="14462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4" tIns="123981" rIns="118114" bIns="12398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Go through </a:t>
          </a:r>
          <a:r>
            <a:rPr lang="en-US" sz="1700" u="sng" kern="1200" dirty="0"/>
            <a:t>the customs </a:t>
          </a:r>
          <a:r>
            <a:rPr lang="ru-RU" sz="1700" u="sng" kern="1200" dirty="0"/>
            <a:t>(таможня) </a:t>
          </a:r>
          <a:r>
            <a:rPr lang="en-US" sz="1700" kern="1200" dirty="0"/>
            <a:t>and passport control</a:t>
          </a:r>
        </a:p>
      </dsp:txBody>
      <dsp:txXfrm>
        <a:off x="5936084" y="273926"/>
        <a:ext cx="2410439" cy="1446263"/>
      </dsp:txXfrm>
    </dsp:sp>
    <dsp:sp modelId="{CEF16CDB-1780-42E9-8CAC-07DA71C48019}">
      <dsp:nvSpPr>
        <dsp:cNvPr id="0" name=""/>
        <dsp:cNvSpPr/>
      </dsp:nvSpPr>
      <dsp:spPr>
        <a:xfrm>
          <a:off x="2415043" y="2952003"/>
          <a:ext cx="52380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3801" y="4572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663083" y="2994951"/>
        <a:ext cx="27720" cy="5544"/>
      </dsp:txXfrm>
    </dsp:sp>
    <dsp:sp modelId="{225C679F-3128-47C2-A716-997E4CF08C8F}">
      <dsp:nvSpPr>
        <dsp:cNvPr id="0" name=""/>
        <dsp:cNvSpPr/>
      </dsp:nvSpPr>
      <dsp:spPr>
        <a:xfrm>
          <a:off x="6403" y="2274591"/>
          <a:ext cx="2410439" cy="144626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4" tIns="123981" rIns="118114" bIns="12398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u="sng" kern="1200" dirty="0">
              <a:solidFill>
                <a:schemeClr val="accent3">
                  <a:lumMod val="75000"/>
                </a:schemeClr>
              </a:solidFill>
            </a:rPr>
            <a:t>Fill in </a:t>
          </a:r>
          <a:r>
            <a:rPr lang="en-US" sz="1700" kern="1200" dirty="0">
              <a:solidFill>
                <a:schemeClr val="accent3">
                  <a:lumMod val="75000"/>
                </a:schemeClr>
              </a:solidFill>
            </a:rPr>
            <a:t>the declaration </a:t>
          </a:r>
          <a:r>
            <a:rPr lang="ru-RU" sz="1700" kern="1200" dirty="0">
              <a:solidFill>
                <a:schemeClr val="accent3">
                  <a:lumMod val="75000"/>
                </a:schemeClr>
              </a:solidFill>
            </a:rPr>
            <a:t>(заполни таможенную декларацию)</a:t>
          </a:r>
          <a:endParaRPr lang="en-US" sz="1700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6403" y="2274591"/>
        <a:ext cx="2410439" cy="1446263"/>
      </dsp:txXfrm>
    </dsp:sp>
    <dsp:sp modelId="{20D8995A-A8A9-41AE-9A00-7FC1F89ABCC5}">
      <dsp:nvSpPr>
        <dsp:cNvPr id="0" name=""/>
        <dsp:cNvSpPr/>
      </dsp:nvSpPr>
      <dsp:spPr>
        <a:xfrm>
          <a:off x="5379883" y="2952003"/>
          <a:ext cx="52380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3801" y="4572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627924" y="2994951"/>
        <a:ext cx="27720" cy="5544"/>
      </dsp:txXfrm>
    </dsp:sp>
    <dsp:sp modelId="{AFC97AC5-F56F-4289-971C-EF85AFA4D72C}">
      <dsp:nvSpPr>
        <dsp:cNvPr id="0" name=""/>
        <dsp:cNvSpPr/>
      </dsp:nvSpPr>
      <dsp:spPr>
        <a:xfrm>
          <a:off x="2971244" y="2274591"/>
          <a:ext cx="2410439" cy="144626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4" tIns="123981" rIns="118114" bIns="12398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solidFill>
                <a:schemeClr val="tx1">
                  <a:lumMod val="85000"/>
                  <a:lumOff val="15000"/>
                </a:schemeClr>
              </a:solidFill>
            </a:rPr>
            <a:t>Weigh your luggage; pay excess luggage charges</a:t>
          </a:r>
          <a:r>
            <a:rPr lang="ru-RU" sz="1700" kern="1200" dirty="0">
              <a:solidFill>
                <a:schemeClr val="tx1">
                  <a:lumMod val="85000"/>
                  <a:lumOff val="15000"/>
                </a:schemeClr>
              </a:solidFill>
            </a:rPr>
            <a:t> (</a:t>
          </a:r>
          <a:r>
            <a:rPr lang="ru-RU" sz="1700" u="sng" kern="1200" dirty="0">
              <a:solidFill>
                <a:schemeClr val="tx1">
                  <a:lumMod val="85000"/>
                  <a:lumOff val="15000"/>
                </a:schemeClr>
              </a:solidFill>
            </a:rPr>
            <a:t>оплати перевес багажа</a:t>
          </a:r>
          <a:r>
            <a:rPr lang="ru-RU" sz="1700" kern="1200" dirty="0">
              <a:solidFill>
                <a:schemeClr val="tx1">
                  <a:lumMod val="85000"/>
                  <a:lumOff val="15000"/>
                </a:schemeClr>
              </a:solidFill>
            </a:rPr>
            <a:t>)</a:t>
          </a:r>
          <a:r>
            <a:rPr lang="en-US" sz="1700" kern="1200" dirty="0">
              <a:solidFill>
                <a:schemeClr val="tx1">
                  <a:lumMod val="85000"/>
                  <a:lumOff val="15000"/>
                </a:schemeClr>
              </a:solidFill>
            </a:rPr>
            <a:t> if necessary</a:t>
          </a:r>
        </a:p>
      </dsp:txBody>
      <dsp:txXfrm>
        <a:off x="2971244" y="2274591"/>
        <a:ext cx="2410439" cy="1446263"/>
      </dsp:txXfrm>
    </dsp:sp>
    <dsp:sp modelId="{3EB36285-63CA-4F93-8842-102BDC4270FF}">
      <dsp:nvSpPr>
        <dsp:cNvPr id="0" name=""/>
        <dsp:cNvSpPr/>
      </dsp:nvSpPr>
      <dsp:spPr>
        <a:xfrm>
          <a:off x="5936084" y="2274591"/>
          <a:ext cx="2410439" cy="14462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4" tIns="123981" rIns="118114" bIns="123981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u="sng" kern="1200"/>
            <a:t>Board /Get on</a:t>
          </a:r>
          <a:r>
            <a:rPr lang="ru-RU" sz="1700" u="sng" kern="1200"/>
            <a:t>(садись на борт</a:t>
          </a:r>
          <a:r>
            <a:rPr lang="ru-RU" sz="1700" kern="1200"/>
            <a:t>)</a:t>
          </a:r>
          <a:r>
            <a:rPr lang="en-US" sz="1700" kern="1200"/>
            <a:t> the train/ship/plane</a:t>
          </a:r>
        </a:p>
      </dsp:txBody>
      <dsp:txXfrm>
        <a:off x="5936084" y="2274591"/>
        <a:ext cx="2410439" cy="14462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2AC581-F57B-43C4-81DF-996B919EFC2B}">
      <dsp:nvSpPr>
        <dsp:cNvPr id="0" name=""/>
        <dsp:cNvSpPr/>
      </dsp:nvSpPr>
      <dsp:spPr>
        <a:xfrm>
          <a:off x="0" y="462107"/>
          <a:ext cx="5098256" cy="63560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At/in a hotel</a:t>
          </a:r>
        </a:p>
      </dsp:txBody>
      <dsp:txXfrm>
        <a:off x="31028" y="493135"/>
        <a:ext cx="5036200" cy="573546"/>
      </dsp:txXfrm>
    </dsp:sp>
    <dsp:sp modelId="{8784FABF-234D-4994-BFC0-DB62ED6FCAC1}">
      <dsp:nvSpPr>
        <dsp:cNvPr id="0" name=""/>
        <dsp:cNvSpPr/>
      </dsp:nvSpPr>
      <dsp:spPr>
        <a:xfrm>
          <a:off x="0" y="1143789"/>
          <a:ext cx="5098256" cy="635602"/>
        </a:xfrm>
        <a:prstGeom prst="roundRect">
          <a:avLst/>
        </a:prstGeom>
        <a:solidFill>
          <a:schemeClr val="accent2">
            <a:hueOff val="6506"/>
            <a:satOff val="-4479"/>
            <a:lumOff val="-114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Motel</a:t>
          </a:r>
        </a:p>
      </dsp:txBody>
      <dsp:txXfrm>
        <a:off x="31028" y="1174817"/>
        <a:ext cx="5036200" cy="573546"/>
      </dsp:txXfrm>
    </dsp:sp>
    <dsp:sp modelId="{2FD4E27E-C512-4E59-8F2E-CF23E95629DE}">
      <dsp:nvSpPr>
        <dsp:cNvPr id="0" name=""/>
        <dsp:cNvSpPr/>
      </dsp:nvSpPr>
      <dsp:spPr>
        <a:xfrm>
          <a:off x="0" y="1825472"/>
          <a:ext cx="5098256" cy="635602"/>
        </a:xfrm>
        <a:prstGeom prst="roundRect">
          <a:avLst/>
        </a:prstGeom>
        <a:solidFill>
          <a:schemeClr val="accent2">
            <a:hueOff val="13013"/>
            <a:satOff val="-8959"/>
            <a:lumOff val="-22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 hostel - </a:t>
          </a:r>
          <a:r>
            <a:rPr lang="ru-RU" sz="1600" kern="1200"/>
            <a:t>хостел, гостиница, пансион</a:t>
          </a:r>
          <a:endParaRPr lang="en-US" sz="1600" kern="1200"/>
        </a:p>
      </dsp:txBody>
      <dsp:txXfrm>
        <a:off x="31028" y="1856500"/>
        <a:ext cx="5036200" cy="573546"/>
      </dsp:txXfrm>
    </dsp:sp>
    <dsp:sp modelId="{C7C7F597-393B-4BFB-B7B2-C9DBCFB8843A}">
      <dsp:nvSpPr>
        <dsp:cNvPr id="0" name=""/>
        <dsp:cNvSpPr/>
      </dsp:nvSpPr>
      <dsp:spPr>
        <a:xfrm>
          <a:off x="0" y="2507154"/>
          <a:ext cx="5098256" cy="635602"/>
        </a:xfrm>
        <a:prstGeom prst="roundRect">
          <a:avLst/>
        </a:prstGeom>
        <a:solidFill>
          <a:schemeClr val="accent2">
            <a:hueOff val="19519"/>
            <a:satOff val="-13438"/>
            <a:lumOff val="-343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 boarding house – </a:t>
          </a:r>
          <a:r>
            <a:rPr lang="ru-RU" sz="1600" kern="1200"/>
            <a:t>пансионат</a:t>
          </a:r>
          <a:endParaRPr lang="en-US" sz="1600" kern="1200"/>
        </a:p>
      </dsp:txBody>
      <dsp:txXfrm>
        <a:off x="31028" y="2538182"/>
        <a:ext cx="5036200" cy="573546"/>
      </dsp:txXfrm>
    </dsp:sp>
    <dsp:sp modelId="{8A81B630-B83F-42F8-AFD1-E1C55CA31420}">
      <dsp:nvSpPr>
        <dsp:cNvPr id="0" name=""/>
        <dsp:cNvSpPr/>
      </dsp:nvSpPr>
      <dsp:spPr>
        <a:xfrm>
          <a:off x="0" y="3188837"/>
          <a:ext cx="5098256" cy="635602"/>
        </a:xfrm>
        <a:prstGeom prst="roundRect">
          <a:avLst/>
        </a:prstGeom>
        <a:solidFill>
          <a:schemeClr val="accent2">
            <a:hueOff val="26025"/>
            <a:satOff val="-17917"/>
            <a:lumOff val="-457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 guest house</a:t>
          </a:r>
        </a:p>
      </dsp:txBody>
      <dsp:txXfrm>
        <a:off x="31028" y="3219865"/>
        <a:ext cx="5036200" cy="573546"/>
      </dsp:txXfrm>
    </dsp:sp>
    <dsp:sp modelId="{77B52FDF-E863-440B-BC94-5A0248720ECF}">
      <dsp:nvSpPr>
        <dsp:cNvPr id="0" name=""/>
        <dsp:cNvSpPr/>
      </dsp:nvSpPr>
      <dsp:spPr>
        <a:xfrm>
          <a:off x="0" y="3870519"/>
          <a:ext cx="5098256" cy="635602"/>
        </a:xfrm>
        <a:prstGeom prst="roundRect">
          <a:avLst/>
        </a:prstGeom>
        <a:solidFill>
          <a:schemeClr val="accent2">
            <a:hueOff val="32532"/>
            <a:satOff val="-22397"/>
            <a:lumOff val="-571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Bed and breakfast (B&amp;B) – </a:t>
          </a:r>
          <a:r>
            <a:rPr lang="ru-RU" sz="1600" kern="1200"/>
            <a:t>гостиница, которая предлагает ночлег и завтрак</a:t>
          </a:r>
          <a:endParaRPr lang="en-US" sz="1600" kern="1200"/>
        </a:p>
      </dsp:txBody>
      <dsp:txXfrm>
        <a:off x="31028" y="3901547"/>
        <a:ext cx="5036200" cy="573546"/>
      </dsp:txXfrm>
    </dsp:sp>
    <dsp:sp modelId="{56C095E7-235E-4A7E-A2B0-BABC774C18EC}">
      <dsp:nvSpPr>
        <dsp:cNvPr id="0" name=""/>
        <dsp:cNvSpPr/>
      </dsp:nvSpPr>
      <dsp:spPr>
        <a:xfrm>
          <a:off x="0" y="4552202"/>
          <a:ext cx="5098256" cy="635602"/>
        </a:xfrm>
        <a:prstGeom prst="roundRect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A room</a:t>
          </a:r>
          <a:r>
            <a:rPr lang="ru-RU" sz="1600" kern="1200"/>
            <a:t>(номер в отеле)</a:t>
          </a:r>
          <a:r>
            <a:rPr lang="en-US" sz="1600" kern="1200"/>
            <a:t>: single or double; with a twin bed; overlooking the sea; with </a:t>
          </a:r>
          <a:r>
            <a:rPr lang="en-US" sz="1600" u="sng" kern="1200"/>
            <a:t>a laundry service</a:t>
          </a:r>
          <a:r>
            <a:rPr lang="ru-RU" sz="1600" u="sng" kern="1200"/>
            <a:t>(прачечная)</a:t>
          </a:r>
          <a:endParaRPr lang="en-US" sz="1600" kern="1200"/>
        </a:p>
      </dsp:txBody>
      <dsp:txXfrm>
        <a:off x="31028" y="4583230"/>
        <a:ext cx="5036200" cy="5735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312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65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13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264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294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40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5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083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360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638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11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503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9">
            <a:extLst>
              <a:ext uri="{FF2B5EF4-FFF2-40B4-BE49-F238E27FC236}">
                <a16:creationId xmlns:a16="http://schemas.microsoft.com/office/drawing/2014/main" id="{AE220058-3FCE-496E-ADF2-D8A6961F39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1">
            <a:extLst>
              <a:ext uri="{FF2B5EF4-FFF2-40B4-BE49-F238E27FC236}">
                <a16:creationId xmlns:a16="http://schemas.microsoft.com/office/drawing/2014/main" id="{E193F809-7E50-4AAD-8E26-878207931C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958452" y="4325112"/>
            <a:ext cx="53492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F099D1-24D9-4C36-A739-A526C3F136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77378" y="758952"/>
            <a:ext cx="5489381" cy="3566160"/>
          </a:xfrm>
        </p:spPr>
        <p:txBody>
          <a:bodyPr>
            <a:normAutofit/>
          </a:bodyPr>
          <a:lstStyle/>
          <a:p>
            <a:r>
              <a:rPr lang="en-US" dirty="0"/>
              <a:t>TOPIC: TRAVELLING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3D2038-9597-45CF-8D7B-ECBB7993E7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77378" y="4455620"/>
            <a:ext cx="5491459" cy="1143000"/>
          </a:xfrm>
        </p:spPr>
        <p:txBody>
          <a:bodyPr>
            <a:normAutofit/>
          </a:bodyPr>
          <a:lstStyle/>
          <a:p>
            <a:r>
              <a:rPr lang="ru-RU" dirty="0"/>
              <a:t>Как работать с тематической лексикой</a:t>
            </a:r>
          </a:p>
        </p:txBody>
      </p:sp>
      <p:pic>
        <p:nvPicPr>
          <p:cNvPr id="20" name="Graphic 6">
            <a:extLst>
              <a:ext uri="{FF2B5EF4-FFF2-40B4-BE49-F238E27FC236}">
                <a16:creationId xmlns:a16="http://schemas.microsoft.com/office/drawing/2014/main" id="{2B805053-6B77-4BA6-92AE-8ADB177214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7363" y="2251093"/>
            <a:ext cx="1837115" cy="1837115"/>
          </a:xfrm>
          <a:prstGeom prst="rect">
            <a:avLst/>
          </a:prstGeom>
        </p:spPr>
      </p:pic>
      <p:sp>
        <p:nvSpPr>
          <p:cNvPr id="21" name="Rectangle 13">
            <a:extLst>
              <a:ext uri="{FF2B5EF4-FFF2-40B4-BE49-F238E27FC236}">
                <a16:creationId xmlns:a16="http://schemas.microsoft.com/office/drawing/2014/main" id="{3E9C5090-7D25-41E3-A6D3-CCAEE505E7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9144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11BF8809-0DAC-41E5-A212-ACB4A01BE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52949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6B16355-27FB-445B-B646-02AB73637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06C3DC-93F1-43AD-B3C8-C38A57BE2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909" y="634946"/>
            <a:ext cx="2529396" cy="5055904"/>
          </a:xfrm>
        </p:spPr>
        <p:txBody>
          <a:bodyPr anchor="ctr">
            <a:normAutofit/>
          </a:bodyPr>
          <a:lstStyle/>
          <a:p>
            <a:r>
              <a:rPr lang="en-US" dirty="0"/>
              <a:t>I. TYPES OF TRAVEL</a:t>
            </a:r>
            <a:endParaRPr lang="ru-RU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6DA680F-F6AC-453E-A8BF-C5BDED2851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92733" y="1791298"/>
            <a:ext cx="0" cy="274320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6B3BF2E5-C3AB-441F-A430-491119C56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D07C90B-B81A-473B-8919-CA924E61F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75E840EF-8335-417B-9084-9A67C38E6F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335844"/>
              </p:ext>
            </p:extLst>
          </p:nvPr>
        </p:nvGraphicFramePr>
        <p:xfrm>
          <a:off x="475059" y="639763"/>
          <a:ext cx="5182791" cy="5051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3251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5230A27-1553-42F8-99D7-829868E13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72232D-B4D6-429F-B3D1-2D9891B85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bg2"/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835905-4750-4E15-9B22-74E109967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772" y="963997"/>
            <a:ext cx="2441018" cy="4938361"/>
          </a:xfrm>
        </p:spPr>
        <p:txBody>
          <a:bodyPr anchor="ctr">
            <a:normAutofit/>
          </a:bodyPr>
          <a:lstStyle/>
          <a:p>
            <a:pPr algn="r"/>
            <a:r>
              <a:rPr lang="en-US" sz="3800" dirty="0"/>
              <a:t>II. Means of Travelling</a:t>
            </a:r>
            <a:endParaRPr lang="ru-RU" sz="38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2CC3441-26B3-4381-B3DF-8AE3C288B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87688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29F0E0-3FE5-445A-B233-6475D6B5B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1161" y="963507"/>
            <a:ext cx="4601323" cy="4938851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By</a:t>
            </a:r>
            <a:r>
              <a:rPr lang="en-US" dirty="0"/>
              <a:t> air</a:t>
            </a:r>
          </a:p>
          <a:p>
            <a:r>
              <a:rPr lang="en-US" dirty="0">
                <a:solidFill>
                  <a:srgbClr val="FF0000"/>
                </a:solidFill>
              </a:rPr>
              <a:t>By</a:t>
            </a:r>
            <a:r>
              <a:rPr lang="en-US" dirty="0"/>
              <a:t> land</a:t>
            </a:r>
          </a:p>
          <a:p>
            <a:r>
              <a:rPr lang="en-US" dirty="0">
                <a:solidFill>
                  <a:srgbClr val="FF0000"/>
                </a:solidFill>
              </a:rPr>
              <a:t>By</a:t>
            </a:r>
            <a:r>
              <a:rPr lang="en-US" dirty="0"/>
              <a:t> sea</a:t>
            </a:r>
          </a:p>
          <a:p>
            <a:r>
              <a:rPr lang="en-US" dirty="0">
                <a:solidFill>
                  <a:srgbClr val="FF0000"/>
                </a:solidFill>
              </a:rPr>
              <a:t>By</a:t>
            </a:r>
            <a:r>
              <a:rPr lang="en-US" dirty="0"/>
              <a:t> plane</a:t>
            </a:r>
          </a:p>
          <a:p>
            <a:r>
              <a:rPr lang="en-US" dirty="0">
                <a:solidFill>
                  <a:srgbClr val="FF0000"/>
                </a:solidFill>
              </a:rPr>
              <a:t>By</a:t>
            </a:r>
            <a:r>
              <a:rPr lang="en-US" dirty="0"/>
              <a:t> train</a:t>
            </a:r>
          </a:p>
          <a:p>
            <a:r>
              <a:rPr lang="en-US" dirty="0">
                <a:solidFill>
                  <a:srgbClr val="FF0000"/>
                </a:solidFill>
              </a:rPr>
              <a:t>By</a:t>
            </a:r>
            <a:r>
              <a:rPr lang="en-US" dirty="0"/>
              <a:t> boat</a:t>
            </a:r>
          </a:p>
          <a:p>
            <a:r>
              <a:rPr lang="en-US" dirty="0">
                <a:solidFill>
                  <a:srgbClr val="FF0000"/>
                </a:solidFill>
              </a:rPr>
              <a:t>By</a:t>
            </a:r>
            <a:r>
              <a:rPr lang="en-US" dirty="0"/>
              <a:t> car </a:t>
            </a:r>
          </a:p>
          <a:p>
            <a:r>
              <a:rPr lang="en-US" dirty="0">
                <a:solidFill>
                  <a:srgbClr val="FF0000"/>
                </a:solidFill>
              </a:rPr>
              <a:t>By</a:t>
            </a:r>
            <a:r>
              <a:rPr lang="en-US" dirty="0"/>
              <a:t> coach (</a:t>
            </a:r>
            <a:r>
              <a:rPr lang="ru-RU" dirty="0"/>
              <a:t>междугородный автобус)</a:t>
            </a:r>
          </a:p>
          <a:p>
            <a:r>
              <a:rPr lang="en-US" dirty="0">
                <a:solidFill>
                  <a:srgbClr val="FF0000"/>
                </a:solidFill>
              </a:rPr>
              <a:t>On</a:t>
            </a:r>
            <a:r>
              <a:rPr lang="en-US" dirty="0"/>
              <a:t> horseback</a:t>
            </a:r>
          </a:p>
          <a:p>
            <a:r>
              <a:rPr lang="en-US" dirty="0">
                <a:solidFill>
                  <a:srgbClr val="FF0000"/>
                </a:solidFill>
              </a:rPr>
              <a:t>On</a:t>
            </a:r>
            <a:r>
              <a:rPr lang="en-US" dirty="0"/>
              <a:t> a bike</a:t>
            </a:r>
          </a:p>
          <a:p>
            <a:r>
              <a:rPr lang="en-US" dirty="0">
                <a:solidFill>
                  <a:srgbClr val="FF0000"/>
                </a:solidFill>
              </a:rPr>
              <a:t>On </a:t>
            </a:r>
            <a:r>
              <a:rPr lang="en-US" dirty="0"/>
              <a:t>foot</a:t>
            </a:r>
          </a:p>
        </p:txBody>
      </p:sp>
    </p:spTree>
    <p:extLst>
      <p:ext uri="{BB962C8B-B14F-4D97-AF65-F5344CB8AC3E}">
        <p14:creationId xmlns:p14="http://schemas.microsoft.com/office/powerpoint/2010/main" val="2088556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4D32A5-27D9-41A9-9CE8-EF0C5B7A9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3"/>
            <a:ext cx="7543800" cy="1450757"/>
          </a:xfrm>
        </p:spPr>
        <p:txBody>
          <a:bodyPr>
            <a:normAutofit/>
          </a:bodyPr>
          <a:lstStyle/>
          <a:p>
            <a:r>
              <a:rPr lang="en-US" dirty="0"/>
              <a:t>III. How to prepare for travelling</a:t>
            </a:r>
            <a:endParaRPr lang="ru-RU" dirty="0"/>
          </a:p>
        </p:txBody>
      </p:sp>
      <p:graphicFrame>
        <p:nvGraphicFramePr>
          <p:cNvPr id="17" name="Объект 2">
            <a:extLst>
              <a:ext uri="{FF2B5EF4-FFF2-40B4-BE49-F238E27FC236}">
                <a16:creationId xmlns:a16="http://schemas.microsoft.com/office/drawing/2014/main" id="{1822C127-C39B-4128-8FFC-46CC143EE4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5438642"/>
              </p:ext>
            </p:extLst>
          </p:nvPr>
        </p:nvGraphicFramePr>
        <p:xfrm>
          <a:off x="822722" y="2098515"/>
          <a:ext cx="75438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4633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15E6C3-BF9E-4DC5-94D3-C03EE94F7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3"/>
            <a:ext cx="7543800" cy="1450757"/>
          </a:xfrm>
        </p:spPr>
        <p:txBody>
          <a:bodyPr>
            <a:normAutofit/>
          </a:bodyPr>
          <a:lstStyle/>
          <a:p>
            <a:r>
              <a:rPr lang="en-US" dirty="0"/>
              <a:t>IV. AT THE AIRPORT/ RAILWAY STATION/ BUS STATION</a:t>
            </a:r>
            <a:endParaRPr lang="ru-RU" dirty="0"/>
          </a:p>
        </p:txBody>
      </p:sp>
      <p:graphicFrame>
        <p:nvGraphicFramePr>
          <p:cNvPr id="7" name="Объект 2">
            <a:extLst>
              <a:ext uri="{FF2B5EF4-FFF2-40B4-BE49-F238E27FC236}">
                <a16:creationId xmlns:a16="http://schemas.microsoft.com/office/drawing/2014/main" id="{6BA7285D-81F0-4ABD-A4F1-750CA8E270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832755"/>
              </p:ext>
            </p:extLst>
          </p:nvPr>
        </p:nvGraphicFramePr>
        <p:xfrm>
          <a:off x="395536" y="2098514"/>
          <a:ext cx="8352928" cy="3994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1101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0000"/>
            <a:shade val="97000"/>
            <a:satMod val="1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1ED31A-85D7-4175-9CCF-8F15371C5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785" y="643466"/>
            <a:ext cx="2078455" cy="5225627"/>
          </a:xfrm>
        </p:spPr>
        <p:txBody>
          <a:bodyPr anchor="ctr">
            <a:normAutofit/>
          </a:bodyPr>
          <a:lstStyle/>
          <a:p>
            <a:r>
              <a:rPr lang="en-US" sz="3100"/>
              <a:t>V. Things that can spoil your travel</a:t>
            </a:r>
            <a:endParaRPr lang="ru-RU" sz="310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031539" y="1570271"/>
            <a:ext cx="0" cy="3200400"/>
          </a:xfrm>
          <a:prstGeom prst="line">
            <a:avLst/>
          </a:prstGeom>
          <a:ln w="31750">
            <a:solidFill>
              <a:schemeClr val="accent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428F36-8183-4F51-B28A-951622E45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3264" y="643466"/>
            <a:ext cx="5171980" cy="5225628"/>
          </a:xfrm>
        </p:spPr>
        <p:txBody>
          <a:bodyPr anchor="ctr">
            <a:normAutofit/>
          </a:bodyPr>
          <a:lstStyle/>
          <a:p>
            <a:r>
              <a:rPr lang="en-US" u="sng" dirty="0"/>
              <a:t>Travel sickness </a:t>
            </a:r>
            <a:r>
              <a:rPr lang="en-US" dirty="0"/>
              <a:t>(to be airsick/ seasick)</a:t>
            </a:r>
          </a:p>
          <a:p>
            <a:r>
              <a:rPr lang="en-US" dirty="0"/>
              <a:t>Heavy luggage</a:t>
            </a:r>
          </a:p>
          <a:p>
            <a:r>
              <a:rPr lang="en-US" dirty="0"/>
              <a:t>Talkative </a:t>
            </a:r>
            <a:r>
              <a:rPr lang="en-US" u="sng" dirty="0"/>
              <a:t>fellow passengers </a:t>
            </a:r>
            <a:r>
              <a:rPr lang="ru-RU" u="sng" dirty="0"/>
              <a:t>(попутчики)</a:t>
            </a:r>
            <a:endParaRPr lang="en-US" u="sng" dirty="0"/>
          </a:p>
          <a:p>
            <a:r>
              <a:rPr lang="en-US" u="sng" dirty="0"/>
              <a:t>Missing </a:t>
            </a:r>
            <a:r>
              <a:rPr lang="en-US" u="sng" dirty="0" err="1"/>
              <a:t>yout</a:t>
            </a:r>
            <a:r>
              <a:rPr lang="en-US" u="sng" dirty="0"/>
              <a:t> transport</a:t>
            </a:r>
            <a:r>
              <a:rPr lang="ru-RU" u="sng" dirty="0"/>
              <a:t> (опоздание на самолет, поезд...)</a:t>
            </a:r>
            <a:endParaRPr lang="en-US" u="sng" dirty="0"/>
          </a:p>
          <a:p>
            <a:r>
              <a:rPr lang="en-US" u="sng" dirty="0"/>
              <a:t>Delays</a:t>
            </a:r>
            <a:r>
              <a:rPr lang="ru-RU" u="sng" dirty="0"/>
              <a:t> (задержки)</a:t>
            </a:r>
            <a:r>
              <a:rPr lang="en-US" u="sng" dirty="0"/>
              <a:t> and cancellations</a:t>
            </a:r>
            <a:r>
              <a:rPr lang="ru-RU" u="sng" dirty="0"/>
              <a:t> (отмена вылета/поезда)</a:t>
            </a:r>
            <a:endParaRPr lang="en-US" u="sng" dirty="0"/>
          </a:p>
          <a:p>
            <a:r>
              <a:rPr lang="en-US" dirty="0"/>
              <a:t>Bad food/ bad weather</a:t>
            </a:r>
            <a:endParaRPr lang="ru-RU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15B19B-E7BB-4060-B12F-3CDA8EF16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336792"/>
            <a:ext cx="9141619" cy="52120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804493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B1552F-B73E-4E7A-9E76-708F9A371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277" y="516835"/>
            <a:ext cx="2313633" cy="5772840"/>
          </a:xfrm>
        </p:spPr>
        <p:txBody>
          <a:bodyPr anchor="ctr"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VI. WHERE TO STAY</a:t>
            </a:r>
            <a:endParaRPr lang="ru-RU" sz="310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7563C3DF-5282-4CAA-A13B-2B8FA8052F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093805"/>
              </p:ext>
            </p:extLst>
          </p:nvPr>
        </p:nvGraphicFramePr>
        <p:xfrm>
          <a:off x="3556397" y="639763"/>
          <a:ext cx="5098256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936597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390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Ретро</vt:lpstr>
      <vt:lpstr>TOPIC: TRAVELLING</vt:lpstr>
      <vt:lpstr>I. TYPES OF TRAVEL</vt:lpstr>
      <vt:lpstr>II. Means of Travelling</vt:lpstr>
      <vt:lpstr>III. How to prepare for travelling</vt:lpstr>
      <vt:lpstr>IV. AT THE AIRPORT/ RAILWAY STATION/ BUS STATION</vt:lpstr>
      <vt:lpstr>V. Things that can spoil your travel</vt:lpstr>
      <vt:lpstr>VI. WHERE TO STAY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TOPIC: TRAVELLING</dc:title>
  <dc:creator>Наталия Аксенова</dc:creator>
  <cp:lastModifiedBy>Наталия Аксенова</cp:lastModifiedBy>
  <cp:revision>1</cp:revision>
  <dcterms:created xsi:type="dcterms:W3CDTF">2020-05-18T05:19:05Z</dcterms:created>
  <dcterms:modified xsi:type="dcterms:W3CDTF">2020-05-18T05:19:12Z</dcterms:modified>
</cp:coreProperties>
</file>