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FF00"/>
    <a:srgbClr val="33CC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>
              <a:gd name="T0" fmla="*/ 2822 w 3985"/>
              <a:gd name="T1" fmla="*/ 0 h 3619"/>
              <a:gd name="T2" fmla="*/ 0 w 3985"/>
              <a:gd name="T3" fmla="*/ 975 h 3619"/>
              <a:gd name="T4" fmla="*/ 2169 w 3985"/>
              <a:gd name="T5" fmla="*/ 3619 h 3619"/>
              <a:gd name="T6" fmla="*/ 3985 w 3985"/>
              <a:gd name="T7" fmla="*/ 1125 h 3619"/>
              <a:gd name="T8" fmla="*/ 2822 w 3985"/>
              <a:gd name="T9" fmla="*/ 0 h 3619"/>
              <a:gd name="T10" fmla="*/ 2822 w 3985"/>
              <a:gd name="T11" fmla="*/ 0 h 3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4C4932F-8189-415D-84A6-A990AD1D69E7}" type="slidenum">
              <a:rPr lang="ru-RU" altLang="ru-RU"/>
              <a:pPr/>
              <a:t>‹#›</a:t>
            </a:fld>
            <a:endParaRPr lang="ru-RU" altLang="ru-RU"/>
          </a:p>
        </p:txBody>
      </p:sp>
      <p:grpSp>
        <p:nvGrpSpPr>
          <p:cNvPr id="8200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8201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2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3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8204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8205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6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7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8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9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8210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8211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12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13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8214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8215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6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7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8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19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8220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816 w 4288"/>
              <a:gd name="T3" fmla="*/ 256 h 459"/>
              <a:gd name="T4" fmla="*/ 1560 w 4288"/>
              <a:gd name="T5" fmla="*/ 144 h 459"/>
              <a:gd name="T6" fmla="*/ 1856 w 4288"/>
              <a:gd name="T7" fmla="*/ 376 h 459"/>
              <a:gd name="T8" fmla="*/ 2344 w 4288"/>
              <a:gd name="T9" fmla="*/ 152 h 459"/>
              <a:gd name="T10" fmla="*/ 3536 w 4288"/>
              <a:gd name="T11" fmla="*/ 456 h 459"/>
              <a:gd name="T12" fmla="*/ 4288 w 4288"/>
              <a:gd name="T13" fmla="*/ 136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21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32 h 240"/>
              <a:gd name="T2" fmla="*/ 280 w 560"/>
              <a:gd name="T3" fmla="*/ 144 h 240"/>
              <a:gd name="T4" fmla="*/ 448 w 560"/>
              <a:gd name="T5" fmla="*/ 16 h 240"/>
              <a:gd name="T6" fmla="*/ 560 w 560"/>
              <a:gd name="T7" fmla="*/ 24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DC98F3-164A-4509-B073-8E6B696172D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20193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6809B9-A4F5-48FD-B489-C998F65249C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50530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631D15-808C-44FC-B45F-6213256697F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87554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4E06F9-B687-4A02-9917-9302E9946E0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05692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DC6497-3BC8-40F9-90A9-175C3F86B96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2528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86B1A8-5ED6-42A0-9A05-CFF87990B9B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94127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7BA2AC-D40D-40C5-BF20-CFF808478BB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57420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5AAA68-898D-4352-8961-19DD081F0CD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9288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5FB14B-0C07-498A-B48D-33595A7DD3F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63654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4F749E-5589-4AAC-B1E9-78A99D58BD1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84120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>
              <a:gd name="T0" fmla="*/ 2903 w 2903"/>
              <a:gd name="T1" fmla="*/ 433 h 3686"/>
              <a:gd name="T2" fmla="*/ 2565 w 2903"/>
              <a:gd name="T3" fmla="*/ 80 h 3686"/>
              <a:gd name="T4" fmla="*/ 2241 w 2903"/>
              <a:gd name="T5" fmla="*/ 0 h 3686"/>
              <a:gd name="T6" fmla="*/ 110 w 2903"/>
              <a:gd name="T7" fmla="*/ 2811 h 3686"/>
              <a:gd name="T8" fmla="*/ 110 w 2903"/>
              <a:gd name="T9" fmla="*/ 3228 h 3686"/>
              <a:gd name="T10" fmla="*/ 0 w 2903"/>
              <a:gd name="T11" fmla="*/ 3631 h 3686"/>
              <a:gd name="T12" fmla="*/ 72 w 2903"/>
              <a:gd name="T13" fmla="*/ 3686 h 3686"/>
              <a:gd name="T14" fmla="*/ 441 w 2903"/>
              <a:gd name="T15" fmla="*/ 3355 h 3686"/>
              <a:gd name="T16" fmla="*/ 740 w 2903"/>
              <a:gd name="T17" fmla="*/ 3228 h 3686"/>
              <a:gd name="T18" fmla="*/ 2903 w 2903"/>
              <a:gd name="T19" fmla="*/ 433 h 3686"/>
              <a:gd name="T20" fmla="*/ 2903 w 2903"/>
              <a:gd name="T21" fmla="*/ 433 h 3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ru-RU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altLang="ru-R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9A351C3-AD9B-4314-B647-D1DAF2B8744E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176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>
              <a:gd name="T0" fmla="*/ 2293 w 2911"/>
              <a:gd name="T1" fmla="*/ 0 h 3703"/>
              <a:gd name="T2" fmla="*/ 130 w 2911"/>
              <a:gd name="T3" fmla="*/ 2835 h 3703"/>
              <a:gd name="T4" fmla="*/ 131 w 2911"/>
              <a:gd name="T5" fmla="*/ 3201 h 3703"/>
              <a:gd name="T6" fmla="*/ 0 w 2911"/>
              <a:gd name="T7" fmla="*/ 3633 h 3703"/>
              <a:gd name="T8" fmla="*/ 50 w 2911"/>
              <a:gd name="T9" fmla="*/ 3703 h 3703"/>
              <a:gd name="T10" fmla="*/ 422 w 2911"/>
              <a:gd name="T11" fmla="*/ 3352 h 3703"/>
              <a:gd name="T12" fmla="*/ 763 w 2911"/>
              <a:gd name="T13" fmla="*/ 3220 h 3703"/>
              <a:gd name="T14" fmla="*/ 2911 w 2911"/>
              <a:gd name="T15" fmla="*/ 428 h 3703"/>
              <a:gd name="T16" fmla="*/ 2589 w 2911"/>
              <a:gd name="T17" fmla="*/ 96 h 3703"/>
              <a:gd name="T18" fmla="*/ 2293 w 2911"/>
              <a:gd name="T19" fmla="*/ 0 h 3703"/>
              <a:gd name="T20" fmla="*/ 2293 w 2911"/>
              <a:gd name="T21" fmla="*/ 0 h 3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7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>
              <a:gd name="T0" fmla="*/ 0 w 2561"/>
              <a:gd name="T1" fmla="*/ 2485 h 2777"/>
              <a:gd name="T2" fmla="*/ 432 w 2561"/>
              <a:gd name="T3" fmla="*/ 2553 h 2777"/>
              <a:gd name="T4" fmla="*/ 736 w 2561"/>
              <a:gd name="T5" fmla="*/ 2777 h 2777"/>
              <a:gd name="T6" fmla="*/ 2561 w 2561"/>
              <a:gd name="T7" fmla="*/ 399 h 2777"/>
              <a:gd name="T8" fmla="*/ 2118 w 2561"/>
              <a:gd name="T9" fmla="*/ 82 h 2777"/>
              <a:gd name="T10" fmla="*/ 1898 w 2561"/>
              <a:gd name="T11" fmla="*/ 0 h 2777"/>
              <a:gd name="T12" fmla="*/ 0 w 2561"/>
              <a:gd name="T13" fmla="*/ 2485 h 2777"/>
              <a:gd name="T14" fmla="*/ 0 w 2561"/>
              <a:gd name="T15" fmla="*/ 2485 h 2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7178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7179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>
                <a:gd name="T0" fmla="*/ 1587 w 2177"/>
                <a:gd name="T1" fmla="*/ 1260 h 1298"/>
                <a:gd name="T2" fmla="*/ 1420 w 2177"/>
                <a:gd name="T3" fmla="*/ 1106 h 1298"/>
                <a:gd name="T4" fmla="*/ 1331 w 2177"/>
                <a:gd name="T5" fmla="*/ 477 h 1298"/>
                <a:gd name="T6" fmla="*/ 2139 w 2177"/>
                <a:gd name="T7" fmla="*/ 330 h 1298"/>
                <a:gd name="T8" fmla="*/ 2177 w 2177"/>
                <a:gd name="T9" fmla="*/ 203 h 1298"/>
                <a:gd name="T10" fmla="*/ 2099 w 2177"/>
                <a:gd name="T11" fmla="*/ 100 h 1298"/>
                <a:gd name="T12" fmla="*/ 1276 w 2177"/>
                <a:gd name="T13" fmla="*/ 211 h 1298"/>
                <a:gd name="T14" fmla="*/ 1219 w 2177"/>
                <a:gd name="T15" fmla="*/ 32 h 1298"/>
                <a:gd name="T16" fmla="*/ 1085 w 2177"/>
                <a:gd name="T17" fmla="*/ 0 h 1298"/>
                <a:gd name="T18" fmla="*/ 958 w 2177"/>
                <a:gd name="T19" fmla="*/ 28 h 1298"/>
                <a:gd name="T20" fmla="*/ 888 w 2177"/>
                <a:gd name="T21" fmla="*/ 106 h 1298"/>
                <a:gd name="T22" fmla="*/ 937 w 2177"/>
                <a:gd name="T23" fmla="*/ 285 h 1298"/>
                <a:gd name="T24" fmla="*/ 660 w 2177"/>
                <a:gd name="T25" fmla="*/ 441 h 1298"/>
                <a:gd name="T26" fmla="*/ 983 w 2177"/>
                <a:gd name="T27" fmla="*/ 473 h 1298"/>
                <a:gd name="T28" fmla="*/ 1112 w 2177"/>
                <a:gd name="T29" fmla="*/ 889 h 1298"/>
                <a:gd name="T30" fmla="*/ 141 w 2177"/>
                <a:gd name="T31" fmla="*/ 469 h 1298"/>
                <a:gd name="T32" fmla="*/ 46 w 2177"/>
                <a:gd name="T33" fmla="*/ 509 h 1298"/>
                <a:gd name="T34" fmla="*/ 0 w 2177"/>
                <a:gd name="T35" fmla="*/ 636 h 1298"/>
                <a:gd name="T36" fmla="*/ 55 w 2177"/>
                <a:gd name="T37" fmla="*/ 779 h 1298"/>
                <a:gd name="T38" fmla="*/ 1139 w 2177"/>
                <a:gd name="T39" fmla="*/ 1288 h 1298"/>
                <a:gd name="T40" fmla="*/ 1378 w 2177"/>
                <a:gd name="T41" fmla="*/ 1256 h 1298"/>
                <a:gd name="T42" fmla="*/ 1570 w 2177"/>
                <a:gd name="T43" fmla="*/ 1298 h 1298"/>
                <a:gd name="T44" fmla="*/ 1587 w 2177"/>
                <a:gd name="T45" fmla="*/ 1260 h 1298"/>
                <a:gd name="T46" fmla="*/ 1587 w 2177"/>
                <a:gd name="T47" fmla="*/ 1260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80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>
                <a:gd name="T0" fmla="*/ 0 w 143"/>
                <a:gd name="T1" fmla="*/ 7 h 258"/>
                <a:gd name="T2" fmla="*/ 120 w 143"/>
                <a:gd name="T3" fmla="*/ 0 h 258"/>
                <a:gd name="T4" fmla="*/ 143 w 143"/>
                <a:gd name="T5" fmla="*/ 233 h 258"/>
                <a:gd name="T6" fmla="*/ 8 w 143"/>
                <a:gd name="T7" fmla="*/ 258 h 258"/>
                <a:gd name="T8" fmla="*/ 0 w 143"/>
                <a:gd name="T9" fmla="*/ 7 h 258"/>
                <a:gd name="T10" fmla="*/ 0 w 143"/>
                <a:gd name="T11" fmla="*/ 7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81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82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83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>
                <a:gd name="T0" fmla="*/ 0 w 272"/>
                <a:gd name="T1" fmla="*/ 28 h 241"/>
                <a:gd name="T2" fmla="*/ 160 w 272"/>
                <a:gd name="T3" fmla="*/ 0 h 241"/>
                <a:gd name="T4" fmla="*/ 251 w 272"/>
                <a:gd name="T5" fmla="*/ 36 h 241"/>
                <a:gd name="T6" fmla="*/ 272 w 272"/>
                <a:gd name="T7" fmla="*/ 139 h 241"/>
                <a:gd name="T8" fmla="*/ 164 w 272"/>
                <a:gd name="T9" fmla="*/ 146 h 241"/>
                <a:gd name="T10" fmla="*/ 32 w 272"/>
                <a:gd name="T11" fmla="*/ 241 h 241"/>
                <a:gd name="T12" fmla="*/ 0 w 272"/>
                <a:gd name="T13" fmla="*/ 28 h 241"/>
                <a:gd name="T14" fmla="*/ 0 w 272"/>
                <a:gd name="T15" fmla="*/ 2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84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>
                <a:gd name="T0" fmla="*/ 152 w 152"/>
                <a:gd name="T1" fmla="*/ 4 h 224"/>
                <a:gd name="T2" fmla="*/ 152 w 152"/>
                <a:gd name="T3" fmla="*/ 224 h 224"/>
                <a:gd name="T4" fmla="*/ 0 w 152"/>
                <a:gd name="T5" fmla="*/ 8 h 224"/>
                <a:gd name="T6" fmla="*/ 72 w 152"/>
                <a:gd name="T7" fmla="*/ 0 h 224"/>
                <a:gd name="T8" fmla="*/ 152 w 152"/>
                <a:gd name="T9" fmla="*/ 4 h 224"/>
                <a:gd name="T10" fmla="*/ 152 w 152"/>
                <a:gd name="T11" fmla="*/ 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85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>
                <a:gd name="T0" fmla="*/ 0 w 386"/>
                <a:gd name="T1" fmla="*/ 80 h 764"/>
                <a:gd name="T2" fmla="*/ 87 w 386"/>
                <a:gd name="T3" fmla="*/ 0 h 764"/>
                <a:gd name="T4" fmla="*/ 232 w 386"/>
                <a:gd name="T5" fmla="*/ 6 h 764"/>
                <a:gd name="T6" fmla="*/ 386 w 386"/>
                <a:gd name="T7" fmla="*/ 764 h 764"/>
                <a:gd name="T8" fmla="*/ 279 w 386"/>
                <a:gd name="T9" fmla="*/ 720 h 764"/>
                <a:gd name="T10" fmla="*/ 152 w 386"/>
                <a:gd name="T11" fmla="*/ 677 h 764"/>
                <a:gd name="T12" fmla="*/ 0 w 386"/>
                <a:gd name="T13" fmla="*/ 80 h 764"/>
                <a:gd name="T14" fmla="*/ 0 w 386"/>
                <a:gd name="T15" fmla="*/ 80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86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>
                <a:gd name="T0" fmla="*/ 692 w 728"/>
                <a:gd name="T1" fmla="*/ 0 h 348"/>
                <a:gd name="T2" fmla="*/ 0 w 728"/>
                <a:gd name="T3" fmla="*/ 106 h 348"/>
                <a:gd name="T4" fmla="*/ 28 w 728"/>
                <a:gd name="T5" fmla="*/ 348 h 348"/>
                <a:gd name="T6" fmla="*/ 715 w 728"/>
                <a:gd name="T7" fmla="*/ 237 h 348"/>
                <a:gd name="T8" fmla="*/ 728 w 728"/>
                <a:gd name="T9" fmla="*/ 43 h 348"/>
                <a:gd name="T10" fmla="*/ 692 w 728"/>
                <a:gd name="T11" fmla="*/ 0 h 348"/>
                <a:gd name="T12" fmla="*/ 692 w 728"/>
                <a:gd name="T13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87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>
                <a:gd name="T0" fmla="*/ 272 w 312"/>
                <a:gd name="T1" fmla="*/ 0 h 135"/>
                <a:gd name="T2" fmla="*/ 0 w 312"/>
                <a:gd name="T3" fmla="*/ 78 h 135"/>
                <a:gd name="T4" fmla="*/ 312 w 312"/>
                <a:gd name="T5" fmla="*/ 135 h 135"/>
                <a:gd name="T6" fmla="*/ 272 w 312"/>
                <a:gd name="T7" fmla="*/ 0 h 135"/>
                <a:gd name="T8" fmla="*/ 272 w 312"/>
                <a:gd name="T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7188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7189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7190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>
                    <a:gd name="T0" fmla="*/ 0 w 313"/>
                    <a:gd name="T1" fmla="*/ 107 h 175"/>
                    <a:gd name="T2" fmla="*/ 114 w 313"/>
                    <a:gd name="T3" fmla="*/ 10 h 175"/>
                    <a:gd name="T4" fmla="*/ 213 w 313"/>
                    <a:gd name="T5" fmla="*/ 0 h 175"/>
                    <a:gd name="T6" fmla="*/ 292 w 313"/>
                    <a:gd name="T7" fmla="*/ 27 h 175"/>
                    <a:gd name="T8" fmla="*/ 313 w 313"/>
                    <a:gd name="T9" fmla="*/ 91 h 175"/>
                    <a:gd name="T10" fmla="*/ 167 w 313"/>
                    <a:gd name="T11" fmla="*/ 67 h 175"/>
                    <a:gd name="T12" fmla="*/ 74 w 313"/>
                    <a:gd name="T13" fmla="*/ 101 h 175"/>
                    <a:gd name="T14" fmla="*/ 13 w 313"/>
                    <a:gd name="T15" fmla="*/ 175 h 175"/>
                    <a:gd name="T16" fmla="*/ 0 w 313"/>
                    <a:gd name="T17" fmla="*/ 107 h 175"/>
                    <a:gd name="T18" fmla="*/ 0 w 313"/>
                    <a:gd name="T19" fmla="*/ 107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191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>
                    <a:gd name="T0" fmla="*/ 0 w 230"/>
                    <a:gd name="T1" fmla="*/ 40 h 266"/>
                    <a:gd name="T2" fmla="*/ 160 w 230"/>
                    <a:gd name="T3" fmla="*/ 266 h 266"/>
                    <a:gd name="T4" fmla="*/ 230 w 230"/>
                    <a:gd name="T5" fmla="*/ 251 h 266"/>
                    <a:gd name="T6" fmla="*/ 223 w 230"/>
                    <a:gd name="T7" fmla="*/ 17 h 266"/>
                    <a:gd name="T8" fmla="*/ 166 w 230"/>
                    <a:gd name="T9" fmla="*/ 0 h 266"/>
                    <a:gd name="T10" fmla="*/ 179 w 230"/>
                    <a:gd name="T11" fmla="*/ 197 h 266"/>
                    <a:gd name="T12" fmla="*/ 71 w 230"/>
                    <a:gd name="T13" fmla="*/ 4 h 266"/>
                    <a:gd name="T14" fmla="*/ 0 w 230"/>
                    <a:gd name="T15" fmla="*/ 40 h 266"/>
                    <a:gd name="T16" fmla="*/ 0 w 230"/>
                    <a:gd name="T17" fmla="*/ 40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192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>
                    <a:gd name="T0" fmla="*/ 0 w 87"/>
                    <a:gd name="T1" fmla="*/ 19 h 234"/>
                    <a:gd name="T2" fmla="*/ 36 w 87"/>
                    <a:gd name="T3" fmla="*/ 93 h 234"/>
                    <a:gd name="T4" fmla="*/ 44 w 87"/>
                    <a:gd name="T5" fmla="*/ 154 h 234"/>
                    <a:gd name="T6" fmla="*/ 27 w 87"/>
                    <a:gd name="T7" fmla="*/ 234 h 234"/>
                    <a:gd name="T8" fmla="*/ 80 w 87"/>
                    <a:gd name="T9" fmla="*/ 220 h 234"/>
                    <a:gd name="T10" fmla="*/ 87 w 87"/>
                    <a:gd name="T11" fmla="*/ 116 h 234"/>
                    <a:gd name="T12" fmla="*/ 46 w 87"/>
                    <a:gd name="T13" fmla="*/ 0 h 234"/>
                    <a:gd name="T14" fmla="*/ 0 w 87"/>
                    <a:gd name="T15" fmla="*/ 19 h 234"/>
                    <a:gd name="T16" fmla="*/ 0 w 87"/>
                    <a:gd name="T17" fmla="*/ 19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193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94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95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>
                  <a:gd name="T0" fmla="*/ 24 w 213"/>
                  <a:gd name="T1" fmla="*/ 0 h 478"/>
                  <a:gd name="T2" fmla="*/ 91 w 213"/>
                  <a:gd name="T3" fmla="*/ 25 h 478"/>
                  <a:gd name="T4" fmla="*/ 80 w 213"/>
                  <a:gd name="T5" fmla="*/ 192 h 478"/>
                  <a:gd name="T6" fmla="*/ 106 w 213"/>
                  <a:gd name="T7" fmla="*/ 327 h 478"/>
                  <a:gd name="T8" fmla="*/ 213 w 213"/>
                  <a:gd name="T9" fmla="*/ 451 h 478"/>
                  <a:gd name="T10" fmla="*/ 97 w 213"/>
                  <a:gd name="T11" fmla="*/ 478 h 478"/>
                  <a:gd name="T12" fmla="*/ 30 w 213"/>
                  <a:gd name="T13" fmla="*/ 344 h 478"/>
                  <a:gd name="T14" fmla="*/ 0 w 213"/>
                  <a:gd name="T15" fmla="*/ 57 h 478"/>
                  <a:gd name="T16" fmla="*/ 24 w 213"/>
                  <a:gd name="T17" fmla="*/ 0 h 478"/>
                  <a:gd name="T18" fmla="*/ 24 w 213"/>
                  <a:gd name="T19" fmla="*/ 0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7196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7197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>
                    <a:gd name="T0" fmla="*/ 110 w 150"/>
                    <a:gd name="T1" fmla="*/ 0 h 173"/>
                    <a:gd name="T2" fmla="*/ 40 w 150"/>
                    <a:gd name="T3" fmla="*/ 66 h 173"/>
                    <a:gd name="T4" fmla="*/ 0 w 150"/>
                    <a:gd name="T5" fmla="*/ 173 h 173"/>
                    <a:gd name="T6" fmla="*/ 80 w 150"/>
                    <a:gd name="T7" fmla="*/ 160 h 173"/>
                    <a:gd name="T8" fmla="*/ 103 w 150"/>
                    <a:gd name="T9" fmla="*/ 84 h 173"/>
                    <a:gd name="T10" fmla="*/ 150 w 150"/>
                    <a:gd name="T11" fmla="*/ 27 h 173"/>
                    <a:gd name="T12" fmla="*/ 110 w 150"/>
                    <a:gd name="T13" fmla="*/ 0 h 173"/>
                    <a:gd name="T14" fmla="*/ 110 w 150"/>
                    <a:gd name="T15" fmla="*/ 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198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>
                    <a:gd name="T0" fmla="*/ 156 w 1684"/>
                    <a:gd name="T1" fmla="*/ 0 h 880"/>
                    <a:gd name="T2" fmla="*/ 63 w 1684"/>
                    <a:gd name="T3" fmla="*/ 52 h 880"/>
                    <a:gd name="T4" fmla="*/ 0 w 1684"/>
                    <a:gd name="T5" fmla="*/ 208 h 880"/>
                    <a:gd name="T6" fmla="*/ 67 w 1684"/>
                    <a:gd name="T7" fmla="*/ 358 h 880"/>
                    <a:gd name="T8" fmla="*/ 1182 w 1684"/>
                    <a:gd name="T9" fmla="*/ 867 h 880"/>
                    <a:gd name="T10" fmla="*/ 1422 w 1684"/>
                    <a:gd name="T11" fmla="*/ 835 h 880"/>
                    <a:gd name="T12" fmla="*/ 1616 w 1684"/>
                    <a:gd name="T13" fmla="*/ 880 h 880"/>
                    <a:gd name="T14" fmla="*/ 1684 w 1684"/>
                    <a:gd name="T15" fmla="*/ 808 h 880"/>
                    <a:gd name="T16" fmla="*/ 1502 w 1684"/>
                    <a:gd name="T17" fmla="*/ 664 h 880"/>
                    <a:gd name="T18" fmla="*/ 1428 w 1684"/>
                    <a:gd name="T19" fmla="*/ 512 h 880"/>
                    <a:gd name="T20" fmla="*/ 1369 w 1684"/>
                    <a:gd name="T21" fmla="*/ 527 h 880"/>
                    <a:gd name="T22" fmla="*/ 1439 w 1684"/>
                    <a:gd name="T23" fmla="*/ 664 h 880"/>
                    <a:gd name="T24" fmla="*/ 1578 w 1684"/>
                    <a:gd name="T25" fmla="*/ 810 h 880"/>
                    <a:gd name="T26" fmla="*/ 1413 w 1684"/>
                    <a:gd name="T27" fmla="*/ 787 h 880"/>
                    <a:gd name="T28" fmla="*/ 1219 w 1684"/>
                    <a:gd name="T29" fmla="*/ 814 h 880"/>
                    <a:gd name="T30" fmla="*/ 1255 w 1684"/>
                    <a:gd name="T31" fmla="*/ 650 h 880"/>
                    <a:gd name="T32" fmla="*/ 1338 w 1684"/>
                    <a:gd name="T33" fmla="*/ 538 h 880"/>
                    <a:gd name="T34" fmla="*/ 1241 w 1684"/>
                    <a:gd name="T35" fmla="*/ 552 h 880"/>
                    <a:gd name="T36" fmla="*/ 1165 w 1684"/>
                    <a:gd name="T37" fmla="*/ 658 h 880"/>
                    <a:gd name="T38" fmla="*/ 1139 w 1684"/>
                    <a:gd name="T39" fmla="*/ 791 h 880"/>
                    <a:gd name="T40" fmla="*/ 107 w 1684"/>
                    <a:gd name="T41" fmla="*/ 310 h 880"/>
                    <a:gd name="T42" fmla="*/ 80 w 1684"/>
                    <a:gd name="T43" fmla="*/ 215 h 880"/>
                    <a:gd name="T44" fmla="*/ 103 w 1684"/>
                    <a:gd name="T45" fmla="*/ 95 h 880"/>
                    <a:gd name="T46" fmla="*/ 217 w 1684"/>
                    <a:gd name="T47" fmla="*/ 0 h 880"/>
                    <a:gd name="T48" fmla="*/ 156 w 1684"/>
                    <a:gd name="T49" fmla="*/ 0 h 880"/>
                    <a:gd name="T50" fmla="*/ 156 w 1684"/>
                    <a:gd name="T51" fmla="*/ 0 h 8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199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>
                    <a:gd name="T0" fmla="*/ 116 w 160"/>
                    <a:gd name="T1" fmla="*/ 0 h 335"/>
                    <a:gd name="T2" fmla="*/ 19 w 160"/>
                    <a:gd name="T3" fmla="*/ 106 h 335"/>
                    <a:gd name="T4" fmla="*/ 0 w 160"/>
                    <a:gd name="T5" fmla="*/ 230 h 335"/>
                    <a:gd name="T6" fmla="*/ 33 w 160"/>
                    <a:gd name="T7" fmla="*/ 314 h 335"/>
                    <a:gd name="T8" fmla="*/ 94 w 160"/>
                    <a:gd name="T9" fmla="*/ 335 h 335"/>
                    <a:gd name="T10" fmla="*/ 76 w 160"/>
                    <a:gd name="T11" fmla="*/ 154 h 335"/>
                    <a:gd name="T12" fmla="*/ 160 w 160"/>
                    <a:gd name="T13" fmla="*/ 17 h 335"/>
                    <a:gd name="T14" fmla="*/ 116 w 160"/>
                    <a:gd name="T15" fmla="*/ 0 h 335"/>
                    <a:gd name="T16" fmla="*/ 116 w 160"/>
                    <a:gd name="T17" fmla="*/ 0 h 3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00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>
                    <a:gd name="T0" fmla="*/ 218 w 642"/>
                    <a:gd name="T1" fmla="*/ 896 h 1188"/>
                    <a:gd name="T2" fmla="*/ 0 w 642"/>
                    <a:gd name="T3" fmla="*/ 124 h 1188"/>
                    <a:gd name="T4" fmla="*/ 81 w 642"/>
                    <a:gd name="T5" fmla="*/ 38 h 1188"/>
                    <a:gd name="T6" fmla="*/ 258 w 642"/>
                    <a:gd name="T7" fmla="*/ 0 h 1188"/>
                    <a:gd name="T8" fmla="*/ 399 w 642"/>
                    <a:gd name="T9" fmla="*/ 57 h 1188"/>
                    <a:gd name="T10" fmla="*/ 642 w 642"/>
                    <a:gd name="T11" fmla="*/ 1188 h 1188"/>
                    <a:gd name="T12" fmla="*/ 555 w 642"/>
                    <a:gd name="T13" fmla="*/ 1091 h 1188"/>
                    <a:gd name="T14" fmla="*/ 355 w 642"/>
                    <a:gd name="T15" fmla="*/ 97 h 1188"/>
                    <a:gd name="T16" fmla="*/ 226 w 642"/>
                    <a:gd name="T17" fmla="*/ 61 h 1188"/>
                    <a:gd name="T18" fmla="*/ 119 w 642"/>
                    <a:gd name="T19" fmla="*/ 74 h 1188"/>
                    <a:gd name="T20" fmla="*/ 76 w 642"/>
                    <a:gd name="T21" fmla="*/ 141 h 1188"/>
                    <a:gd name="T22" fmla="*/ 306 w 642"/>
                    <a:gd name="T23" fmla="*/ 924 h 1188"/>
                    <a:gd name="T24" fmla="*/ 218 w 642"/>
                    <a:gd name="T25" fmla="*/ 896 h 1188"/>
                    <a:gd name="T26" fmla="*/ 218 w 642"/>
                    <a:gd name="T27" fmla="*/ 896 h 1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01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>
                    <a:gd name="T0" fmla="*/ 0 w 192"/>
                    <a:gd name="T1" fmla="*/ 27 h 504"/>
                    <a:gd name="T2" fmla="*/ 76 w 192"/>
                    <a:gd name="T3" fmla="*/ 194 h 504"/>
                    <a:gd name="T4" fmla="*/ 113 w 192"/>
                    <a:gd name="T5" fmla="*/ 318 h 504"/>
                    <a:gd name="T6" fmla="*/ 116 w 192"/>
                    <a:gd name="T7" fmla="*/ 504 h 504"/>
                    <a:gd name="T8" fmla="*/ 192 w 192"/>
                    <a:gd name="T9" fmla="*/ 504 h 504"/>
                    <a:gd name="T10" fmla="*/ 187 w 192"/>
                    <a:gd name="T11" fmla="*/ 360 h 504"/>
                    <a:gd name="T12" fmla="*/ 162 w 192"/>
                    <a:gd name="T13" fmla="*/ 208 h 504"/>
                    <a:gd name="T14" fmla="*/ 99 w 192"/>
                    <a:gd name="T15" fmla="*/ 59 h 504"/>
                    <a:gd name="T16" fmla="*/ 63 w 192"/>
                    <a:gd name="T17" fmla="*/ 0 h 504"/>
                    <a:gd name="T18" fmla="*/ 0 w 192"/>
                    <a:gd name="T19" fmla="*/ 27 h 504"/>
                    <a:gd name="T20" fmla="*/ 0 w 192"/>
                    <a:gd name="T21" fmla="*/ 27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02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>
                    <a:gd name="T0" fmla="*/ 297 w 390"/>
                    <a:gd name="T1" fmla="*/ 0 h 269"/>
                    <a:gd name="T2" fmla="*/ 257 w 390"/>
                    <a:gd name="T3" fmla="*/ 17 h 269"/>
                    <a:gd name="T4" fmla="*/ 253 w 390"/>
                    <a:gd name="T5" fmla="*/ 66 h 269"/>
                    <a:gd name="T6" fmla="*/ 0 w 390"/>
                    <a:gd name="T7" fmla="*/ 169 h 269"/>
                    <a:gd name="T8" fmla="*/ 0 w 390"/>
                    <a:gd name="T9" fmla="*/ 222 h 269"/>
                    <a:gd name="T10" fmla="*/ 284 w 390"/>
                    <a:gd name="T11" fmla="*/ 226 h 269"/>
                    <a:gd name="T12" fmla="*/ 320 w 390"/>
                    <a:gd name="T13" fmla="*/ 269 h 269"/>
                    <a:gd name="T14" fmla="*/ 390 w 390"/>
                    <a:gd name="T15" fmla="*/ 266 h 269"/>
                    <a:gd name="T16" fmla="*/ 383 w 390"/>
                    <a:gd name="T17" fmla="*/ 190 h 269"/>
                    <a:gd name="T18" fmla="*/ 116 w 390"/>
                    <a:gd name="T19" fmla="*/ 176 h 269"/>
                    <a:gd name="T20" fmla="*/ 333 w 390"/>
                    <a:gd name="T21" fmla="*/ 89 h 269"/>
                    <a:gd name="T22" fmla="*/ 297 w 390"/>
                    <a:gd name="T23" fmla="*/ 0 h 269"/>
                    <a:gd name="T24" fmla="*/ 297 w 390"/>
                    <a:gd name="T25" fmla="*/ 0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03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>
                    <a:gd name="T0" fmla="*/ 0 w 941"/>
                    <a:gd name="T1" fmla="*/ 131 h 424"/>
                    <a:gd name="T2" fmla="*/ 863 w 941"/>
                    <a:gd name="T3" fmla="*/ 0 h 424"/>
                    <a:gd name="T4" fmla="*/ 926 w 941"/>
                    <a:gd name="T5" fmla="*/ 78 h 424"/>
                    <a:gd name="T6" fmla="*/ 941 w 941"/>
                    <a:gd name="T7" fmla="*/ 181 h 424"/>
                    <a:gd name="T8" fmla="*/ 903 w 941"/>
                    <a:gd name="T9" fmla="*/ 282 h 424"/>
                    <a:gd name="T10" fmla="*/ 57 w 941"/>
                    <a:gd name="T11" fmla="*/ 424 h 424"/>
                    <a:gd name="T12" fmla="*/ 53 w 941"/>
                    <a:gd name="T13" fmla="*/ 384 h 424"/>
                    <a:gd name="T14" fmla="*/ 863 w 941"/>
                    <a:gd name="T15" fmla="*/ 242 h 424"/>
                    <a:gd name="T16" fmla="*/ 893 w 941"/>
                    <a:gd name="T17" fmla="*/ 145 h 424"/>
                    <a:gd name="T18" fmla="*/ 840 w 941"/>
                    <a:gd name="T19" fmla="*/ 57 h 424"/>
                    <a:gd name="T20" fmla="*/ 0 w 941"/>
                    <a:gd name="T21" fmla="*/ 185 h 424"/>
                    <a:gd name="T22" fmla="*/ 0 w 941"/>
                    <a:gd name="T23" fmla="*/ 131 h 424"/>
                    <a:gd name="T24" fmla="*/ 0 w 941"/>
                    <a:gd name="T25" fmla="*/ 13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04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>
                    <a:gd name="T0" fmla="*/ 0 w 488"/>
                    <a:gd name="T1" fmla="*/ 126 h 173"/>
                    <a:gd name="T2" fmla="*/ 66 w 488"/>
                    <a:gd name="T3" fmla="*/ 173 h 173"/>
                    <a:gd name="T4" fmla="*/ 222 w 488"/>
                    <a:gd name="T5" fmla="*/ 166 h 173"/>
                    <a:gd name="T6" fmla="*/ 418 w 488"/>
                    <a:gd name="T7" fmla="*/ 116 h 173"/>
                    <a:gd name="T8" fmla="*/ 488 w 488"/>
                    <a:gd name="T9" fmla="*/ 42 h 173"/>
                    <a:gd name="T10" fmla="*/ 443 w 488"/>
                    <a:gd name="T11" fmla="*/ 2 h 173"/>
                    <a:gd name="T12" fmla="*/ 253 w 488"/>
                    <a:gd name="T13" fmla="*/ 0 h 173"/>
                    <a:gd name="T14" fmla="*/ 110 w 488"/>
                    <a:gd name="T15" fmla="*/ 12 h 173"/>
                    <a:gd name="T16" fmla="*/ 15 w 488"/>
                    <a:gd name="T17" fmla="*/ 76 h 173"/>
                    <a:gd name="T18" fmla="*/ 112 w 488"/>
                    <a:gd name="T19" fmla="*/ 95 h 173"/>
                    <a:gd name="T20" fmla="*/ 275 w 488"/>
                    <a:gd name="T21" fmla="*/ 53 h 173"/>
                    <a:gd name="T22" fmla="*/ 416 w 488"/>
                    <a:gd name="T23" fmla="*/ 53 h 173"/>
                    <a:gd name="T24" fmla="*/ 268 w 488"/>
                    <a:gd name="T25" fmla="*/ 110 h 173"/>
                    <a:gd name="T26" fmla="*/ 142 w 488"/>
                    <a:gd name="T27" fmla="*/ 126 h 173"/>
                    <a:gd name="T28" fmla="*/ 0 w 488"/>
                    <a:gd name="T29" fmla="*/ 126 h 173"/>
                    <a:gd name="T30" fmla="*/ 0 w 488"/>
                    <a:gd name="T31" fmla="*/ 126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720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7206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207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208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7209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7210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>
                  <a:gd name="T0" fmla="*/ 123 w 245"/>
                  <a:gd name="T1" fmla="*/ 9 h 806"/>
                  <a:gd name="T2" fmla="*/ 131 w 245"/>
                  <a:gd name="T3" fmla="*/ 342 h 806"/>
                  <a:gd name="T4" fmla="*/ 0 w 245"/>
                  <a:gd name="T5" fmla="*/ 806 h 806"/>
                  <a:gd name="T6" fmla="*/ 79 w 245"/>
                  <a:gd name="T7" fmla="*/ 789 h 806"/>
                  <a:gd name="T8" fmla="*/ 218 w 245"/>
                  <a:gd name="T9" fmla="*/ 376 h 806"/>
                  <a:gd name="T10" fmla="*/ 245 w 245"/>
                  <a:gd name="T11" fmla="*/ 0 h 806"/>
                  <a:gd name="T12" fmla="*/ 123 w 245"/>
                  <a:gd name="T13" fmla="*/ 9 h 806"/>
                  <a:gd name="T14" fmla="*/ 123 w 245"/>
                  <a:gd name="T15" fmla="*/ 9 h 8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7211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7212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>
                    <a:gd name="T0" fmla="*/ 0 w 604"/>
                    <a:gd name="T1" fmla="*/ 0 h 349"/>
                    <a:gd name="T2" fmla="*/ 298 w 604"/>
                    <a:gd name="T3" fmla="*/ 184 h 349"/>
                    <a:gd name="T4" fmla="*/ 500 w 604"/>
                    <a:gd name="T5" fmla="*/ 349 h 349"/>
                    <a:gd name="T6" fmla="*/ 604 w 604"/>
                    <a:gd name="T7" fmla="*/ 140 h 349"/>
                    <a:gd name="T8" fmla="*/ 359 w 604"/>
                    <a:gd name="T9" fmla="*/ 9 h 349"/>
                    <a:gd name="T10" fmla="*/ 464 w 604"/>
                    <a:gd name="T11" fmla="*/ 184 h 349"/>
                    <a:gd name="T12" fmla="*/ 131 w 604"/>
                    <a:gd name="T13" fmla="*/ 17 h 349"/>
                    <a:gd name="T14" fmla="*/ 0 w 604"/>
                    <a:gd name="T15" fmla="*/ 0 h 349"/>
                    <a:gd name="T16" fmla="*/ 0 w 604"/>
                    <a:gd name="T17" fmla="*/ 0 h 3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13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>
                    <a:gd name="T0" fmla="*/ 741 w 1064"/>
                    <a:gd name="T1" fmla="*/ 129 h 1230"/>
                    <a:gd name="T2" fmla="*/ 485 w 1064"/>
                    <a:gd name="T3" fmla="*/ 352 h 1230"/>
                    <a:gd name="T4" fmla="*/ 163 w 1064"/>
                    <a:gd name="T5" fmla="*/ 762 h 1230"/>
                    <a:gd name="T6" fmla="*/ 0 w 1064"/>
                    <a:gd name="T7" fmla="*/ 1101 h 1230"/>
                    <a:gd name="T8" fmla="*/ 59 w 1064"/>
                    <a:gd name="T9" fmla="*/ 1230 h 1230"/>
                    <a:gd name="T10" fmla="*/ 262 w 1064"/>
                    <a:gd name="T11" fmla="*/ 1201 h 1230"/>
                    <a:gd name="T12" fmla="*/ 578 w 1064"/>
                    <a:gd name="T13" fmla="*/ 914 h 1230"/>
                    <a:gd name="T14" fmla="*/ 876 w 1064"/>
                    <a:gd name="T15" fmla="*/ 534 h 1230"/>
                    <a:gd name="T16" fmla="*/ 1034 w 1064"/>
                    <a:gd name="T17" fmla="*/ 270 h 1230"/>
                    <a:gd name="T18" fmla="*/ 1064 w 1064"/>
                    <a:gd name="T19" fmla="*/ 84 h 1230"/>
                    <a:gd name="T20" fmla="*/ 977 w 1064"/>
                    <a:gd name="T21" fmla="*/ 0 h 1230"/>
                    <a:gd name="T22" fmla="*/ 836 w 1064"/>
                    <a:gd name="T23" fmla="*/ 65 h 1230"/>
                    <a:gd name="T24" fmla="*/ 969 w 1064"/>
                    <a:gd name="T25" fmla="*/ 107 h 1230"/>
                    <a:gd name="T26" fmla="*/ 876 w 1064"/>
                    <a:gd name="T27" fmla="*/ 352 h 1230"/>
                    <a:gd name="T28" fmla="*/ 690 w 1064"/>
                    <a:gd name="T29" fmla="*/ 656 h 1230"/>
                    <a:gd name="T30" fmla="*/ 350 w 1064"/>
                    <a:gd name="T31" fmla="*/ 1008 h 1230"/>
                    <a:gd name="T32" fmla="*/ 116 w 1064"/>
                    <a:gd name="T33" fmla="*/ 1114 h 1230"/>
                    <a:gd name="T34" fmla="*/ 135 w 1064"/>
                    <a:gd name="T35" fmla="*/ 943 h 1230"/>
                    <a:gd name="T36" fmla="*/ 437 w 1064"/>
                    <a:gd name="T37" fmla="*/ 504 h 1230"/>
                    <a:gd name="T38" fmla="*/ 831 w 1064"/>
                    <a:gd name="T39" fmla="*/ 118 h 1230"/>
                    <a:gd name="T40" fmla="*/ 741 w 1064"/>
                    <a:gd name="T41" fmla="*/ 129 h 1230"/>
                    <a:gd name="T42" fmla="*/ 741 w 1064"/>
                    <a:gd name="T43" fmla="*/ 129 h 1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14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>
                    <a:gd name="T0" fmla="*/ 1941 w 2002"/>
                    <a:gd name="T1" fmla="*/ 0 h 2521"/>
                    <a:gd name="T2" fmla="*/ 0 w 2002"/>
                    <a:gd name="T3" fmla="*/ 2521 h 2521"/>
                    <a:gd name="T4" fmla="*/ 192 w 2002"/>
                    <a:gd name="T5" fmla="*/ 2450 h 2521"/>
                    <a:gd name="T6" fmla="*/ 2002 w 2002"/>
                    <a:gd name="T7" fmla="*/ 61 h 2521"/>
                    <a:gd name="T8" fmla="*/ 1941 w 2002"/>
                    <a:gd name="T9" fmla="*/ 0 h 2521"/>
                    <a:gd name="T10" fmla="*/ 1941 w 2002"/>
                    <a:gd name="T11" fmla="*/ 0 h 2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15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>
                    <a:gd name="T0" fmla="*/ 95 w 3007"/>
                    <a:gd name="T1" fmla="*/ 2844 h 3771"/>
                    <a:gd name="T2" fmla="*/ 394 w 3007"/>
                    <a:gd name="T3" fmla="*/ 2834 h 3771"/>
                    <a:gd name="T4" fmla="*/ 821 w 3007"/>
                    <a:gd name="T5" fmla="*/ 3009 h 3771"/>
                    <a:gd name="T6" fmla="*/ 681 w 3007"/>
                    <a:gd name="T7" fmla="*/ 2817 h 3771"/>
                    <a:gd name="T8" fmla="*/ 367 w 3007"/>
                    <a:gd name="T9" fmla="*/ 2703 h 3771"/>
                    <a:gd name="T10" fmla="*/ 637 w 3007"/>
                    <a:gd name="T11" fmla="*/ 2720 h 3771"/>
                    <a:gd name="T12" fmla="*/ 979 w 3007"/>
                    <a:gd name="T13" fmla="*/ 2870 h 3771"/>
                    <a:gd name="T14" fmla="*/ 2859 w 3007"/>
                    <a:gd name="T15" fmla="*/ 420 h 3771"/>
                    <a:gd name="T16" fmla="*/ 2578 w 3007"/>
                    <a:gd name="T17" fmla="*/ 148 h 3771"/>
                    <a:gd name="T18" fmla="*/ 2308 w 3007"/>
                    <a:gd name="T19" fmla="*/ 0 h 3771"/>
                    <a:gd name="T20" fmla="*/ 2692 w 3007"/>
                    <a:gd name="T21" fmla="*/ 78 h 3771"/>
                    <a:gd name="T22" fmla="*/ 3007 w 3007"/>
                    <a:gd name="T23" fmla="*/ 428 h 3771"/>
                    <a:gd name="T24" fmla="*/ 831 w 3007"/>
                    <a:gd name="T25" fmla="*/ 3273 h 3771"/>
                    <a:gd name="T26" fmla="*/ 481 w 3007"/>
                    <a:gd name="T27" fmla="*/ 3412 h 3771"/>
                    <a:gd name="T28" fmla="*/ 105 w 3007"/>
                    <a:gd name="T29" fmla="*/ 3771 h 3771"/>
                    <a:gd name="T30" fmla="*/ 0 w 3007"/>
                    <a:gd name="T31" fmla="*/ 3667 h 3771"/>
                    <a:gd name="T32" fmla="*/ 131 w 3007"/>
                    <a:gd name="T33" fmla="*/ 3631 h 3771"/>
                    <a:gd name="T34" fmla="*/ 376 w 3007"/>
                    <a:gd name="T35" fmla="*/ 3385 h 3771"/>
                    <a:gd name="T36" fmla="*/ 165 w 3007"/>
                    <a:gd name="T37" fmla="*/ 3273 h 3771"/>
                    <a:gd name="T38" fmla="*/ 165 w 3007"/>
                    <a:gd name="T39" fmla="*/ 3176 h 3771"/>
                    <a:gd name="T40" fmla="*/ 411 w 3007"/>
                    <a:gd name="T41" fmla="*/ 3298 h 3771"/>
                    <a:gd name="T42" fmla="*/ 411 w 3007"/>
                    <a:gd name="T43" fmla="*/ 3186 h 3771"/>
                    <a:gd name="T44" fmla="*/ 603 w 3007"/>
                    <a:gd name="T45" fmla="*/ 3220 h 3771"/>
                    <a:gd name="T46" fmla="*/ 428 w 3007"/>
                    <a:gd name="T47" fmla="*/ 3079 h 3771"/>
                    <a:gd name="T48" fmla="*/ 629 w 3007"/>
                    <a:gd name="T49" fmla="*/ 3062 h 3771"/>
                    <a:gd name="T50" fmla="*/ 95 w 3007"/>
                    <a:gd name="T51" fmla="*/ 2844 h 3771"/>
                    <a:gd name="T52" fmla="*/ 95 w 3007"/>
                    <a:gd name="T53" fmla="*/ 2844 h 3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16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>
                    <a:gd name="T0" fmla="*/ 0 w 673"/>
                    <a:gd name="T1" fmla="*/ 80 h 342"/>
                    <a:gd name="T2" fmla="*/ 255 w 673"/>
                    <a:gd name="T3" fmla="*/ 106 h 342"/>
                    <a:gd name="T4" fmla="*/ 639 w 673"/>
                    <a:gd name="T5" fmla="*/ 342 h 342"/>
                    <a:gd name="T6" fmla="*/ 673 w 673"/>
                    <a:gd name="T7" fmla="*/ 289 h 342"/>
                    <a:gd name="T8" fmla="*/ 447 w 673"/>
                    <a:gd name="T9" fmla="*/ 114 h 342"/>
                    <a:gd name="T10" fmla="*/ 26 w 673"/>
                    <a:gd name="T11" fmla="*/ 0 h 342"/>
                    <a:gd name="T12" fmla="*/ 0 w 673"/>
                    <a:gd name="T13" fmla="*/ 80 h 342"/>
                    <a:gd name="T14" fmla="*/ 0 w 673"/>
                    <a:gd name="T15" fmla="*/ 80 h 3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17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>
                    <a:gd name="T0" fmla="*/ 0 w 716"/>
                    <a:gd name="T1" fmla="*/ 78 h 403"/>
                    <a:gd name="T2" fmla="*/ 340 w 716"/>
                    <a:gd name="T3" fmla="*/ 148 h 403"/>
                    <a:gd name="T4" fmla="*/ 638 w 716"/>
                    <a:gd name="T5" fmla="*/ 403 h 403"/>
                    <a:gd name="T6" fmla="*/ 716 w 716"/>
                    <a:gd name="T7" fmla="*/ 296 h 403"/>
                    <a:gd name="T8" fmla="*/ 420 w 716"/>
                    <a:gd name="T9" fmla="*/ 114 h 403"/>
                    <a:gd name="T10" fmla="*/ 70 w 716"/>
                    <a:gd name="T11" fmla="*/ 0 h 403"/>
                    <a:gd name="T12" fmla="*/ 0 w 716"/>
                    <a:gd name="T13" fmla="*/ 78 h 403"/>
                    <a:gd name="T14" fmla="*/ 0 w 716"/>
                    <a:gd name="T15" fmla="*/ 78 h 4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18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>
                    <a:gd name="T0" fmla="*/ 0 w 717"/>
                    <a:gd name="T1" fmla="*/ 78 h 411"/>
                    <a:gd name="T2" fmla="*/ 316 w 717"/>
                    <a:gd name="T3" fmla="*/ 139 h 411"/>
                    <a:gd name="T4" fmla="*/ 649 w 717"/>
                    <a:gd name="T5" fmla="*/ 411 h 411"/>
                    <a:gd name="T6" fmla="*/ 717 w 717"/>
                    <a:gd name="T7" fmla="*/ 314 h 411"/>
                    <a:gd name="T8" fmla="*/ 394 w 717"/>
                    <a:gd name="T9" fmla="*/ 87 h 411"/>
                    <a:gd name="T10" fmla="*/ 54 w 717"/>
                    <a:gd name="T11" fmla="*/ 0 h 411"/>
                    <a:gd name="T12" fmla="*/ 0 w 717"/>
                    <a:gd name="T13" fmla="*/ 78 h 411"/>
                    <a:gd name="T14" fmla="*/ 0 w 717"/>
                    <a:gd name="T15" fmla="*/ 78 h 4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19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>
                    <a:gd name="T0" fmla="*/ 0 w 709"/>
                    <a:gd name="T1" fmla="*/ 88 h 386"/>
                    <a:gd name="T2" fmla="*/ 272 w 709"/>
                    <a:gd name="T3" fmla="*/ 131 h 386"/>
                    <a:gd name="T4" fmla="*/ 665 w 709"/>
                    <a:gd name="T5" fmla="*/ 386 h 386"/>
                    <a:gd name="T6" fmla="*/ 709 w 709"/>
                    <a:gd name="T7" fmla="*/ 308 h 386"/>
                    <a:gd name="T8" fmla="*/ 306 w 709"/>
                    <a:gd name="T9" fmla="*/ 53 h 386"/>
                    <a:gd name="T10" fmla="*/ 43 w 709"/>
                    <a:gd name="T11" fmla="*/ 0 h 386"/>
                    <a:gd name="T12" fmla="*/ 0 w 709"/>
                    <a:gd name="T13" fmla="*/ 88 h 386"/>
                    <a:gd name="T14" fmla="*/ 0 w 709"/>
                    <a:gd name="T15" fmla="*/ 88 h 3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7220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323850" y="260350"/>
            <a:ext cx="7200900" cy="1943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Вставка формул в документ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3243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4" name="Object 6"/>
          <p:cNvGraphicFramePr>
            <a:graphicFrameLocks noChangeAspect="1"/>
          </p:cNvGraphicFramePr>
          <p:nvPr/>
        </p:nvGraphicFramePr>
        <p:xfrm>
          <a:off x="2268538" y="2325688"/>
          <a:ext cx="4608512" cy="175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Формула" r:id="rId3" imgW="977760" imgH="368280" progId="Equation.3">
                  <p:embed/>
                </p:oleObj>
              </mc:Choice>
              <mc:Fallback>
                <p:oleObj name="Формула" r:id="rId3" imgW="977760" imgH="3682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8538" y="2325688"/>
                        <a:ext cx="4608512" cy="1751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6" name="Object 8"/>
          <p:cNvGraphicFramePr>
            <a:graphicFrameLocks noChangeAspect="1"/>
          </p:cNvGraphicFramePr>
          <p:nvPr/>
        </p:nvGraphicFramePr>
        <p:xfrm>
          <a:off x="1835150" y="4581525"/>
          <a:ext cx="3311525" cy="1976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Формула" r:id="rId5" imgW="723600" imgH="431640" progId="Equation.3">
                  <p:embed/>
                </p:oleObj>
              </mc:Choice>
              <mc:Fallback>
                <p:oleObj name="Формула" r:id="rId5" imgW="723600" imgH="4316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4581525"/>
                        <a:ext cx="3311525" cy="1976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7" name="Object 9"/>
          <p:cNvGraphicFramePr>
            <a:graphicFrameLocks noChangeAspect="1"/>
          </p:cNvGraphicFramePr>
          <p:nvPr/>
        </p:nvGraphicFramePr>
        <p:xfrm>
          <a:off x="5507038" y="4675188"/>
          <a:ext cx="3168650" cy="1922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Формула" r:id="rId7" imgW="711000" imgH="431640" progId="Equation.3">
                  <p:embed/>
                </p:oleObj>
              </mc:Choice>
              <mc:Fallback>
                <p:oleObj name="Формула" r:id="rId7" imgW="711000" imgH="43164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7038" y="4675188"/>
                        <a:ext cx="3168650" cy="1922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50825" y="404813"/>
            <a:ext cx="8066088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>
                <a:latin typeface="Arial" panose="020B0604020202020204" pitchFamily="34" charset="0"/>
              </a:rPr>
              <a:t>Формула – внедренный объект </a:t>
            </a:r>
          </a:p>
          <a:p>
            <a:pPr algn="ctr"/>
            <a:r>
              <a:rPr lang="ru-RU" altLang="ru-RU" sz="2400">
                <a:latin typeface="Arial" panose="020B0604020202020204" pitchFamily="34" charset="0"/>
              </a:rPr>
              <a:t>(технология </a:t>
            </a:r>
            <a:r>
              <a:rPr lang="en-US" altLang="ru-RU" sz="2400">
                <a:latin typeface="Arial" panose="020B0604020202020204" pitchFamily="34" charset="0"/>
              </a:rPr>
              <a:t>OLE</a:t>
            </a:r>
            <a:r>
              <a:rPr lang="ru-RU" altLang="ru-RU" sz="2400">
                <a:latin typeface="Arial" panose="020B0604020202020204" pitchFamily="34" charset="0"/>
              </a:rPr>
              <a:t>-</a:t>
            </a:r>
            <a:r>
              <a:rPr lang="en-US" altLang="ru-RU" sz="2400">
                <a:latin typeface="Arial" panose="020B0604020202020204" pitchFamily="34" charset="0"/>
              </a:rPr>
              <a:t>Object Linking Embedding</a:t>
            </a:r>
            <a:r>
              <a:rPr lang="ru-RU" altLang="ru-RU" sz="2400">
                <a:latin typeface="Arial" panose="020B0604020202020204" pitchFamily="34" charset="0"/>
              </a:rPr>
              <a:t>).</a:t>
            </a:r>
          </a:p>
          <a:p>
            <a:pPr algn="ctr"/>
            <a:r>
              <a:rPr lang="ru-RU" altLang="ru-RU" sz="2400">
                <a:latin typeface="Arial" panose="020B0604020202020204" pitchFamily="34" charset="0"/>
              </a:rPr>
              <a:t>Редактор формул </a:t>
            </a:r>
            <a:r>
              <a:rPr lang="en-US" altLang="ru-RU" sz="2400">
                <a:latin typeface="Arial" panose="020B0604020202020204" pitchFamily="34" charset="0"/>
              </a:rPr>
              <a:t>Equation</a:t>
            </a:r>
            <a:r>
              <a:rPr lang="ru-RU" altLang="ru-RU" sz="2400">
                <a:latin typeface="Arial" panose="020B0604020202020204" pitchFamily="34" charset="0"/>
              </a:rPr>
              <a:t> 3.0 доступен в приложениях пакета </a:t>
            </a:r>
            <a:r>
              <a:rPr lang="en-US" altLang="ru-RU" sz="2400">
                <a:latin typeface="Arial" panose="020B0604020202020204" pitchFamily="34" charset="0"/>
              </a:rPr>
              <a:t>MS Office.</a:t>
            </a:r>
            <a:endParaRPr lang="ru-RU" altLang="ru-RU" sz="2400">
              <a:latin typeface="Arial" panose="020B0604020202020204" pitchFamily="34" charset="0"/>
            </a:endParaRPr>
          </a:p>
        </p:txBody>
      </p:sp>
      <p:grpSp>
        <p:nvGrpSpPr>
          <p:cNvPr id="4101" name="Group 5"/>
          <p:cNvGrpSpPr>
            <a:grpSpLocks/>
          </p:cNvGrpSpPr>
          <p:nvPr/>
        </p:nvGrpSpPr>
        <p:grpSpPr bwMode="auto">
          <a:xfrm>
            <a:off x="34925" y="3070225"/>
            <a:ext cx="9109075" cy="3671888"/>
            <a:chOff x="567" y="3087"/>
            <a:chExt cx="10800" cy="3400"/>
          </a:xfrm>
        </p:grpSpPr>
        <p:pic>
          <p:nvPicPr>
            <p:cNvPr id="4102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" y="3543"/>
              <a:ext cx="10800" cy="2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7"/>
            <p:cNvSpPr txBox="1">
              <a:spLocks noChangeArrowheads="1"/>
            </p:cNvSpPr>
            <p:nvPr/>
          </p:nvSpPr>
          <p:spPr bwMode="auto">
            <a:xfrm>
              <a:off x="927" y="3087"/>
              <a:ext cx="1080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r>
                <a:rPr lang="ru-RU" altLang="ru-RU" sz="1400" b="1">
                  <a:latin typeface="Arial" panose="020B0604020202020204" pitchFamily="34" charset="0"/>
                </a:rPr>
                <a:t>Меню</a:t>
              </a:r>
              <a:endParaRPr lang="ru-RU" altLang="ru-RU">
                <a:latin typeface="Arial" panose="020B0604020202020204" pitchFamily="34" charset="0"/>
              </a:endParaRPr>
            </a:p>
          </p:txBody>
        </p:sp>
        <p:sp>
          <p:nvSpPr>
            <p:cNvPr id="4104" name="Text Box 8"/>
            <p:cNvSpPr txBox="1">
              <a:spLocks noChangeArrowheads="1"/>
            </p:cNvSpPr>
            <p:nvPr/>
          </p:nvSpPr>
          <p:spPr bwMode="auto">
            <a:xfrm>
              <a:off x="3087" y="3087"/>
              <a:ext cx="3780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r>
                <a:rPr lang="ru-RU" altLang="ru-RU" sz="1400" b="1">
                  <a:latin typeface="Arial" panose="020B0604020202020204" pitchFamily="34" charset="0"/>
                </a:rPr>
                <a:t>Поле для ввода формулы</a:t>
              </a:r>
              <a:endParaRPr lang="ru-RU" altLang="ru-RU">
                <a:latin typeface="Arial" panose="020B0604020202020204" pitchFamily="34" charset="0"/>
              </a:endParaRPr>
            </a:p>
          </p:txBody>
        </p:sp>
        <p:sp>
          <p:nvSpPr>
            <p:cNvPr id="4105" name="Text Box 9"/>
            <p:cNvSpPr txBox="1">
              <a:spLocks noChangeArrowheads="1"/>
            </p:cNvSpPr>
            <p:nvPr/>
          </p:nvSpPr>
          <p:spPr bwMode="auto">
            <a:xfrm>
              <a:off x="7407" y="3087"/>
              <a:ext cx="3780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r>
                <a:rPr lang="ru-RU" altLang="ru-RU" sz="1400" b="1">
                  <a:latin typeface="Arial" panose="020B0604020202020204" pitchFamily="34" charset="0"/>
                </a:rPr>
                <a:t>Панель инструментов</a:t>
              </a:r>
              <a:endParaRPr lang="ru-RU" altLang="ru-RU">
                <a:latin typeface="Arial" panose="020B0604020202020204" pitchFamily="34" charset="0"/>
              </a:endParaRPr>
            </a:p>
          </p:txBody>
        </p:sp>
        <p:sp>
          <p:nvSpPr>
            <p:cNvPr id="4106" name="Line 10"/>
            <p:cNvSpPr>
              <a:spLocks noChangeShapeType="1"/>
            </p:cNvSpPr>
            <p:nvPr/>
          </p:nvSpPr>
          <p:spPr bwMode="auto">
            <a:xfrm>
              <a:off x="1892" y="3369"/>
              <a:ext cx="1375" cy="61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07" name="Line 11"/>
            <p:cNvSpPr>
              <a:spLocks noChangeShapeType="1"/>
            </p:cNvSpPr>
            <p:nvPr/>
          </p:nvSpPr>
          <p:spPr bwMode="auto">
            <a:xfrm flipH="1">
              <a:off x="2907" y="3447"/>
              <a:ext cx="1505" cy="234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08" name="Line 12"/>
            <p:cNvSpPr>
              <a:spLocks noChangeShapeType="1"/>
            </p:cNvSpPr>
            <p:nvPr/>
          </p:nvSpPr>
          <p:spPr bwMode="auto">
            <a:xfrm flipH="1">
              <a:off x="7047" y="3447"/>
              <a:ext cx="1440" cy="216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161925" y="2205038"/>
            <a:ext cx="8820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>
                <a:solidFill>
                  <a:srgbClr val="FF0000"/>
                </a:solidFill>
                <a:latin typeface="Arial" panose="020B0604020202020204" pitchFamily="34" charset="0"/>
              </a:rPr>
              <a:t>Запуск редактора: ВСТАВКА – Объект… – </a:t>
            </a:r>
            <a:r>
              <a:rPr lang="en-US" altLang="ru-RU" sz="2400">
                <a:solidFill>
                  <a:srgbClr val="FF0000"/>
                </a:solidFill>
                <a:latin typeface="Arial" panose="020B0604020202020204" pitchFamily="34" charset="0"/>
              </a:rPr>
              <a:t>MS Equation</a:t>
            </a:r>
            <a:r>
              <a:rPr lang="ru-RU" altLang="ru-RU" sz="2400">
                <a:solidFill>
                  <a:srgbClr val="FF0000"/>
                </a:solidFill>
                <a:latin typeface="Arial" panose="020B0604020202020204" pitchFamily="34" charset="0"/>
              </a:rPr>
              <a:t> 3.0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410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6" name="Object 6"/>
          <p:cNvGraphicFramePr>
            <a:graphicFrameLocks noChangeAspect="1"/>
          </p:cNvGraphicFramePr>
          <p:nvPr/>
        </p:nvGraphicFramePr>
        <p:xfrm>
          <a:off x="250825" y="2062163"/>
          <a:ext cx="7632700" cy="352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2" name="Точечный рисунок" r:id="rId3" imgW="4686954" imgH="2247619" progId="Paint.Picture">
                  <p:embed/>
                </p:oleObj>
              </mc:Choice>
              <mc:Fallback>
                <p:oleObj name="Точечный рисунок" r:id="rId3" imgW="4686954" imgH="2247619" progId="Paint.Picture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2062163"/>
                        <a:ext cx="7632700" cy="352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1225550" y="115888"/>
            <a:ext cx="665956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400" b="1">
                <a:solidFill>
                  <a:srgbClr val="33CC33"/>
                </a:solidFill>
              </a:rPr>
              <a:t>Щелчок на инструменте открывает все доступные шаблоны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2411413" y="4797425"/>
            <a:ext cx="30972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b="1">
                <a:solidFill>
                  <a:schemeClr val="tx2"/>
                </a:solidFill>
              </a:rPr>
              <a:t>Скобки (круглые, квадратные, фигурные)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34925" y="1274763"/>
            <a:ext cx="17287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b="1">
                <a:solidFill>
                  <a:schemeClr val="tx2"/>
                </a:solidFill>
              </a:rPr>
              <a:t>Пробелы и многоточия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3203575" y="1000125"/>
            <a:ext cx="2808288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b="1">
                <a:solidFill>
                  <a:schemeClr val="tx2"/>
                </a:solidFill>
              </a:rPr>
              <a:t>Разные символы (угол, градус, бесконечность)</a:t>
            </a: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2339975" y="3789363"/>
            <a:ext cx="12239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b="1">
                <a:solidFill>
                  <a:schemeClr val="tx2"/>
                </a:solidFill>
              </a:rPr>
              <a:t>Дроби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3563938" y="3644900"/>
            <a:ext cx="3384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b="1">
                <a:solidFill>
                  <a:schemeClr val="tx2"/>
                </a:solidFill>
              </a:rPr>
              <a:t>Индексы (верхний, нижний, оба)</a:t>
            </a: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5580063" y="1341438"/>
            <a:ext cx="25923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b="1">
                <a:solidFill>
                  <a:schemeClr val="tx2"/>
                </a:solidFill>
              </a:rPr>
              <a:t>Греческие буквы</a:t>
            </a:r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>
            <a:off x="971550" y="1916113"/>
            <a:ext cx="431800" cy="433387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5" name="Line 15"/>
          <p:cNvSpPr>
            <a:spLocks noChangeShapeType="1"/>
          </p:cNvSpPr>
          <p:nvPr/>
        </p:nvSpPr>
        <p:spPr bwMode="auto">
          <a:xfrm>
            <a:off x="4572000" y="1844675"/>
            <a:ext cx="1295400" cy="6477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6" name="Line 16"/>
          <p:cNvSpPr>
            <a:spLocks noChangeShapeType="1"/>
          </p:cNvSpPr>
          <p:nvPr/>
        </p:nvSpPr>
        <p:spPr bwMode="auto">
          <a:xfrm flipH="1">
            <a:off x="6659563" y="1700213"/>
            <a:ext cx="73025" cy="792162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7" name="Line 17"/>
          <p:cNvSpPr>
            <a:spLocks noChangeShapeType="1"/>
          </p:cNvSpPr>
          <p:nvPr/>
        </p:nvSpPr>
        <p:spPr bwMode="auto">
          <a:xfrm flipH="1" flipV="1">
            <a:off x="1403350" y="3068638"/>
            <a:ext cx="1512888" cy="792162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8" name="Line 18"/>
          <p:cNvSpPr>
            <a:spLocks noChangeShapeType="1"/>
          </p:cNvSpPr>
          <p:nvPr/>
        </p:nvSpPr>
        <p:spPr bwMode="auto">
          <a:xfrm flipH="1" flipV="1">
            <a:off x="684213" y="2997200"/>
            <a:ext cx="2159000" cy="2087563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9" name="Line 19"/>
          <p:cNvSpPr>
            <a:spLocks noChangeShapeType="1"/>
          </p:cNvSpPr>
          <p:nvPr/>
        </p:nvSpPr>
        <p:spPr bwMode="auto">
          <a:xfrm flipH="1" flipV="1">
            <a:off x="2268538" y="2997200"/>
            <a:ext cx="2159000" cy="6477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1474788" y="1073150"/>
            <a:ext cx="2160587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b="1">
                <a:solidFill>
                  <a:schemeClr val="tx2"/>
                </a:solidFill>
              </a:rPr>
              <a:t>Операторы (плюс-минус, точка)</a:t>
            </a:r>
          </a:p>
        </p:txBody>
      </p:sp>
      <p:sp>
        <p:nvSpPr>
          <p:cNvPr id="5141" name="Line 21"/>
          <p:cNvSpPr>
            <a:spLocks noChangeShapeType="1"/>
          </p:cNvSpPr>
          <p:nvPr/>
        </p:nvSpPr>
        <p:spPr bwMode="auto">
          <a:xfrm flipH="1">
            <a:off x="2916238" y="1773238"/>
            <a:ext cx="71437" cy="576262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/>
      <p:bldP spid="5128" grpId="0"/>
      <p:bldP spid="5129" grpId="0"/>
      <p:bldP spid="5130" grpId="0"/>
      <p:bldP spid="5131" grpId="0"/>
      <p:bldP spid="5132" grpId="0"/>
      <p:bldP spid="5133" grpId="0"/>
      <p:bldP spid="5140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79388" y="620713"/>
            <a:ext cx="8424862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400" b="1" u="sng">
                <a:solidFill>
                  <a:schemeClr val="hlink"/>
                </a:solidFill>
              </a:rPr>
              <a:t>Ввод формулы</a:t>
            </a:r>
            <a:r>
              <a:rPr lang="ru-RU" altLang="ru-RU" sz="2400" b="1">
                <a:solidFill>
                  <a:schemeClr val="folHlink"/>
                </a:solidFill>
              </a:rPr>
              <a:t>: выбираем шаблон, с клавиатуры вводим переменные, числа, основные знаки.</a:t>
            </a:r>
          </a:p>
          <a:p>
            <a:r>
              <a:rPr lang="ru-RU" altLang="ru-RU" sz="2400" b="1" u="sng">
                <a:solidFill>
                  <a:schemeClr val="hlink"/>
                </a:solidFill>
              </a:rPr>
              <a:t>Окончание ввода</a:t>
            </a:r>
            <a:r>
              <a:rPr lang="ru-RU" altLang="ru-RU" sz="2400" b="1">
                <a:solidFill>
                  <a:schemeClr val="folHlink"/>
                </a:solidFill>
              </a:rPr>
              <a:t>: </a:t>
            </a:r>
            <a:r>
              <a:rPr lang="en-US" altLang="ru-RU" sz="2400" b="1">
                <a:solidFill>
                  <a:schemeClr val="folHlink"/>
                </a:solidFill>
              </a:rPr>
              <a:t>Esc </a:t>
            </a:r>
            <a:r>
              <a:rPr lang="ru-RU" altLang="ru-RU" sz="2400" b="1">
                <a:solidFill>
                  <a:schemeClr val="folHlink"/>
                </a:solidFill>
              </a:rPr>
              <a:t>или щелчок вне формулы.</a:t>
            </a:r>
          </a:p>
          <a:p>
            <a:r>
              <a:rPr lang="ru-RU" altLang="ru-RU" sz="2400" b="1" u="sng">
                <a:solidFill>
                  <a:schemeClr val="hlink"/>
                </a:solidFill>
              </a:rPr>
              <a:t>Редактирование</a:t>
            </a:r>
            <a:r>
              <a:rPr lang="ru-RU" altLang="ru-RU" sz="2400" b="1">
                <a:solidFill>
                  <a:schemeClr val="folHlink"/>
                </a:solidFill>
              </a:rPr>
              <a:t>: двойной щелчок.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96850" y="2781300"/>
            <a:ext cx="7759700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400" b="1" u="sng">
                <a:solidFill>
                  <a:schemeClr val="hlink"/>
                </a:solidFill>
              </a:rPr>
              <a:t>Перемещение по формуле</a:t>
            </a:r>
            <a:r>
              <a:rPr lang="ru-RU" altLang="ru-RU"/>
              <a:t> </a:t>
            </a:r>
            <a:r>
              <a:rPr lang="ru-RU" altLang="ru-RU" sz="2400" b="1">
                <a:solidFill>
                  <a:schemeClr val="folHlink"/>
                </a:solidFill>
              </a:rPr>
              <a:t>– мышь или клавиши управления курсором</a:t>
            </a:r>
          </a:p>
          <a:p>
            <a:r>
              <a:rPr lang="ru-RU" altLang="ru-RU" sz="2400" b="1" u="sng">
                <a:solidFill>
                  <a:schemeClr val="hlink"/>
                </a:solidFill>
              </a:rPr>
              <a:t>Удаление фрагмента формулы </a:t>
            </a:r>
            <a:r>
              <a:rPr lang="ru-RU" altLang="ru-RU" sz="2400" b="1">
                <a:solidFill>
                  <a:schemeClr val="folHlink"/>
                </a:solidFill>
              </a:rPr>
              <a:t>– 2</a:t>
            </a:r>
            <a:r>
              <a:rPr lang="en-US" altLang="ru-RU" sz="2400" b="1">
                <a:solidFill>
                  <a:schemeClr val="folHlink"/>
                </a:solidFill>
              </a:rPr>
              <a:t>xDel</a:t>
            </a:r>
            <a:r>
              <a:rPr lang="ru-RU" altLang="ru-RU" sz="2400" b="1">
                <a:solidFill>
                  <a:schemeClr val="folHlink"/>
                </a:solidFill>
              </a:rPr>
              <a:t> или 2</a:t>
            </a:r>
            <a:r>
              <a:rPr lang="en-US" altLang="ru-RU" sz="2400" b="1">
                <a:solidFill>
                  <a:schemeClr val="folHlink"/>
                </a:solidFill>
              </a:rPr>
              <a:t>xBackSpace</a:t>
            </a:r>
            <a:endParaRPr lang="ru-RU" altLang="ru-RU" sz="2400" b="1">
              <a:solidFill>
                <a:schemeClr val="folHlink"/>
              </a:solidFill>
            </a:endParaRPr>
          </a:p>
          <a:p>
            <a:r>
              <a:rPr lang="ru-RU" altLang="ru-RU" sz="2400" b="1" u="sng">
                <a:solidFill>
                  <a:schemeClr val="hlink"/>
                </a:solidFill>
              </a:rPr>
              <a:t>Копирование и вставка</a:t>
            </a:r>
            <a:r>
              <a:rPr lang="ru-RU" altLang="ru-RU"/>
              <a:t> </a:t>
            </a:r>
            <a:r>
              <a:rPr lang="ru-RU" altLang="ru-RU" sz="2400" b="1">
                <a:solidFill>
                  <a:schemeClr val="folHlink"/>
                </a:solidFill>
              </a:rPr>
              <a:t>– горячие клавиши </a:t>
            </a:r>
            <a:r>
              <a:rPr lang="en-US" altLang="ru-RU" sz="2400" b="1">
                <a:solidFill>
                  <a:schemeClr val="folHlink"/>
                </a:solidFill>
              </a:rPr>
              <a:t>Ctrl</a:t>
            </a:r>
            <a:r>
              <a:rPr lang="ru-RU" altLang="ru-RU" sz="2400" b="1">
                <a:solidFill>
                  <a:schemeClr val="folHlink"/>
                </a:solidFill>
              </a:rPr>
              <a:t>+</a:t>
            </a:r>
            <a:r>
              <a:rPr lang="en-US" altLang="ru-RU" sz="2400" b="1">
                <a:solidFill>
                  <a:schemeClr val="folHlink"/>
                </a:solidFill>
              </a:rPr>
              <a:t>C</a:t>
            </a:r>
            <a:r>
              <a:rPr lang="ru-RU" altLang="ru-RU" sz="2400" b="1">
                <a:solidFill>
                  <a:schemeClr val="folHlink"/>
                </a:solidFill>
              </a:rPr>
              <a:t>, </a:t>
            </a:r>
            <a:r>
              <a:rPr lang="en-US" altLang="ru-RU" sz="2400" b="1">
                <a:solidFill>
                  <a:schemeClr val="folHlink"/>
                </a:solidFill>
              </a:rPr>
              <a:t>Ctrl</a:t>
            </a:r>
            <a:r>
              <a:rPr lang="ru-RU" altLang="ru-RU" sz="2400" b="1">
                <a:solidFill>
                  <a:schemeClr val="folHlink"/>
                </a:solidFill>
              </a:rPr>
              <a:t>+</a:t>
            </a:r>
            <a:r>
              <a:rPr lang="en-US" altLang="ru-RU" sz="2400" b="1">
                <a:solidFill>
                  <a:schemeClr val="folHlink"/>
                </a:solidFill>
              </a:rPr>
              <a:t>V</a:t>
            </a:r>
            <a:r>
              <a:rPr lang="ru-RU" altLang="ru-RU" sz="2400" b="1">
                <a:solidFill>
                  <a:schemeClr val="folHlink"/>
                </a:solidFill>
              </a:rPr>
              <a:t> или меню ПРАВКА.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FF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tx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72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tx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FFFF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2924175"/>
            <a:ext cx="5905500" cy="349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50825" y="260350"/>
            <a:ext cx="7200900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400" b="1">
                <a:solidFill>
                  <a:schemeClr val="folHlink"/>
                </a:solidFill>
              </a:rPr>
              <a:t>Меню редактора формул: </a:t>
            </a:r>
          </a:p>
          <a:p>
            <a:r>
              <a:rPr lang="ru-RU" altLang="ru-RU" sz="2400" b="1">
                <a:solidFill>
                  <a:schemeClr val="hlink"/>
                </a:solidFill>
              </a:rPr>
              <a:t>ФАЙЛ, ПРАВКА, ВИД, ФОРМАТ, СТИЛЬ, РАЗМЕР, ОКНО, СПРАВКА.</a:t>
            </a:r>
          </a:p>
          <a:p>
            <a:r>
              <a:rPr lang="ru-RU" altLang="ru-RU" sz="2400" b="1">
                <a:solidFill>
                  <a:schemeClr val="folHlink"/>
                </a:solidFill>
              </a:rPr>
              <a:t>Стиль – задает набор параметров, можно определить для каждого типа символов (числа, переменные, текст) размер и начертание.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</p:bldLst>
  </p:timing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73</TotalTime>
  <Words>197</Words>
  <Application>Microsoft Office PowerPoint</Application>
  <PresentationFormat>Экран (4:3)</PresentationFormat>
  <Paragraphs>25</Paragraphs>
  <Slides>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Comic Sans MS</vt:lpstr>
      <vt:lpstr>Пастель</vt:lpstr>
      <vt:lpstr>Microsoft Equation 3.0</vt:lpstr>
      <vt:lpstr>Точечный рисунок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Natka</dc:creator>
  <cp:lastModifiedBy>Романцева Ольга</cp:lastModifiedBy>
  <cp:revision>14</cp:revision>
  <dcterms:created xsi:type="dcterms:W3CDTF">2007-09-16T07:44:26Z</dcterms:created>
  <dcterms:modified xsi:type="dcterms:W3CDTF">2019-01-16T07:05:24Z</dcterms:modified>
</cp:coreProperties>
</file>