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1" r:id="rId3"/>
  </p:sldMasterIdLst>
  <p:notesMasterIdLst>
    <p:notesMasterId r:id="rId23"/>
  </p:notesMasterIdLst>
  <p:sldIdLst>
    <p:sldId id="266" r:id="rId4"/>
    <p:sldId id="257" r:id="rId5"/>
    <p:sldId id="258" r:id="rId6"/>
    <p:sldId id="259" r:id="rId7"/>
    <p:sldId id="276" r:id="rId8"/>
    <p:sldId id="267" r:id="rId9"/>
    <p:sldId id="269" r:id="rId10"/>
    <p:sldId id="271" r:id="rId11"/>
    <p:sldId id="268" r:id="rId12"/>
    <p:sldId id="274" r:id="rId13"/>
    <p:sldId id="260" r:id="rId14"/>
    <p:sldId id="261" r:id="rId15"/>
    <p:sldId id="272" r:id="rId16"/>
    <p:sldId id="273" r:id="rId17"/>
    <p:sldId id="262" r:id="rId18"/>
    <p:sldId id="275" r:id="rId19"/>
    <p:sldId id="280" r:id="rId20"/>
    <p:sldId id="281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3" autoAdjust="0"/>
    <p:restoredTop sz="87993" autoAdjust="0"/>
  </p:normalViewPr>
  <p:slideViewPr>
    <p:cSldViewPr>
      <p:cViewPr varScale="1">
        <p:scale>
          <a:sx n="74" d="100"/>
          <a:sy n="74" d="100"/>
        </p:scale>
        <p:origin x="-11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621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246BC-94B3-4266-85DA-8C83803DACBA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F6015-A6C0-4414-B027-D59A81C1BF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30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9ABBA132-6F85-4307-967D-D8AF58195985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5B29A44C-6975-49FB-BE10-A5EF1FE02873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025754"/>
      </p:ext>
    </p:extLst>
  </p:cSld>
  <p:clrMapOvr>
    <a:masterClrMapping/>
  </p:clrMapOvr>
  <p:transition spd="slow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F5542D2-93AB-40DB-8F1B-7FB86A22F3F7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35371469-5FC1-4570-8044-23C4F111292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852458"/>
      </p:ext>
    </p:extLst>
  </p:cSld>
  <p:clrMapOvr>
    <a:masterClrMapping/>
  </p:clrMapOvr>
  <p:transition spd="slow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7" y="1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5" y="4246564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3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DDCB2673-203B-4461-83F8-2EF13A30425F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6BE7CB81-1045-41FE-9915-551C4775090B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5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1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1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3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9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9174"/>
      </p:ext>
    </p:extLst>
  </p:cSld>
  <p:clrMapOvr>
    <a:masterClrMapping/>
  </p:clrMapOvr>
  <p:transition spd="slow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59FE6447-E15C-4487-8735-0974979E1B4D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589B539A-79ED-49E8-AA39-8C3B293B2665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51743"/>
      </p:ext>
    </p:extLst>
  </p:cSld>
  <p:clrMapOvr>
    <a:masterClrMapping/>
  </p:clrMapOvr>
  <p:transition spd="slow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6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3C94F85-149D-4774-A679-E46631FAB3D0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22FCD5C8-1068-417D-A3E9-E8C818F2FD1B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1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3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5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1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92642"/>
      </p:ext>
    </p:extLst>
  </p:cSld>
  <p:clrMapOvr>
    <a:masterClrMapping/>
  </p:clrMapOvr>
  <p:transition spd="slow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1B050D46-C5B0-4B35-B445-86D97E8887E9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C88E9382-D948-4321-80C5-3C4DD8C829C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942963"/>
      </p:ext>
    </p:extLst>
  </p:cSld>
  <p:clrMapOvr>
    <a:masterClrMapping/>
  </p:clrMapOvr>
  <p:transition spd="slow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52F650E-9383-4B78-BD6C-66F9A4F0A79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83AAEB05-EA35-4C3F-9803-F6BFEE50E49F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25855"/>
      </p:ext>
    </p:extLst>
  </p:cSld>
  <p:clrMapOvr>
    <a:masterClrMapping/>
  </p:clrMapOvr>
  <p:transition spd="slow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D324A356-7AD4-40F2-A6AD-43EDC68BBAAF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AD4F3F73-4322-45E0-BA1B-8E370A9DC9C6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35496"/>
      </p:ext>
    </p:extLst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1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3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3" y="1219200"/>
            <a:ext cx="132763" cy="128467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2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2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3" y="1371600"/>
            <a:ext cx="132763" cy="128467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9" y="1474763"/>
            <a:ext cx="132763" cy="128467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00"/>
            <a:ext cx="21336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729C6361-D1A0-4B2A-8332-955C0EB30AC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00"/>
            <a:ext cx="55626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00"/>
            <a:ext cx="4572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789D0809-C49B-411B-AA6F-F95129FE286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508709"/>
      </p:ext>
    </p:extLst>
  </p:cSld>
  <p:clrMapOvr>
    <a:masterClrMapping/>
  </p:clrMapOvr>
  <p:transition spd="slow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85E13B0D-570A-46DB-B470-C41DF72F8830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B93F49CD-D1D8-4AB6-8387-4C69F2C4BED1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29851"/>
      </p:ext>
    </p:extLst>
  </p:cSld>
  <p:clrMapOvr>
    <a:masterClrMapping/>
  </p:clrMapOvr>
  <p:transition spd="slow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7C7F3F2F-27D5-46A8-B648-3BCA11648BC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7F2A1A9F-E148-4020-8AD3-D02A0AAFD5F8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91485"/>
      </p:ext>
    </p:extLst>
  </p:cSld>
  <p:clrMapOvr>
    <a:masterClrMapping/>
  </p:clrMapOvr>
  <p:transition spd="slow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B5D8218D-FD94-4AF8-B93A-5A9B93FB878C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6F2BC9DD-0C39-4794-8FFB-BB489F899779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20196"/>
      </p:ext>
    </p:extLst>
  </p:cSld>
  <p:clrMapOvr>
    <a:masterClrMapping/>
  </p:clrMapOvr>
  <p:transition spd="slow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1E5F1C5-58A5-4B08-9EFD-8613CCCF5AF7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23551776-E22C-4C3B-A65D-C0154DA28B82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07175"/>
      </p:ext>
    </p:extLst>
  </p:cSld>
  <p:clrMapOvr>
    <a:masterClrMapping/>
  </p:clrMapOvr>
  <p:transition spd="slow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097CE47-4A9D-4623-A5CC-E4EEAC49BF6E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73D3D16F-7591-4A92-A9B2-49AF4163D94D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93287"/>
      </p:ext>
    </p:extLst>
  </p:cSld>
  <p:clrMapOvr>
    <a:masterClrMapping/>
  </p:clrMapOvr>
  <p:transition spd="slow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9D895144-22DC-4E75-A44E-321CB73BC2CC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3D237C75-26DE-4FC7-BC37-6809A6F4B944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387901"/>
      </p:ext>
    </p:extLst>
  </p:cSld>
  <p:clrMapOvr>
    <a:masterClrMapping/>
  </p:clrMapOvr>
  <p:transition spd="slow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83F7A5E-3E1D-425C-8DB4-C70EAF13F62D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888FD3F2-1E55-4E25-80CD-3157B5AFE7E0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8556"/>
      </p:ext>
    </p:extLst>
  </p:cSld>
  <p:clrMapOvr>
    <a:masterClrMapping/>
  </p:clrMapOvr>
  <p:transition spd="slow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07A055C9-8EEB-444D-8B80-4A7FAE848047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A5C5A3AE-6455-4337-AB46-FD5000D3CDA5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51510"/>
      </p:ext>
    </p:extLst>
  </p:cSld>
  <p:clrMapOvr>
    <a:masterClrMapping/>
  </p:clrMapOvr>
  <p:transition spd="slow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5609DCEC-2D2E-41D7-87B5-C45BD1F39996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59EEC134-0D5A-4DC9-B986-18839C4B70EC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006891"/>
      </p:ext>
    </p:extLst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9ABBA132-6F85-4307-967D-D8AF58195985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5B29A44C-6975-49FB-BE10-A5EF1FE02873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8179"/>
      </p:ext>
    </p:extLst>
  </p:cSld>
  <p:clrMapOvr>
    <a:masterClrMapping/>
  </p:clrMapOvr>
  <p:transition spd="slow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F5542D2-93AB-40DB-8F1B-7FB86A22F3F7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35371469-5FC1-4570-8044-23C4F111292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380648"/>
      </p:ext>
    </p:extLst>
  </p:cSld>
  <p:clrMapOvr>
    <a:masterClrMapping/>
  </p:clrMapOvr>
  <p:transition spd="slow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7" y="1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5" y="4246564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3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DDCB2673-203B-4461-83F8-2EF13A30425F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6BE7CB81-1045-41FE-9915-551C4775090B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5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1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1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3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79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701945"/>
      </p:ext>
    </p:extLst>
  </p:cSld>
  <p:clrMapOvr>
    <a:masterClrMapping/>
  </p:clrMapOvr>
  <p:transition spd="slow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59FE6447-E15C-4487-8735-0974979E1B4D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589B539A-79ED-49E8-AA39-8C3B293B2665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97504"/>
      </p:ext>
    </p:extLst>
  </p:cSld>
  <p:clrMapOvr>
    <a:masterClrMapping/>
  </p:clrMapOvr>
  <p:transition spd="slow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6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3C94F85-149D-4774-A679-E46631FAB3D0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22FCD5C8-1068-417D-A3E9-E8C818F2FD1B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791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3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5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711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677564"/>
      </p:ext>
    </p:extLst>
  </p:cSld>
  <p:clrMapOvr>
    <a:masterClrMapping/>
  </p:clrMapOvr>
  <p:transition spd="slow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1B050D46-C5B0-4B35-B445-86D97E8887E9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C88E9382-D948-4321-80C5-3C4DD8C829C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35023"/>
      </p:ext>
    </p:extLst>
  </p:cSld>
  <p:clrMapOvr>
    <a:masterClrMapping/>
  </p:clrMapOvr>
  <p:transition spd="slow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252F650E-9383-4B78-BD6C-66F9A4F0A79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83AAEB05-EA35-4C3F-9803-F6BFEE50E49F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18836"/>
      </p:ext>
    </p:extLst>
  </p:cSld>
  <p:clrMapOvr>
    <a:masterClrMapping/>
  </p:clrMapOvr>
  <p:transition spd="slow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D324A356-7AD4-40F2-A6AD-43EDC68BBAAF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AD4F3F73-4322-45E0-BA1B-8E370A9DC9C6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57794"/>
      </p:ext>
    </p:extLst>
  </p:cSld>
  <p:clrMapOvr>
    <a:masterClrMapping/>
  </p:clrMapOvr>
  <p:transition spd="slow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1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3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3" y="1219200"/>
            <a:ext cx="132763" cy="128467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2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2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3" y="1371600"/>
            <a:ext cx="132763" cy="128467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9" y="1474763"/>
            <a:ext cx="132763" cy="128467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00"/>
            <a:ext cx="21336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729C6361-D1A0-4B2A-8332-955C0EB30AC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00"/>
            <a:ext cx="55626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00"/>
            <a:ext cx="457200" cy="365125"/>
          </a:xfrm>
        </p:spPr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789D0809-C49B-411B-AA6F-F95129FE2864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37971"/>
      </p:ext>
    </p:extLst>
  </p:cSld>
  <p:clrMapOvr>
    <a:masterClrMapping/>
  </p:clrMapOvr>
  <p:transition spd="slow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85E13B0D-570A-46DB-B470-C41DF72F8830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B93F49CD-D1D8-4AB6-8387-4C69F2C4BED1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453153"/>
      </p:ext>
    </p:extLst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fld id="{7C7F3F2F-27D5-46A8-B648-3BCA11648BCB}" type="datetimeFigureOut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buClr>
                <a:srgbClr val="EB8803"/>
              </a:buClr>
              <a:defRPr/>
            </a:pPr>
            <a:fld id="{7F2A1A9F-E148-4020-8AD3-D02A0AAFD5F8}" type="slidenum">
              <a:rPr lang="ru-RU" smtClean="0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739482"/>
      </p:ext>
    </p:extLst>
  </p:cSld>
  <p:clrMapOvr>
    <a:masterClrMapping/>
  </p:clrMapOvr>
  <p:transition spd="slow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B5D8218D-FD94-4AF8-B93A-5A9B93FB878C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6F2BC9DD-0C39-4794-8FFB-BB489F899779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290373"/>
      </p:ext>
    </p:extLst>
  </p:cSld>
  <p:clrMapOvr>
    <a:masterClrMapping/>
  </p:clrMapOvr>
  <p:transition spd="slow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1E5F1C5-58A5-4B08-9EFD-8613CCCF5AF7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23551776-E22C-4C3B-A65D-C0154DA28B82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506920"/>
      </p:ext>
    </p:extLst>
  </p:cSld>
  <p:clrMapOvr>
    <a:masterClrMapping/>
  </p:clrMapOvr>
  <p:transition spd="slow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097CE47-4A9D-4623-A5CC-E4EEAC49BF6E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73D3D16F-7591-4A92-A9B2-49AF4163D94D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93234"/>
      </p:ext>
    </p:extLst>
  </p:cSld>
  <p:clrMapOvr>
    <a:masterClrMapping/>
  </p:clrMapOvr>
  <p:transition spd="slow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9D895144-22DC-4E75-A44E-321CB73BC2CC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3D237C75-26DE-4FC7-BC37-6809A6F4B944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87526"/>
      </p:ext>
    </p:extLst>
  </p:cSld>
  <p:clrMapOvr>
    <a:masterClrMapping/>
  </p:clrMapOvr>
  <p:transition spd="slow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683F7A5E-3E1D-425C-8DB4-C70EAF13F62D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888FD3F2-1E55-4E25-80CD-3157B5AFE7E0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150705"/>
      </p:ext>
    </p:extLst>
  </p:cSld>
  <p:clrMapOvr>
    <a:masterClrMapping/>
  </p:clrMapOvr>
  <p:transition spd="slow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07A055C9-8EEB-444D-8B80-4A7FAE848047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A5C5A3AE-6455-4337-AB46-FD5000D3CDA5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27378"/>
      </p:ext>
    </p:extLst>
  </p:cSld>
  <p:clrMapOvr>
    <a:masterClrMapping/>
  </p:clrMapOvr>
  <p:transition spd="slow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6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fld id="{5609DCEC-2D2E-41D7-87B5-C45BD1F39996}" type="datetimeFigureOut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8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buClr>
                <a:srgbClr val="EB8803"/>
              </a:buClr>
              <a:defRPr/>
            </a:pPr>
            <a:fld id="{59EEC134-0D5A-4DC9-B986-18839C4B70EC}" type="slidenum">
              <a:rPr lang="ru-RU">
                <a:solidFill>
                  <a:srgbClr val="D6ECFF"/>
                </a:solidFill>
              </a:rPr>
              <a:pPr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624605"/>
      </p:ext>
    </p:extLst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9D3E975-2C24-4F6C-82F7-50DD3EF50BDC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D81910-C9F9-403C-838F-05B1EFDD6FA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fld id="{EEC4CF3A-536B-4586-A49D-4FA85577B14F}" type="datetimeFigureOut">
              <a:rPr lang="ru-RU" smtClean="0">
                <a:solidFill>
                  <a:srgbClr val="D6ECFF"/>
                </a:solidFill>
                <a:latin typeface="Arial Black" pitchFamily="34" charset="0"/>
              </a:rPr>
              <a:pPr fontAlgn="base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6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  <a:defRPr/>
            </a:pPr>
            <a:fld id="{B62A34B0-AA3E-4C60-8A4A-890816872088}" type="slidenum">
              <a:rPr lang="ru-RU" smtClean="0">
                <a:solidFill>
                  <a:srgbClr val="D6ECFF"/>
                </a:solidFill>
                <a:latin typeface="Arial Black" pitchFamily="34" charset="0"/>
              </a:rPr>
              <a:pPr fontAlgn="base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222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ransition spd="slow" advTm="300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fld id="{EEC4CF3A-536B-4586-A49D-4FA85577B14F}" type="datetimeFigureOut">
              <a:rPr lang="ru-RU" smtClean="0">
                <a:solidFill>
                  <a:srgbClr val="D6ECFF"/>
                </a:solidFill>
                <a:latin typeface="Arial Black" pitchFamily="34" charset="0"/>
              </a:rPr>
              <a:pPr fontAlgn="base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8803"/>
                </a:buClr>
              </a:pPr>
              <a:t>04.02.2024</a:t>
            </a:fld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6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</a:pPr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  <a:defRPr/>
            </a:pPr>
            <a:fld id="{B62A34B0-AA3E-4C60-8A4A-890816872088}" type="slidenum">
              <a:rPr lang="ru-RU" smtClean="0">
                <a:solidFill>
                  <a:srgbClr val="D6ECFF"/>
                </a:solidFill>
                <a:latin typeface="Arial Black" pitchFamily="34" charset="0"/>
              </a:rPr>
              <a:pPr fontAlgn="base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EB8803"/>
                </a:buClr>
                <a:defRPr/>
              </a:pPr>
              <a:t>‹#›</a:t>
            </a:fld>
            <a:endParaRPr lang="ru-RU">
              <a:solidFill>
                <a:srgbClr val="D6ECFF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2437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ransition spd="slow" advTm="300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foto.potrebitel.ru/data/4/22/images/p168p2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4437112"/>
            <a:ext cx="50304" cy="1440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67944" y="5517232"/>
            <a:ext cx="4824536" cy="1152128"/>
          </a:xfrm>
        </p:spPr>
        <p:txBody>
          <a:bodyPr>
            <a:normAutofit/>
          </a:bodyPr>
          <a:lstStyle/>
          <a:p>
            <a:r>
              <a:rPr lang="ru-RU" dirty="0" smtClean="0"/>
              <a:t>Муниципальное дошкольное образовательное учреждение</a:t>
            </a:r>
            <a:br>
              <a:rPr lang="ru-RU" dirty="0" smtClean="0"/>
            </a:br>
            <a:r>
              <a:rPr lang="ru-RU" dirty="0" smtClean="0"/>
              <a:t> «Центр развития ребенка – детский сад № 139»</a:t>
            </a:r>
            <a:br>
              <a:rPr lang="ru-RU" dirty="0" smtClean="0"/>
            </a:br>
            <a:r>
              <a:rPr lang="ru-RU" dirty="0" smtClean="0"/>
              <a:t> города Магнитогорска</a:t>
            </a:r>
            <a:br>
              <a:rPr lang="ru-RU" dirty="0" smtClean="0"/>
            </a:br>
            <a:r>
              <a:rPr lang="ru-RU" dirty="0" smtClean="0"/>
              <a:t>Воспитатель: Лебедева Ольга Анатольевна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7" r="11527"/>
          <a:stretch>
            <a:fillRect/>
          </a:stretch>
        </p:blipFill>
        <p:spPr bwMode="auto">
          <a:xfrm>
            <a:off x="611560" y="260648"/>
            <a:ext cx="8208912" cy="5533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cf3.ppt-online.org/files3/slide/a/ASTaqUR6GzY7O8Df24MKLtVnruP5pdNHjIl3eJ/slid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09" y="28997"/>
            <a:ext cx="9144000" cy="6829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avatars.mds.yandex.net/i?id=bf8c7deeb48f2f61e51f66d08391dc2886609ba2-1086876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899424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lusana.ru/files/35670/268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1206"/>
            <a:ext cx="7988784" cy="5976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dzeninfra.ru/get-zen_doc/3418917/pub_601127fb906c515f4c2349e4_60114d98906c515f4c7aa345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6704"/>
            <a:ext cx="8712968" cy="6412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xn----7sbbkzndepqsxlc2czdya.xn--p1ai/wp-content/uploads/2022/01/2022-01-24-08-48-novosti-chasistorii-002-scaled.jpg"/>
          <p:cNvPicPr>
            <a:picLocks noChangeAspect="1" noChangeArrowheads="1"/>
          </p:cNvPicPr>
          <p:nvPr/>
        </p:nvPicPr>
        <p:blipFill>
          <a:blip r:embed="rId2" cstate="print"/>
          <a:srcRect l="46063"/>
          <a:stretch>
            <a:fillRect/>
          </a:stretch>
        </p:blipFill>
        <p:spPr bwMode="auto">
          <a:xfrm>
            <a:off x="180295" y="692696"/>
            <a:ext cx="8640178" cy="5770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0.showslide.ru/s_slide/8bb7/c2fd829e-177f-409d-bc42-098ae644eae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775"/>
            <a:ext cx="8964488" cy="675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.d-cd.net/6f63j4k1fb-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404664"/>
            <a:ext cx="8640961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3960440" cy="5373216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выигранного сражения </a:t>
            </a:r>
            <a:br>
              <a:rPr lang="ru-RU" sz="36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1944 года над Невой прогремело 24 залпа торжественного салюта.</a:t>
            </a:r>
          </a:p>
        </p:txBody>
      </p:sp>
      <p:pic>
        <p:nvPicPr>
          <p:cNvPr id="80900" name="Picture 4" descr="thumbnailCACBOW3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3968" y="188640"/>
            <a:ext cx="4211469" cy="3133600"/>
          </a:xfrm>
          <a:noFill/>
        </p:spPr>
      </p:pic>
      <p:pic>
        <p:nvPicPr>
          <p:cNvPr id="80904" name="Picture 8" descr="thumbnailCAOBZQ3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11960" y="3672450"/>
            <a:ext cx="4139951" cy="3168352"/>
          </a:xfrm>
          <a:noFill/>
        </p:spPr>
      </p:pic>
    </p:spTree>
    <p:extLst>
      <p:ext uri="{BB962C8B-B14F-4D97-AF65-F5344CB8AC3E}">
        <p14:creationId xmlns:p14="http://schemas.microsoft.com/office/powerpoint/2010/main" val="1863892722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Picture 6" descr="thumbnailCA9TZNNW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57876" y="620714"/>
            <a:ext cx="3286125" cy="2012950"/>
          </a:xfrm>
        </p:spPr>
      </p:pic>
      <p:pic>
        <p:nvPicPr>
          <p:cNvPr id="43017" name="Picture 9" descr="thumbnailCAO8FDD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03575" y="0"/>
            <a:ext cx="2451100" cy="3284538"/>
          </a:xfrm>
          <a:noFill/>
        </p:spPr>
      </p:pic>
      <p:sp>
        <p:nvSpPr>
          <p:cNvPr id="43011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79389" y="3429000"/>
            <a:ext cx="8964612" cy="609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16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200" b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200" b="1" dirty="0" smtClean="0"/>
          </a:p>
          <a:p>
            <a:pPr lvl="3" eaLnBrk="1" hangingPunct="1">
              <a:lnSpc>
                <a:spcPct val="90000"/>
              </a:lnSpc>
            </a:pPr>
            <a:endParaRPr lang="ru-RU" sz="1200" dirty="0" smtClean="0"/>
          </a:p>
        </p:txBody>
      </p:sp>
      <p:pic>
        <p:nvPicPr>
          <p:cNvPr id="43020" name="Picture 12" descr="thumbnailCATTBZZ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9" y="549275"/>
            <a:ext cx="2846387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16773" y="3630005"/>
            <a:ext cx="563622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1AB39F">
                    <a:lumMod val="75000"/>
                  </a:srgbClr>
                </a:solidFill>
                <a:effectLst>
                  <a:glow rad="228600">
                    <a:srgbClr val="0C0700"/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Слава и тебе, великий </a:t>
            </a:r>
            <a:r>
              <a:rPr lang="ru-RU" sz="4400" b="1" dirty="0" smtClean="0">
                <a:solidFill>
                  <a:srgbClr val="1AB39F">
                    <a:lumMod val="75000"/>
                  </a:srgbClr>
                </a:solidFill>
                <a:effectLst>
                  <a:glow rad="228600">
                    <a:srgbClr val="0C0700"/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город</a:t>
            </a:r>
            <a:endParaRPr lang="ru-RU" sz="4400" b="1" dirty="0">
              <a:solidFill>
                <a:srgbClr val="1AB39F">
                  <a:lumMod val="75000"/>
                </a:srgbClr>
              </a:solidFill>
              <a:effectLst>
                <a:glow rad="228600">
                  <a:srgbClr val="0C0700"/>
                </a:glo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>
                <a:solidFill>
                  <a:srgbClr val="1AB39F">
                    <a:lumMod val="75000"/>
                  </a:srgbClr>
                </a:solidFill>
                <a:effectLst>
                  <a:glow rad="228600">
                    <a:srgbClr val="0C0700"/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Выстоял. Сражался. Победил.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4400" b="1" dirty="0">
              <a:solidFill>
                <a:srgbClr val="1AB39F">
                  <a:lumMod val="75000"/>
                </a:srgbClr>
              </a:solidFill>
              <a:effectLst>
                <a:glow rad="228600">
                  <a:srgbClr val="0C0700"/>
                </a:glo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3376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0" spc="-100" dirty="0">
                <a:ln>
                  <a:noFill/>
                </a:ln>
                <a:solidFill>
                  <a:schemeClr val="bg1"/>
                </a:solidFill>
                <a:effectLst/>
                <a:latin typeface="Consolas"/>
              </a:rPr>
              <a:t>Почтим светлую память воинов, жителей Ленинграда, отстоявших город и не доживших до наших дней, минутой молчания.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39"/>
            <a:ext cx="7056784" cy="466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82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1.userapi.com/impg/3jTHCWVyKHrYBkg6_pJ0z0imxIZagfDp9TcCRg/K2yWu_lbohk.jpg?size=800x800&amp;quality=96&amp;sign=64b92e8298967d19d766f872bc0a6a9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un9-8.userapi.com/impg/7egNvCi6xcQdiLm2-RpydZYbO7nSVd7a_phpyA/tNZB0Mr3QVA.jpg?size=960x720&amp;quality=96&amp;sign=1ba04893d67b78aa20930c9fb9861fd9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526" y="188640"/>
            <a:ext cx="8544948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80adrabb4aegksdjbafk0u.xn--p1ai/upload/iblock/eb9/g0jhn8w5b68vbhruubctasexekeumq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6" y="-182516"/>
            <a:ext cx="8988425" cy="705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thumbor.newswave.ru/xedQtmaHbcMUKNnjXouFHmCNOQY=/fit-in/1200x0/filters:quality(80)/https:/xn----7sbbajmca0all6a6aoic4v.xn--p1ai/media/cache/2022/06/22/3e9030571069298bebcf43949c9f0f07-733da4a9c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thumbor.newswave.ru/xedQtmaHbcMUKNnjXouFHmCNOQY=/fit-in/1200x0/filters:quality(80)/https:/xn----7sbbajmca0all6a6aoic4v.xn--p1ai/media/cache/2022/06/22/3e9030571069298bebcf43949c9f0f07-733da4a9c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37"/>
            <a:ext cx="9144000" cy="658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425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104 из 862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668" y="115888"/>
            <a:ext cx="8856663" cy="662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s8.pikabu.ru/post_img/2017/01/26/8/og_og_14854343442565748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40960" cy="6033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files.speakerdeck.com/presentations/6613bb4abb834dceb50412cc1549d698/slide_2.jpg"/>
          <p:cNvPicPr>
            <a:picLocks noChangeAspect="1" noChangeArrowheads="1"/>
          </p:cNvPicPr>
          <p:nvPr/>
        </p:nvPicPr>
        <p:blipFill>
          <a:blip r:embed="rId2" cstate="print"/>
          <a:srcRect l="22148" t="22937" r="18790" b="114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1"/>
            <a:ext cx="8424936" cy="547260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5805264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Все встали на защиту города, но силы врага были мощнее </a:t>
            </a:r>
          </a:p>
          <a:p>
            <a:pPr algn="ctr"/>
            <a:r>
              <a:rPr lang="ru-RU" sz="2000" b="1" dirty="0" smtClean="0"/>
              <a:t>и Ленинград был окружен плотным кольцом.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137</TotalTime>
  <Words>58</Words>
  <Application>Microsoft Office PowerPoint</Application>
  <PresentationFormat>Экран (4:3)</PresentationFormat>
  <Paragraphs>10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Апекс</vt:lpstr>
      <vt:lpstr>Метро</vt:lpstr>
      <vt:lpstr>1_Метро</vt:lpstr>
      <vt:lpstr>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честь выигранного сражения  27 января 1944 года над Невой прогремело 24 залпа торжественного салюта.</vt:lpstr>
      <vt:lpstr>Презентация PowerPoint</vt:lpstr>
      <vt:lpstr>Почтим светлую память воинов, жителей Ленинграда, отстоявших город и не доживших до наших дней, минутой молчания.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2024-01-22T16:02:58Z</dcterms:created>
  <dcterms:modified xsi:type="dcterms:W3CDTF">2024-02-04T17:34:24Z</dcterms:modified>
</cp:coreProperties>
</file>