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628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624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3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085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653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80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952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06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33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060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80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7CE6A-AFF1-4F31-BA9F-BB24E704D9D7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C6FBE-B82D-47F3-B724-50BDFEA49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53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almadeladanza.ru/wp-content/uploads/b/8/a/b8a0aa197ffb4e75801d699aaa1356a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1" y="2551837"/>
            <a:ext cx="42839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>
              <a:solidFill>
                <a:srgbClr val="7030A0"/>
              </a:solidFill>
            </a:endParaRPr>
          </a:p>
          <a:p>
            <a:pPr algn="r"/>
            <a:endParaRPr lang="ru-RU" dirty="0">
              <a:solidFill>
                <a:srgbClr val="7030A0"/>
              </a:solidFill>
            </a:endParaRPr>
          </a:p>
          <a:p>
            <a:pPr algn="r"/>
            <a:endParaRPr lang="ru-RU" dirty="0" smtClean="0">
              <a:solidFill>
                <a:srgbClr val="7030A0"/>
              </a:solidFill>
            </a:endParaRP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Муниципальное дошкольное образовательное учреждение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 «Центр развития ребенка – детский сад № 139»</a:t>
            </a:r>
            <a:endParaRPr lang="ru-RU" dirty="0">
              <a:solidFill>
                <a:srgbClr val="7030A0"/>
              </a:solidFill>
            </a:endParaRP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города Магнитогорска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Воспитатель: Лебедева Ольга Анатольевна</a:t>
            </a:r>
          </a:p>
          <a:p>
            <a:pPr algn="r"/>
            <a:endParaRPr lang="ru-RU" dirty="0">
              <a:solidFill>
                <a:srgbClr val="7030A0"/>
              </a:solidFill>
            </a:endParaRPr>
          </a:p>
          <a:p>
            <a:pPr algn="r"/>
            <a:endParaRPr lang="ru-RU" dirty="0" smtClean="0">
              <a:solidFill>
                <a:srgbClr val="7030A0"/>
              </a:solidFill>
            </a:endParaRPr>
          </a:p>
          <a:p>
            <a:pPr algn="r"/>
            <a:endParaRPr lang="ru-RU" dirty="0">
              <a:solidFill>
                <a:srgbClr val="7030A0"/>
              </a:solidFill>
            </a:endParaRPr>
          </a:p>
          <a:p>
            <a:pPr algn="r"/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81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2754"/>
            <a:ext cx="8712968" cy="6676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028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1630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238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100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12501"/>
            <a:ext cx="3566170" cy="23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635" y="112501"/>
            <a:ext cx="3872669" cy="26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41933"/>
            <a:ext cx="4562872" cy="425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356992"/>
            <a:ext cx="360000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42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541" y="3789040"/>
            <a:ext cx="3779459" cy="293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19" b="15668"/>
          <a:stretch/>
        </p:blipFill>
        <p:spPr bwMode="auto">
          <a:xfrm>
            <a:off x="323528" y="188641"/>
            <a:ext cx="4248472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646"/>
            <a:ext cx="4108439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" y="3284984"/>
            <a:ext cx="4251616" cy="3443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060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-27668"/>
            <a:ext cx="3957836" cy="2469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040" y="182425"/>
            <a:ext cx="344996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73016"/>
            <a:ext cx="2751981" cy="275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8" r="18863"/>
          <a:stretch/>
        </p:blipFill>
        <p:spPr bwMode="auto">
          <a:xfrm>
            <a:off x="3995936" y="3313923"/>
            <a:ext cx="3051689" cy="3335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168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5" r="14805"/>
          <a:stretch/>
        </p:blipFill>
        <p:spPr bwMode="auto">
          <a:xfrm>
            <a:off x="484908" y="0"/>
            <a:ext cx="2355273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53" y="3429000"/>
            <a:ext cx="3519686" cy="3171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05217"/>
            <a:ext cx="457200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5364088" cy="390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8315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890"/>
            <a:ext cx="3045718" cy="3045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432" y="260648"/>
            <a:ext cx="33843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00" y="3645024"/>
            <a:ext cx="4680000" cy="311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55563" y="-15954375"/>
            <a:ext cx="3600000" cy="2323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16472"/>
            <a:ext cx="3719736" cy="2375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158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61"/>
            <a:ext cx="2767037" cy="184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371" y="35318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4341"/>
            <a:ext cx="3404220" cy="3250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367" y="3907245"/>
            <a:ext cx="2332998" cy="2584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783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«Спорт по пиктограмме»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148681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89481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9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«Спорт по пиктограмме»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User</cp:lastModifiedBy>
  <cp:revision>5</cp:revision>
  <dcterms:created xsi:type="dcterms:W3CDTF">2024-02-04T18:02:39Z</dcterms:created>
  <dcterms:modified xsi:type="dcterms:W3CDTF">2024-02-04T18:49:21Z</dcterms:modified>
</cp:coreProperties>
</file>