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INFORMAL </a:t>
            </a: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EMAILS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</a:rPr>
              <a:t>WRITING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251520" y="188641"/>
          <a:ext cx="8712968" cy="64673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7000"/>
                <a:gridCol w="1845968"/>
              </a:tblGrid>
              <a:tr h="79208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Dear Tom  ,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__________________________________________________________________________________________________________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STARTING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an informal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93709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Hope you’re OK/ Hi from </a:t>
                      </a:r>
                      <a:r>
                        <a:rPr lang="en-US" sz="1400" dirty="0" err="1" smtClean="0"/>
                        <a:t>Severomorsk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baseline="0" dirty="0" smtClean="0"/>
                        <a:t> Thanks 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en-US" sz="1400" baseline="0" dirty="0" smtClean="0"/>
                        <a:t>for your </a:t>
                      </a:r>
                      <a:r>
                        <a:rPr lang="en-US" sz="1400" baseline="0" dirty="0" smtClean="0"/>
                        <a:t>emails/</a:t>
                      </a:r>
                      <a:endParaRPr lang="en-US" sz="1400" baseline="0" dirty="0" smtClean="0"/>
                    </a:p>
                    <a:p>
                      <a:r>
                        <a:rPr lang="en-US" sz="1400" b="1" baseline="0" dirty="0" smtClean="0"/>
                        <a:t>My name is… I’m from… I’m … years old. I’m a(n)…  </a:t>
                      </a:r>
                    </a:p>
                    <a:p>
                      <a:r>
                        <a:rPr lang="en-US" sz="1400" b="1" baseline="0" dirty="0" smtClean="0"/>
                        <a:t>__________________________________________________________________________________________________________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OPENING</a:t>
                      </a:r>
                    </a:p>
                    <a:p>
                      <a:r>
                        <a:rPr lang="en-US" sz="1400" b="1" dirty="0" smtClean="0"/>
                        <a:t>remarks</a:t>
                      </a:r>
                      <a:endParaRPr lang="ru-RU" sz="1400" b="1" dirty="0"/>
                    </a:p>
                  </a:txBody>
                  <a:tcPr/>
                </a:tc>
              </a:tr>
              <a:tr h="102597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I’m … with… I’m good at… I can… My </a:t>
                      </a:r>
                      <a:r>
                        <a:rPr lang="en-US" sz="1400" b="1" dirty="0" err="1" smtClean="0"/>
                        <a:t>favourite</a:t>
                      </a:r>
                      <a:r>
                        <a:rPr lang="en-US" sz="1400" b="1" dirty="0" smtClean="0"/>
                        <a:t> hobby is … My dream is to become a famous… like my hero,</a:t>
                      </a:r>
                      <a:r>
                        <a:rPr lang="en-US" sz="1400" b="1" baseline="0" dirty="0" smtClean="0"/>
                        <a:t> …</a:t>
                      </a:r>
                      <a:endParaRPr lang="en-US" sz="1400" b="1" dirty="0" smtClean="0"/>
                    </a:p>
                    <a:p>
                      <a:r>
                        <a:rPr lang="en-US" sz="1400" b="1" dirty="0" smtClean="0"/>
                        <a:t>__________________________________________________________________________________________________________3 questions about pen friend.</a:t>
                      </a:r>
                      <a:r>
                        <a:rPr lang="en-US" sz="1400" b="1" baseline="0" dirty="0" smtClean="0"/>
                        <a:t> </a:t>
                      </a:r>
                    </a:p>
                    <a:p>
                      <a:r>
                        <a:rPr lang="en-US" sz="1400" b="1" baseline="0" dirty="0" smtClean="0"/>
                        <a:t>__________________________________________________________________________________________________________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MAIN    BODY</a:t>
                      </a:r>
                      <a:endParaRPr lang="ru-RU" sz="1400" b="1" dirty="0"/>
                    </a:p>
                  </a:txBody>
                  <a:tcPr/>
                </a:tc>
              </a:tr>
              <a:tr h="1319671">
                <a:tc>
                  <a:txBody>
                    <a:bodyPr/>
                    <a:lstStyle/>
                    <a:p>
                      <a:r>
                        <a:rPr lang="en-US" sz="1400" b="0" i="1" baseline="0" dirty="0" smtClean="0"/>
                        <a:t>I have to go now to help my  Mum/ I have to go now to do my homework/Bye  for now/ Got to go now/Drop me a line sometime/ </a:t>
                      </a:r>
                      <a:r>
                        <a:rPr lang="en-US" sz="1400" b="0" baseline="0" dirty="0" smtClean="0"/>
                        <a:t>I hope to hear from you soon/ Let me know as soon as possible/ Email me soon/Please write soon/ Write back soon/ Please write back.</a:t>
                      </a:r>
                    </a:p>
                    <a:p>
                      <a:r>
                        <a:rPr lang="en-US" sz="1400" b="0" baseline="0" dirty="0" smtClean="0"/>
                        <a:t>____________________________________________________________________________________________________________________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CLOSING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remarks</a:t>
                      </a:r>
                      <a:endParaRPr lang="ru-RU" sz="1400" b="1" dirty="0" smtClean="0"/>
                    </a:p>
                    <a:p>
                      <a:endParaRPr lang="ru-RU" sz="1400" b="0" dirty="0"/>
                    </a:p>
                  </a:txBody>
                  <a:tcPr/>
                </a:tc>
              </a:tr>
              <a:tr h="1621073"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Take care </a:t>
                      </a:r>
                      <a:r>
                        <a:rPr lang="en-US" sz="1400" b="0" dirty="0" smtClean="0"/>
                        <a:t>/</a:t>
                      </a:r>
                      <a:r>
                        <a:rPr lang="en-US" sz="1400" b="0" baseline="0" dirty="0" smtClean="0"/>
                        <a:t> Best wishes/ Love/ </a:t>
                      </a:r>
                      <a:r>
                        <a:rPr lang="en-US" sz="1400" b="0" dirty="0" smtClean="0"/>
                        <a:t>Yours</a:t>
                      </a:r>
                      <a:r>
                        <a:rPr lang="ru-RU" sz="1400" b="0" dirty="0" smtClean="0"/>
                        <a:t>     </a:t>
                      </a:r>
                      <a:r>
                        <a:rPr lang="en-US" sz="1400" b="1" baseline="0" dirty="0" smtClean="0"/>
                        <a:t>,      </a:t>
                      </a:r>
                    </a:p>
                    <a:p>
                      <a:r>
                        <a:rPr lang="en-US" sz="1400" b="1" baseline="0" dirty="0" smtClean="0"/>
                        <a:t>__________________________________________________________________________________________________________</a:t>
                      </a:r>
                    </a:p>
                    <a:p>
                      <a:r>
                        <a:rPr lang="en-US" sz="1400" b="1" baseline="0" dirty="0" smtClean="0"/>
                        <a:t>Your first name</a:t>
                      </a:r>
                    </a:p>
                    <a:p>
                      <a:endParaRPr lang="en-US" sz="1400" b="1" baseline="0" dirty="0" smtClean="0"/>
                    </a:p>
                    <a:p>
                      <a:r>
                        <a:rPr lang="en-US" sz="1400" b="1" baseline="0" dirty="0" smtClean="0"/>
                        <a:t>                                                                                     (…….WORDS)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ENDING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an informal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email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259632" y="260648"/>
            <a:ext cx="288032" cy="2880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347864" y="5085184"/>
            <a:ext cx="288032" cy="28803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381000"/>
            <a:ext cx="777240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WRITING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371600" y="2819400"/>
            <a:ext cx="6400800" cy="175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INFORMAL 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LETTERS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</p:nvPr>
        </p:nvGraphicFramePr>
        <p:xfrm>
          <a:off x="251520" y="188641"/>
          <a:ext cx="8712968" cy="6925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7000"/>
                <a:gridCol w="1845968"/>
              </a:tblGrid>
              <a:tr h="705239"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CITY</a:t>
                      </a:r>
                    </a:p>
                    <a:p>
                      <a:pPr algn="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COUNTRY</a:t>
                      </a:r>
                    </a:p>
                    <a:p>
                      <a:pPr algn="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______________________________________________________________________________________________________________________________________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Address</a:t>
                      </a:r>
                      <a:endParaRPr lang="ru-RU" sz="1400" b="1" dirty="0"/>
                    </a:p>
                  </a:txBody>
                  <a:tcPr/>
                </a:tc>
              </a:tr>
              <a:tr h="550086"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25/10/15</a:t>
                      </a:r>
                    </a:p>
                    <a:p>
                      <a:pPr algn="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__________________________________________________________________________________________________________________________________________________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Date</a:t>
                      </a:r>
                      <a:endParaRPr lang="ru-RU" sz="1400" b="1" dirty="0"/>
                    </a:p>
                  </a:txBody>
                  <a:tcPr/>
                </a:tc>
              </a:tr>
              <a:tr h="677029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Dear Tom    ,</a:t>
                      </a:r>
                    </a:p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__________________________________________________________________________________________________________________________________________________</a:t>
                      </a:r>
                      <a:endParaRPr lang="ru-RU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STARTING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an informal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letter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603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Thanks for your letter/Thanks a lot for your (last) letter/</a:t>
                      </a:r>
                      <a:r>
                        <a:rPr lang="en-US" sz="1100" i="0" baseline="0" dirty="0" smtClean="0"/>
                        <a:t>I’m glad …. </a:t>
                      </a:r>
                      <a:r>
                        <a:rPr lang="en-US" sz="1100" i="1" baseline="0" dirty="0" smtClean="0"/>
                        <a:t>It was good to hear from you/ I haven’t heard from you for a while. </a:t>
                      </a:r>
                      <a:r>
                        <a:rPr lang="en-US" sz="1100" b="1" i="1" baseline="0" dirty="0" smtClean="0"/>
                        <a:t>I want to drop you a line to tell you my news/ I want to drop you a quick line to tell you about </a:t>
                      </a:r>
                      <a:r>
                        <a:rPr lang="en-US" sz="1100" b="1" i="1" baseline="0" smtClean="0"/>
                        <a:t>my brother/</a:t>
                      </a:r>
                      <a:endParaRPr lang="en-US" sz="1100" b="1" i="1" baseline="0" dirty="0" smtClean="0"/>
                    </a:p>
                    <a:p>
                      <a:r>
                        <a:rPr lang="en-US" sz="1100" b="1" baseline="0" dirty="0" smtClean="0"/>
                        <a:t>______________________________________________________________________________________________________________________________________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OPENING</a:t>
                      </a:r>
                    </a:p>
                    <a:p>
                      <a:r>
                        <a:rPr lang="en-US" sz="1400" b="1" dirty="0" smtClean="0"/>
                        <a:t>remarks + REASON for writing</a:t>
                      </a:r>
                      <a:endParaRPr lang="ru-RU" sz="1400" b="1" dirty="0"/>
                    </a:p>
                  </a:txBody>
                  <a:tcPr/>
                </a:tc>
              </a:tr>
              <a:tr h="1325849">
                <a:tc>
                  <a:txBody>
                    <a:bodyPr/>
                    <a:lstStyle/>
                    <a:p>
                      <a:r>
                        <a:rPr lang="en-US" sz="1100" b="1" baseline="0" dirty="0" smtClean="0"/>
                        <a:t>His name is… He’s from… He’s … years old. My brother is a(n)…</a:t>
                      </a:r>
                      <a:r>
                        <a:rPr lang="en-US" sz="1100" b="1" dirty="0" smtClean="0"/>
                        <a:t>(The name of your</a:t>
                      </a:r>
                      <a:r>
                        <a:rPr lang="en-US" sz="1100" b="1" baseline="0" dirty="0" smtClean="0"/>
                        <a:t> brother)</a:t>
                      </a:r>
                      <a:r>
                        <a:rPr lang="en-US" sz="1100" b="1" dirty="0" smtClean="0"/>
                        <a:t> is… with… He’s good at… My</a:t>
                      </a:r>
                      <a:r>
                        <a:rPr lang="en-US" sz="1100" b="1" baseline="0" dirty="0" smtClean="0"/>
                        <a:t> brother</a:t>
                      </a:r>
                      <a:r>
                        <a:rPr lang="en-US" sz="1100" b="1" dirty="0" smtClean="0"/>
                        <a:t> can… His </a:t>
                      </a:r>
                      <a:r>
                        <a:rPr lang="en-US" sz="1100" b="1" dirty="0" err="1" smtClean="0"/>
                        <a:t>favourite</a:t>
                      </a:r>
                      <a:r>
                        <a:rPr lang="en-US" sz="1100" b="1" dirty="0" smtClean="0"/>
                        <a:t> hobby is … His dream is to become a famous… like his hero,</a:t>
                      </a:r>
                      <a:r>
                        <a:rPr lang="en-US" sz="1100" b="1" baseline="0" dirty="0" smtClean="0"/>
                        <a:t> …</a:t>
                      </a:r>
                    </a:p>
                    <a:p>
                      <a:r>
                        <a:rPr lang="en-US" sz="1100" b="1" baseline="0" dirty="0" smtClean="0"/>
                        <a:t>___________________________________________________________________</a:t>
                      </a:r>
                    </a:p>
                    <a:p>
                      <a:r>
                        <a:rPr lang="en-US" sz="1100" b="1" baseline="0" dirty="0" smtClean="0"/>
                        <a:t>___________________________________________________________________</a:t>
                      </a:r>
                    </a:p>
                    <a:p>
                      <a:r>
                        <a:rPr lang="en-US" sz="1100" b="1" dirty="0" smtClean="0"/>
                        <a:t>3 questions about pen friend.</a:t>
                      </a:r>
                      <a:r>
                        <a:rPr lang="ru-RU" sz="1100" b="0" dirty="0" smtClean="0"/>
                        <a:t> </a:t>
                      </a:r>
                      <a:r>
                        <a:rPr lang="en-US" sz="1100" b="0" dirty="0" smtClean="0"/>
                        <a:t>Sorry</a:t>
                      </a:r>
                      <a:r>
                        <a:rPr lang="en-US" sz="1100" b="1" dirty="0" smtClean="0"/>
                        <a:t>,</a:t>
                      </a:r>
                      <a:r>
                        <a:rPr lang="en-US" sz="1100" b="1" baseline="0" dirty="0" smtClean="0"/>
                        <a:t>  </a:t>
                      </a:r>
                      <a:r>
                        <a:rPr lang="en-US" sz="1100" b="0" i="1" baseline="0" dirty="0" smtClean="0"/>
                        <a:t>I have to go now to help my  Mum/ I have to go now to do my </a:t>
                      </a:r>
                      <a:r>
                        <a:rPr lang="en-US" sz="1100" b="0" i="1" baseline="0" smtClean="0"/>
                        <a:t>homework/Bye  for now/</a:t>
                      </a:r>
                    </a:p>
                    <a:p>
                      <a:r>
                        <a:rPr lang="en-US" sz="1100" b="1" baseline="0" smtClean="0"/>
                        <a:t>___________________________________________________________________________________________________________________________________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MAIN BODY</a:t>
                      </a:r>
                      <a:endParaRPr lang="ru-RU" sz="1400" b="1" dirty="0"/>
                    </a:p>
                  </a:txBody>
                  <a:tcPr/>
                </a:tc>
              </a:tr>
              <a:tr h="1007287">
                <a:tc>
                  <a:txBody>
                    <a:bodyPr/>
                    <a:lstStyle/>
                    <a:p>
                      <a:r>
                        <a:rPr lang="en-US" sz="1100" b="0" baseline="0" dirty="0" smtClean="0"/>
                        <a:t>Drop me a line sometime/ I hope to hear from you soon/ Let me know as soon as possible/ Please write soon/ Write back soon/ Please write back.</a:t>
                      </a:r>
                    </a:p>
                    <a:p>
                      <a:r>
                        <a:rPr lang="en-US" sz="1100" b="0" baseline="0" dirty="0" smtClean="0"/>
                        <a:t>__________________________________________________________________________________________________________________________________________________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CLOSING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remarks +</a:t>
                      </a:r>
                      <a:r>
                        <a:rPr lang="en-US" sz="1400" b="1" baseline="0" dirty="0" smtClean="0"/>
                        <a:t> making reference to future contact</a:t>
                      </a:r>
                      <a:endParaRPr lang="ru-RU" sz="1400" b="1" dirty="0" smtClean="0"/>
                    </a:p>
                  </a:txBody>
                  <a:tcPr/>
                </a:tc>
              </a:tr>
              <a:tr h="1285709">
                <a:tc>
                  <a:txBody>
                    <a:bodyPr/>
                    <a:lstStyle/>
                    <a:p>
                      <a:r>
                        <a:rPr lang="en-US" sz="1100" b="0" baseline="0" dirty="0" smtClean="0"/>
                        <a:t>Best wishes/ Love/</a:t>
                      </a:r>
                      <a:r>
                        <a:rPr lang="en-US" sz="1100" b="0" dirty="0" smtClean="0"/>
                        <a:t>Yours</a:t>
                      </a:r>
                      <a:r>
                        <a:rPr lang="en-US" sz="1100" b="0" baseline="0" dirty="0" smtClean="0"/>
                        <a:t> </a:t>
                      </a:r>
                      <a:r>
                        <a:rPr lang="en-US" sz="1100" b="0" dirty="0" smtClean="0"/>
                        <a:t>/</a:t>
                      </a:r>
                      <a:r>
                        <a:rPr lang="en-US" sz="1100" b="0" baseline="0" dirty="0" smtClean="0"/>
                        <a:t>Take care/ Much love/ Lots of  love    </a:t>
                      </a:r>
                      <a:r>
                        <a:rPr lang="en-US" sz="1100" b="1" baseline="0" dirty="0" smtClean="0"/>
                        <a:t>,      </a:t>
                      </a:r>
                    </a:p>
                    <a:p>
                      <a:r>
                        <a:rPr lang="en-US" sz="1100" b="1" baseline="0" dirty="0" smtClean="0"/>
                        <a:t>______________________________________________________________________________________________________________________________________</a:t>
                      </a:r>
                    </a:p>
                    <a:p>
                      <a:r>
                        <a:rPr lang="en-US" sz="1100" b="1" baseline="0" dirty="0" smtClean="0"/>
                        <a:t>Your first name</a:t>
                      </a:r>
                    </a:p>
                    <a:p>
                      <a:endParaRPr lang="en-US" sz="1100" b="1" baseline="0" dirty="0" smtClean="0"/>
                    </a:p>
                    <a:p>
                      <a:r>
                        <a:rPr lang="en-US" sz="1100" b="1" baseline="0" dirty="0" smtClean="0"/>
                        <a:t>                                                                                                                                        (…….WORDS)</a:t>
                      </a:r>
                      <a:endParaRPr lang="ru-RU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ENDING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an informal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letter</a:t>
                      </a: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971600" y="1628800"/>
            <a:ext cx="216024" cy="21602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139952" y="5877272"/>
            <a:ext cx="216024" cy="21602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481</TotalTime>
  <Words>409</Words>
  <Application>Microsoft Office PowerPoint</Application>
  <PresentationFormat>Экран (4:3)</PresentationFormat>
  <Paragraphs>65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Официальная</vt:lpstr>
      <vt:lpstr>WRITING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</dc:title>
  <dc:creator>крохина</dc:creator>
  <cp:lastModifiedBy>крохина</cp:lastModifiedBy>
  <cp:revision>36</cp:revision>
  <dcterms:modified xsi:type="dcterms:W3CDTF">2019-10-07T07:58:39Z</dcterms:modified>
</cp:coreProperties>
</file>