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8" autoAdjust="0"/>
    <p:restoredTop sz="94660"/>
  </p:normalViewPr>
  <p:slideViewPr>
    <p:cSldViewPr>
      <p:cViewPr varScale="1">
        <p:scale>
          <a:sx n="74" d="100"/>
          <a:sy n="74" d="100"/>
        </p:scale>
        <p:origin x="142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34F495-4D75-489F-83FB-82322D21F3AF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655F9F-4198-4B11-8E3B-EF5E7606FC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959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55F9F-4198-4B11-8E3B-EF5E7606FC4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640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2/11/2024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2/11/2024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2/11/2024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2/11/2024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2/11/2024</a:t>
            </a:fld>
            <a:endParaRPr lang="en-US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EAF463A-BC7C-46EE-9F1E-7F377CCA4891}" type="datetimeFigureOut">
              <a:rPr lang="en-US" smtClean="0"/>
              <a:pPr/>
              <a:t>2/11/2024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2/11/2024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7800" y="0"/>
            <a:ext cx="6477000" cy="1828800"/>
          </a:xfrm>
        </p:spPr>
        <p:txBody>
          <a:bodyPr/>
          <a:lstStyle/>
          <a:p>
            <a:pPr algn="ctr"/>
            <a:r>
              <a:rPr lang="ru-RU" dirty="0" smtClean="0"/>
              <a:t>Исследование  упаковок.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19600" y="5943600"/>
            <a:ext cx="4724400" cy="914400"/>
          </a:xfrm>
        </p:spPr>
        <p:txBody>
          <a:bodyPr>
            <a:normAutofit/>
          </a:bodyPr>
          <a:lstStyle/>
          <a:p>
            <a:pPr algn="ctr"/>
            <a:endParaRPr lang="ru-RU" dirty="0" smtClean="0"/>
          </a:p>
        </p:txBody>
      </p:sp>
      <p:pic>
        <p:nvPicPr>
          <p:cNvPr id="1026" name="Picture 2" descr="D:\Лерены документы\ПРЕЗЕНТАЦИИ ЛЕРОЧКИ\800px-Гипермаркет_Магнит_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752600"/>
            <a:ext cx="5486400" cy="411480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 smtClean="0"/>
              <a:t>Конец!</a:t>
            </a:r>
            <a:endParaRPr lang="ru-RU" sz="9600" dirty="0"/>
          </a:p>
        </p:txBody>
      </p:sp>
      <p:pic>
        <p:nvPicPr>
          <p:cNvPr id="1026" name="Picture 2" descr="D:\Лерены документы\ПРЕЗЕНТАЦИИ ЛЕРОЧКИ\15843309705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7951" y="1954720"/>
            <a:ext cx="5975849" cy="3988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 выбрать нужный товар?</a:t>
            </a:r>
            <a:endParaRPr lang="ru-RU" dirty="0"/>
          </a:p>
        </p:txBody>
      </p:sp>
      <p:pic>
        <p:nvPicPr>
          <p:cNvPr id="5" name="Picture 2" descr="D:\Лерены документы\ПРЕЗЕНТАЦИИ ЛЕРОЧКИ\15843309705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676400"/>
            <a:ext cx="7079750" cy="4725734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ШОКОЛАДКА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Форма: прямоугольная,</a:t>
            </a:r>
          </a:p>
          <a:p>
            <a:r>
              <a:rPr lang="ru-RU" sz="2800" dirty="0" smtClean="0"/>
              <a:t>Цвет: белый с красным,</a:t>
            </a:r>
          </a:p>
          <a:p>
            <a:r>
              <a:rPr lang="ru-RU" sz="2800" dirty="0" smtClean="0"/>
              <a:t>Чем привлекает: шоколад могли есть и получать удовольствие  то что  внутри цельные и полезные злаки.</a:t>
            </a: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название: киндер</a:t>
            </a:r>
            <a:endParaRPr lang="ru-RU" sz="2400" dirty="0"/>
          </a:p>
        </p:txBody>
      </p:sp>
      <p:pic>
        <p:nvPicPr>
          <p:cNvPr id="1026" name="Picture 2" descr="D:\Лерены документы\ПРЕЗЕНТАЦИИ ЛЕРОЧКИ\1206341657_food_2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819400"/>
            <a:ext cx="3886200" cy="3200399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ШОКОЛАДКА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Форма: прямоугольная,</a:t>
            </a:r>
          </a:p>
          <a:p>
            <a:r>
              <a:rPr lang="ru-RU" sz="2800" dirty="0" smtClean="0"/>
              <a:t>Цвет: фиолетовый с голубым,</a:t>
            </a:r>
          </a:p>
          <a:p>
            <a:r>
              <a:rPr lang="ru-RU" sz="2800" dirty="0" smtClean="0"/>
              <a:t>Чем привлекает: </a:t>
            </a:r>
          </a:p>
          <a:p>
            <a:pPr>
              <a:buNone/>
            </a:pPr>
            <a:r>
              <a:rPr lang="ru-RU" sz="2800" dirty="0" smtClean="0"/>
              <a:t>когда её едят получают удовольствие  с нежным йогуртом внутри.</a:t>
            </a: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ru-RU" dirty="0" smtClean="0"/>
              <a:t>Название:  милка.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Лерены документы\ПРЕЗЕНТАЦИИ ЛЕРОЧКИ\1399726418_adsvsreality78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67000"/>
            <a:ext cx="3886200" cy="327660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ШОКОЛАДНЫЙ БАТОНЧИК.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Форма: прямоугольная,</a:t>
            </a:r>
          </a:p>
          <a:p>
            <a:r>
              <a:rPr lang="ru-RU" sz="2800" dirty="0" smtClean="0"/>
              <a:t>Цвет: чёрный с золотым,</a:t>
            </a:r>
          </a:p>
          <a:p>
            <a:r>
              <a:rPr lang="ru-RU" sz="2800" dirty="0" smtClean="0"/>
              <a:t>Чем привлекает: внутри нуга и карамель и покрыто молочным шоколадом.</a:t>
            </a: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Название : марс.</a:t>
            </a:r>
            <a:endParaRPr lang="ru-RU" dirty="0"/>
          </a:p>
        </p:txBody>
      </p:sp>
      <p:pic>
        <p:nvPicPr>
          <p:cNvPr id="3074" name="Picture 2" descr="D:\Лерены документы\ПРЕЗЕНТАЦИИ ЛЕРОЧКИ\1270721125_02_adv_and_real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895600"/>
            <a:ext cx="3886200" cy="3200399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ШОКОЛАД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Форма: прямоугольная,</a:t>
            </a:r>
          </a:p>
          <a:p>
            <a:r>
              <a:rPr lang="ru-RU" dirty="0" smtClean="0"/>
              <a:t>Цвет: бежевый,</a:t>
            </a:r>
          </a:p>
          <a:p>
            <a:r>
              <a:rPr lang="ru-RU" dirty="0" smtClean="0"/>
              <a:t>Чем привлекает: нарисован красивый замок 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ru-RU" dirty="0" smtClean="0"/>
              <a:t>Название: русский шоколад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Лерены документы\ПРЕЗЕНТАЦИИ ЛЕРОЧКИ\3-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743200"/>
            <a:ext cx="3886200" cy="320040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КОНФЕТКА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Форма: прямоугольная,</a:t>
            </a:r>
          </a:p>
          <a:p>
            <a:r>
              <a:rPr lang="ru-RU" dirty="0" smtClean="0"/>
              <a:t>Цвет: голубой с синим.</a:t>
            </a:r>
          </a:p>
          <a:p>
            <a:r>
              <a:rPr lang="ru-RU" dirty="0" smtClean="0"/>
              <a:t>Чем привлекает: нарисованная лошадка и необычайно  вкусная конфета.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Название:  лошадка</a:t>
            </a:r>
            <a:endParaRPr lang="ru-RU" dirty="0"/>
          </a:p>
        </p:txBody>
      </p:sp>
      <p:pic>
        <p:nvPicPr>
          <p:cNvPr id="5122" name="Picture 2" descr="D:\Лерены документы\ПРЕЗЕНТАЦИИ ЛЕРОЧКИ\Image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819400"/>
            <a:ext cx="3048000" cy="342900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Печенюшки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Форма: квадратная, </a:t>
            </a:r>
          </a:p>
          <a:p>
            <a:r>
              <a:rPr lang="ru-RU" dirty="0" smtClean="0"/>
              <a:t>Цвет: коричневый с бежевым.</a:t>
            </a:r>
          </a:p>
          <a:p>
            <a:r>
              <a:rPr lang="ru-RU" dirty="0" smtClean="0"/>
              <a:t>Чем привлекает: очень милый гномик.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ru-RU" dirty="0" smtClean="0"/>
              <a:t>Название: </a:t>
            </a:r>
            <a:r>
              <a:rPr lang="ru-RU" dirty="0" err="1" smtClean="0"/>
              <a:t>вкусначок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Лерены документы\ПРЕЗЕНТАЦИИ ЛЕРОЧКИ\!vkusnjchok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819400"/>
            <a:ext cx="3187902" cy="358140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ПЕЧЕНЮШКИ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Форма: прямоугольная,</a:t>
            </a:r>
          </a:p>
          <a:p>
            <a:r>
              <a:rPr lang="ru-RU" dirty="0" smtClean="0"/>
              <a:t>Цвет: желтый с зелёным,</a:t>
            </a:r>
          </a:p>
          <a:p>
            <a:r>
              <a:rPr lang="ru-RU" dirty="0" smtClean="0"/>
              <a:t>Чем привлекает: яркой упаковкой.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Название: </a:t>
            </a:r>
            <a:r>
              <a:rPr lang="ru-RU" dirty="0" err="1" smtClean="0"/>
              <a:t>юбелейное</a:t>
            </a:r>
            <a:r>
              <a:rPr lang="ru-RU" dirty="0" smtClean="0"/>
              <a:t> утреннее</a:t>
            </a:r>
            <a:endParaRPr lang="ru-RU" dirty="0"/>
          </a:p>
        </p:txBody>
      </p:sp>
      <p:pic>
        <p:nvPicPr>
          <p:cNvPr id="7170" name="Picture 2" descr="D:\Лерены документы\ПРЕЗЕНТАЦИИ ЛЕРОЧКИ\file134329478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590800"/>
            <a:ext cx="3886200" cy="365760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113</TotalTime>
  <Words>186</Words>
  <Application>Microsoft Office PowerPoint</Application>
  <PresentationFormat>Экран (4:3)</PresentationFormat>
  <Paragraphs>40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Tw Cen MT</vt:lpstr>
      <vt:lpstr>Wingdings</vt:lpstr>
      <vt:lpstr>Wingdings 2</vt:lpstr>
      <vt:lpstr>Обычная</vt:lpstr>
      <vt:lpstr>Исследование  упаковок.</vt:lpstr>
      <vt:lpstr>Как выбрать нужный товар?</vt:lpstr>
      <vt:lpstr>ШОКОЛАДКА</vt:lpstr>
      <vt:lpstr>ШОКОЛАДКА</vt:lpstr>
      <vt:lpstr>ШОКОЛАДНЫЙ БАТОНЧИК.</vt:lpstr>
      <vt:lpstr>ШОКОЛАД</vt:lpstr>
      <vt:lpstr>КОНФЕТКА</vt:lpstr>
      <vt:lpstr>Печенюшки</vt:lpstr>
      <vt:lpstr>ПЕЧЕНЮШКИ</vt:lpstr>
      <vt:lpstr>Конец!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Исследование  упаковок.</dc:title>
  <cp:lastModifiedBy>Home</cp:lastModifiedBy>
  <cp:revision>31</cp:revision>
  <dcterms:modified xsi:type="dcterms:W3CDTF">2024-02-11T15:44:43Z</dcterms:modified>
</cp:coreProperties>
</file>