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308" r:id="rId2"/>
    <p:sldId id="290" r:id="rId3"/>
    <p:sldId id="334" r:id="rId4"/>
    <p:sldId id="335" r:id="rId5"/>
    <p:sldId id="333" r:id="rId6"/>
    <p:sldId id="336" r:id="rId7"/>
    <p:sldId id="337" r:id="rId8"/>
    <p:sldId id="338" r:id="rId9"/>
    <p:sldId id="339" r:id="rId10"/>
    <p:sldId id="340" r:id="rId11"/>
    <p:sldId id="341" r:id="rId12"/>
    <p:sldId id="321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2" autoAdjust="0"/>
    <p:restoredTop sz="94660"/>
  </p:normalViewPr>
  <p:slideViewPr>
    <p:cSldViewPr>
      <p:cViewPr varScale="1">
        <p:scale>
          <a:sx n="68" d="100"/>
          <a:sy n="68" d="100"/>
        </p:scale>
        <p:origin x="142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9C8D4-1A75-46D3-A299-95EB952EAB69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FFFB97-C8F8-4FBB-861F-831D3C932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150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352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3551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961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9488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719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5796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685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36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47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338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55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022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47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827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AF0FC-8D29-4ECE-9456-89F12D02D114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07D5B83-277A-4D99-A63D-F00327472D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606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387424"/>
            <a:ext cx="7092280" cy="1872208"/>
          </a:xfrm>
        </p:spPr>
        <p:txBody>
          <a:bodyPr>
            <a:normAutofit/>
          </a:bodyPr>
          <a:lstStyle/>
          <a:p>
            <a:r>
              <a:rPr lang="ru-RU" sz="4000" b="1" i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Легопутешествие</a:t>
            </a: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 по Дороге Жизни</a:t>
            </a:r>
            <a:endParaRPr lang="ru-RU" sz="40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445224"/>
            <a:ext cx="3923928" cy="970154"/>
          </a:xfrm>
        </p:spPr>
        <p:txBody>
          <a:bodyPr>
            <a:normAutofit fontScale="70000" lnSpcReduction="20000"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Воспитатель: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Турыгина Елена Владимировна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МОУ СОШ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“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Свердловский ЦО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”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30" name="Picture 6" descr="C:\Users\User\Desktop\2020-01-15_23h46_4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53704" y="3700172"/>
            <a:ext cx="2256663" cy="1512168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F1C272-2046-865D-0407-1F9EDFCBC3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" y="1717668"/>
            <a:ext cx="5259313" cy="49688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6A904F-6001-ED24-7A23-41C3D9A75D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752528" cy="299695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9AFD86-3F0B-DCBB-B189-9DF6F589DB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924944"/>
            <a:ext cx="5040560" cy="37444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8F1A8B-12CD-EE55-09DE-0893D01E16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76" y="3429000"/>
            <a:ext cx="3563888" cy="32403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4900229-1B75-EFFB-A446-593FFF6698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304" y="188640"/>
            <a:ext cx="403244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8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2A28EFC-8274-B34A-82C2-B3F2435EFA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84976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43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7886700" cy="1656183"/>
          </a:xfrm>
        </p:spPr>
        <p:txBody>
          <a:bodyPr/>
          <a:lstStyle/>
          <a:p>
            <a:pPr algn="ctr"/>
            <a:r>
              <a:rPr lang="ru-RU" b="1" dirty="0"/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986714" cy="1872208"/>
          </a:xfrm>
        </p:spPr>
        <p:txBody>
          <a:bodyPr>
            <a:noAutofit/>
          </a:bodyPr>
          <a:lstStyle/>
          <a:p>
            <a:pPr algn="just"/>
            <a:r>
              <a:rPr lang="ru-RU" dirty="0"/>
              <a:t>	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LEGO-технология - одна из современных и распространенных педагогических систем, использующая трехмерные модели реального мира и предметно-игровую среду обучения и развития ребенка.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276872"/>
            <a:ext cx="3816424" cy="4392488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LEGO-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технология – это совокупность приемов и способов конструирования, направленных на реализацию конкретной образовательной цели через систему тщательно продуманных заданий, из разнообразных конструкторов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объединяет в себе элементы игры и экспериментирования</a:t>
            </a: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  <a:p>
            <a:pPr algn="just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B83511-B40B-5486-FEA7-56B5031D8F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653" y="1844824"/>
            <a:ext cx="4776811" cy="482453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A2D63-CE64-EFEC-E04C-DAD7AC2E8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8138864" cy="389952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</a:t>
            </a:r>
            <a:r>
              <a:rPr lang="ru-RU" sz="2200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проекта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информационно-познавательный, групповой, игровой, краткосрочный.</a:t>
            </a:r>
            <a:br>
              <a:rPr lang="ru-RU" sz="22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реализации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ноябрь 2023 г.</a:t>
            </a:r>
            <a:br>
              <a:rPr lang="ru-RU" sz="22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Участники: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дети, воспитатели.</a:t>
            </a:r>
            <a:br>
              <a:rPr lang="ru-RU" sz="22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содержанию: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обучающий.</a:t>
            </a:r>
            <a:br>
              <a:rPr lang="ru-RU" sz="18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ru-RU" sz="1800" b="1" u="sng" dirty="0">
                <a:solidFill>
                  <a:schemeClr val="accent2">
                    <a:lumMod val="50000"/>
                  </a:schemeClr>
                </a:solidFill>
              </a:rPr>
            </a:br>
            <a:br>
              <a:rPr lang="ru-RU" sz="1800" b="1" u="sng" dirty="0">
                <a:solidFill>
                  <a:schemeClr val="accent2">
                    <a:lumMod val="50000"/>
                  </a:schemeClr>
                </a:solidFill>
              </a:rPr>
            </a:br>
            <a:br>
              <a:rPr lang="ru-RU" sz="1800" b="1" u="sng" dirty="0">
                <a:solidFill>
                  <a:schemeClr val="accent2">
                    <a:lumMod val="50000"/>
                  </a:schemeClr>
                </a:solidFill>
              </a:rPr>
            </a:br>
            <a:br>
              <a:rPr lang="ru-RU" sz="1800" b="1" u="sng" dirty="0">
                <a:solidFill>
                  <a:schemeClr val="accent2">
                    <a:lumMod val="50000"/>
                  </a:schemeClr>
                </a:solidFill>
              </a:rPr>
            </a:br>
            <a:br>
              <a:rPr lang="ru-RU" sz="1800" b="1" u="sng" dirty="0">
                <a:solidFill>
                  <a:schemeClr val="accent2">
                    <a:lumMod val="50000"/>
                  </a:schemeClr>
                </a:solidFill>
              </a:rPr>
            </a:br>
            <a:br>
              <a:rPr lang="ru-RU" sz="1800" b="1" u="sng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18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5501FA-A775-CC44-E54A-A981859DC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9512" y="3068960"/>
            <a:ext cx="8640960" cy="3672408"/>
          </a:xfrm>
        </p:spPr>
        <p:txBody>
          <a:bodyPr>
            <a:normAutofit lnSpcReduction="10000"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Содействовать развитию у детей дошкольного возраста способностей к техническому творчеству, предоставить им возможность творческой самореализации посредством овладения LEGO -конструированием. </a:t>
            </a:r>
            <a:endParaRPr lang="ru-RU" sz="2000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Систематические, планомерные и целенаправленные занятия с конструктором ЛЕГО способствуют формированию творческих и интеллектуальных способностей детей.</a:t>
            </a:r>
            <a:endParaRPr lang="ru-RU" sz="2000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96C67A-354A-40EE-610B-E79DE5EF5F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59" y="1124744"/>
            <a:ext cx="417646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6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59031-5586-1EBF-64A0-54A42C372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609600"/>
            <a:ext cx="8138865" cy="5915744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32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br>
              <a:rPr lang="ru-RU" sz="32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u="sng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Образовательные:</a:t>
            </a:r>
            <a:br>
              <a:rPr lang="ru-RU" sz="2000" b="1" u="sng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обучать конструированию по образцу, по заданной схеме, по замыслу;</a:t>
            </a:r>
            <a:br>
              <a:rPr lang="ru-RU" sz="2000" b="1" u="sng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совершенствовать коммуникативные навыки детей при работе в паре, коллективе.</a:t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u="sng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u="sng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Развивающие:</a:t>
            </a:r>
            <a:br>
              <a:rPr lang="ru-RU" sz="2000" b="1" u="sng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у дошкольников интерес к моделированию и конструированию, стимулировать детское техническое творчество;</a:t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постараться построить военную технику ВОВ;</a:t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создать композицию Дорога Жизни по Ладожскому озеру.</a:t>
            </a:r>
            <a:b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u="sng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u="sng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Воспитательные:</a:t>
            </a:r>
            <a:br>
              <a:rPr lang="ru-RU" sz="3200" b="1" u="sng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формировать предпосылки учебной деятельности: умение и желание трудиться, выполнять задания в соответствии с инструкцией и поставленной целью, доводить начатое дело до конца, планировать будущую работу.</a:t>
            </a:r>
            <a:br>
              <a:rPr lang="ru-RU" sz="22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B3E64C-3940-5627-0CB4-5C43D96B69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047" y="116632"/>
            <a:ext cx="3415308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863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6741368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15000"/>
              </a:lnSpc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Подготовительный этап: </a:t>
            </a:r>
            <a:br>
              <a:rPr lang="ru-RU" sz="18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зучить разнообразие видов ЛЕГО-конструктора.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роанализировать виды и назначение ЛЕГО-конструкторов.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изучить  схемы построения.</a:t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Предполагаемый результат:</a:t>
            </a:r>
            <a:br>
              <a:rPr lang="ru-RU" sz="18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детей появится интерес к самостоятельному изготовлению построек, умение применять полученные знания при проектировании и сборке конструкций, познавательная активность, воображение, фантазия и творческая инициатива.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Сформируются конструкторские умения и навыки, умение анализировать предмет, выделять его характерные особенности, основные части, устанавливать связь между их назначением и строением.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Совершенствуются коммуникативные навыки детей при работе в паре, коллективе, распределении обязанностей.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Сформируются предпосылки учебной деятельности: умение и желание трудиться, выполнять задания в соответствии с инструкцией и поставленной целью, доводить начатое дело до конца, планировать будущую работу.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Чувство радости от совместного труда, общения, игры.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32FCC6-48FA-28E6-0616-AF3CB1DAE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609600"/>
            <a:ext cx="8282881" cy="6131768"/>
          </a:xfrm>
        </p:spPr>
        <p:txBody>
          <a:bodyPr>
            <a:normAutofit fontScale="90000"/>
          </a:bodyPr>
          <a:lstStyle/>
          <a:p>
            <a:r>
              <a:rPr lang="ru-RU" sz="31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реализации проекта</a:t>
            </a:r>
            <a:br>
              <a:rPr lang="ru-RU" sz="3600" b="1" u="sng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b="1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Подготовительный</a:t>
            </a:r>
            <a:br>
              <a:rPr lang="ru-RU" sz="1800" b="1" u="sng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b="1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b="1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b="1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b="1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b="1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Актуальность темы;</a:t>
            </a:r>
            <a:b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Составление плана работы по проекту;</a:t>
            </a:r>
            <a:b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Создание условий для реализации проекта;</a:t>
            </a:r>
            <a:b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Показ </a:t>
            </a:r>
            <a: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информации и материалов по теме проекта;</a:t>
            </a:r>
            <a:b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Подбор литературы по теме проекта;</a:t>
            </a:r>
            <a:b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Подготовка наглядного иллюстративного материала </a:t>
            </a:r>
            <a:r>
              <a:rPr lang="ru-RU" sz="27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(схемы)</a:t>
            </a:r>
            <a:r>
              <a:rPr lang="ru-RU" sz="27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br>
              <a:rPr lang="ru-RU" sz="2700" dirty="0">
                <a:solidFill>
                  <a:schemeClr val="bg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ru-RU" sz="3600" b="1" u="sng" dirty="0">
                <a:solidFill>
                  <a:schemeClr val="bg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ru-RU" sz="3600" b="1" u="sng" dirty="0">
                <a:solidFill>
                  <a:schemeClr val="bg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600" b="1" u="sng" dirty="0">
                <a:solidFill>
                  <a:schemeClr val="bg2">
                    <a:lumMod val="1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723173-9042-2B8C-D180-F1646D52B4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979" y="1124744"/>
            <a:ext cx="5143500" cy="340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894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90D859-39F7-3220-436C-654601BE9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22" y="260648"/>
            <a:ext cx="8639942" cy="659735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просмотр документальных фильмов про Дорогу Жизни;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чтение художественной литературы;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раскраски 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1600" dirty="0"/>
            </a:b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1600" dirty="0"/>
              <a:t>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;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D96120-2D06-03CC-50FC-A018FF03D5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20888"/>
            <a:ext cx="3735603" cy="43204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C496E8-0D04-6C32-0E6A-4ED5D22A9D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200" y="1772816"/>
            <a:ext cx="4690279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56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545ED-FC6C-0EA1-A0C2-F0473ACB4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Заключительный: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6C0F8F-F68F-DFC2-4C10-23C417E6A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340768"/>
            <a:ext cx="6347714" cy="47005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Объединение моделей  в единый замысел, создание сюжета, обыгрывание построек, выставка работ</a:t>
            </a:r>
          </a:p>
          <a:p>
            <a:pPr marL="0" indent="0">
              <a:buNone/>
            </a:pPr>
            <a:endParaRPr lang="ru-RU" sz="1800" b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 проекта:</a:t>
            </a:r>
            <a:endParaRPr lang="ru-RU" sz="180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итогам проекта можно сказать, что использование имеющихся у детей навыков конструирования  приобретенных на занятиях по ЛЕГО - конструированию, всесторонне развивают ребенка в различных видах деятельности через применение технологии ЛЕГО—конструирования, помогают дошкольникам войти в мир социального опыта. У детей складывается единое и целостное представление о предметном и социальном мире. Так же могут пригодиться нам в будущей взрослой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181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9699A4-682D-3A80-B28E-3BD983FCFE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12968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95900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971</TotalTime>
  <Words>597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 3</vt:lpstr>
      <vt:lpstr>Аспект</vt:lpstr>
      <vt:lpstr>Легопутешествие по Дороге Жизни</vt:lpstr>
      <vt:lpstr> LEGO-технология - одна из современных и распространенных педагогических систем, использующая трехмерные модели реального мира и предметно-игровую среду обучения и развития ребенка.</vt:lpstr>
      <vt:lpstr>Тип проекта: информационно-познавательный, групповой, игровой, краткосрочный. Срок реализации: ноябрь 2023 г. Участники: дети, воспитатели. По содержанию: обучающий.       </vt:lpstr>
      <vt:lpstr>Задачи:   Образовательные: - обучать конструированию по образцу, по заданной схеме, по замыслу; - совершенствовать коммуникативные навыки детей при работе в паре, коллективе.  Развивающие: - развивать у дошкольников интерес к моделированию и конструированию, стимулировать детское техническое творчество; - постараться построить военную технику ВОВ; - создать композицию Дорога Жизни по Ладожскому озеру.  Воспитательные: - формировать предпосылки учебной деятельности: умение и желание трудиться, выполнять задания в соответствии с инструкцией и поставленной целью, доводить начатое дело до конца, планировать будущую работу.    </vt:lpstr>
      <vt:lpstr>  Подготовительный этап:   - изучить разнообразие видов ЛЕГО-конструктора. - проанализировать виды и назначение ЛЕГО-конструкторов. - изучить  схемы построения.   Предполагаемый результат:  У детей появится интерес к самостоятельному изготовлению построек, умение применять полученные знания при проектировании и сборке конструкций, познавательная активность, воображение, фантазия и творческая инициатива. Сформируются конструкторские умения и навыки, умение анализировать предмет, выделять его характерные особенности, основные части, устанавливать связь между их назначением и строением. Совершенствуются коммуникативные навыки детей при работе в паре, коллективе, распределении обязанностей. Сформируются предпосылки учебной деятельности: умение и желание трудиться, выполнять задания в соответствии с инструкцией и поставленной целью, доводить начатое дело до конца, планировать будущую работу.  Чувство радости от совместного труда, общения, игры. </vt:lpstr>
      <vt:lpstr>Этапы реализации проекта  Подготовительный      - Актуальность темы; - Составление плана работы по проекту; - Создание условий для реализации проекта; - Показ информации и материалов по теме проекта; - Подбор литературы по теме проекта; - Подготовка наглядного иллюстративного материала (схемы). -     </vt:lpstr>
      <vt:lpstr>Основной - просмотр документальных фильмов про Дорогу Жизни; - чтение художественной литературы; - раскраски “Лего”; - конструирование ;  </vt:lpstr>
      <vt:lpstr>Заключительный: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конструирования и робототехники</dc:title>
  <dc:creator>User</dc:creator>
  <cp:lastModifiedBy>Елена Турыгина</cp:lastModifiedBy>
  <cp:revision>108</cp:revision>
  <dcterms:created xsi:type="dcterms:W3CDTF">2015-02-15T14:40:51Z</dcterms:created>
  <dcterms:modified xsi:type="dcterms:W3CDTF">2023-11-23T05:50:08Z</dcterms:modified>
</cp:coreProperties>
</file>