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11.02.2024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0"/>
            <a:ext cx="8424936" cy="63709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Задание расставить знаки препинания, составить схемы предложений с прямой речью.</a:t>
            </a:r>
          </a:p>
          <a:p>
            <a:endParaRPr lang="ru-RU" sz="2400" b="1" dirty="0" smtClean="0"/>
          </a:p>
          <a:p>
            <a:pPr marL="342900" indent="-342900">
              <a:buAutoNum type="arabicPeriod"/>
            </a:pPr>
            <a:r>
              <a:rPr lang="ru-RU" sz="2400" b="1" dirty="0" smtClean="0"/>
              <a:t>Учитель сказал ваш класс пойдёт на экскурсию!</a:t>
            </a:r>
          </a:p>
          <a:p>
            <a:pPr marL="342900" indent="-342900">
              <a:buAutoNum type="arabicPeriod"/>
            </a:pPr>
            <a:r>
              <a:rPr lang="ru-RU" sz="2400" b="1" dirty="0" smtClean="0"/>
              <a:t> </a:t>
            </a:r>
            <a:r>
              <a:rPr lang="ru-RU" sz="2400" b="1" dirty="0" smtClean="0"/>
              <a:t>Тренер посоветовал мне ты глубже дыши!</a:t>
            </a:r>
          </a:p>
          <a:p>
            <a:pPr marL="342900" indent="-342900">
              <a:buAutoNum type="arabicPeriod"/>
            </a:pPr>
            <a:r>
              <a:rPr lang="ru-RU" sz="2400" b="1" dirty="0" smtClean="0"/>
              <a:t> </a:t>
            </a:r>
            <a:r>
              <a:rPr lang="ru-RU" sz="2400" b="1" dirty="0" smtClean="0"/>
              <a:t>Какая у вас была температура спросил врач.</a:t>
            </a:r>
          </a:p>
          <a:p>
            <a:pPr marL="342900" indent="-342900">
              <a:buAutoNum type="arabicPeriod"/>
            </a:pPr>
            <a:r>
              <a:rPr lang="ru-RU" sz="2400" b="1" dirty="0" smtClean="0"/>
              <a:t> Л</a:t>
            </a:r>
            <a:r>
              <a:rPr lang="ru-RU" sz="2400" b="1" dirty="0" smtClean="0"/>
              <a:t>есничий сказал я видел на озере лебедей.</a:t>
            </a:r>
          </a:p>
          <a:p>
            <a:pPr marL="342900" indent="-342900">
              <a:buAutoNum type="arabicPeriod"/>
            </a:pPr>
            <a:r>
              <a:rPr lang="ru-RU" sz="2400" b="1" dirty="0" smtClean="0"/>
              <a:t> К</a:t>
            </a:r>
            <a:r>
              <a:rPr lang="ru-RU" sz="2400" b="1" dirty="0" smtClean="0"/>
              <a:t>апитан приказал шлюпки на воду! </a:t>
            </a:r>
          </a:p>
          <a:p>
            <a:pPr marL="342900" indent="-342900">
              <a:buAutoNum type="arabicPeriod"/>
            </a:pPr>
            <a:r>
              <a:rPr lang="ru-RU" sz="2400" b="1" dirty="0" smtClean="0"/>
              <a:t> К</a:t>
            </a:r>
            <a:r>
              <a:rPr lang="ru-RU" sz="2400" b="1" dirty="0" smtClean="0"/>
              <a:t>оторый час спросил я.</a:t>
            </a:r>
          </a:p>
          <a:p>
            <a:pPr marL="342900" indent="-342900">
              <a:buAutoNum type="arabicPeriod"/>
            </a:pPr>
            <a:r>
              <a:rPr lang="ru-RU" sz="2400" b="1" dirty="0" smtClean="0"/>
              <a:t> М</a:t>
            </a:r>
            <a:r>
              <a:rPr lang="ru-RU" sz="2400" b="1" dirty="0" smtClean="0"/>
              <a:t>ы спросили встречных куда едете?</a:t>
            </a:r>
          </a:p>
          <a:p>
            <a:pPr marL="342900" indent="-342900">
              <a:buAutoNum type="arabicPeriod"/>
            </a:pPr>
            <a:r>
              <a:rPr lang="ru-RU" sz="2400" b="1" dirty="0" smtClean="0"/>
              <a:t> </a:t>
            </a:r>
            <a:r>
              <a:rPr lang="ru-RU" sz="2400" b="1" dirty="0" smtClean="0"/>
              <a:t>Ребята кто из вас дежурит спросил учитель.</a:t>
            </a:r>
          </a:p>
          <a:p>
            <a:pPr marL="342900" indent="-342900">
              <a:buAutoNum type="arabicPeriod"/>
            </a:pPr>
            <a:r>
              <a:rPr lang="ru-RU" sz="2400" b="1" dirty="0" smtClean="0"/>
              <a:t> </a:t>
            </a:r>
            <a:r>
              <a:rPr lang="ru-RU" sz="2400" b="1" dirty="0" smtClean="0"/>
              <a:t>Мама спросила Саша как это вышло?</a:t>
            </a:r>
          </a:p>
          <a:p>
            <a:pPr marL="342900" indent="-342900">
              <a:buAutoNum type="arabicPeriod"/>
            </a:pPr>
            <a:r>
              <a:rPr lang="ru-RU" sz="2400" b="1" dirty="0" smtClean="0"/>
              <a:t> </a:t>
            </a:r>
            <a:r>
              <a:rPr lang="ru-RU" sz="2400" b="1" dirty="0" smtClean="0"/>
              <a:t>Я спросила у одноклассника ты точно сможешь решить задачу?</a:t>
            </a:r>
          </a:p>
          <a:p>
            <a:pPr marL="342900" indent="-342900">
              <a:buAutoNum type="arabicPeriod"/>
            </a:pPr>
            <a:r>
              <a:rPr lang="ru-RU" sz="2400" b="1" dirty="0" smtClean="0"/>
              <a:t> </a:t>
            </a:r>
            <a:r>
              <a:rPr lang="ru-RU" sz="2400" b="1" dirty="0" smtClean="0"/>
              <a:t>Это очень плохо сказал командир серьёзно.</a:t>
            </a:r>
          </a:p>
          <a:p>
            <a:pPr marL="342900" indent="-342900">
              <a:buAutoNum type="arabicPeriod"/>
            </a:pPr>
            <a:r>
              <a:rPr lang="ru-RU" sz="2400" b="1" dirty="0" smtClean="0"/>
              <a:t> </a:t>
            </a:r>
            <a:r>
              <a:rPr lang="ru-RU" sz="2400" b="1" dirty="0" smtClean="0"/>
              <a:t>Ребята приведите в порядок свои рабочие места попросил учитель.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картин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27584" y="332656"/>
            <a:ext cx="6667500" cy="292417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83568" y="3717032"/>
            <a:ext cx="7416824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Составьте и запишите предложения по схемам:</a:t>
            </a:r>
          </a:p>
          <a:p>
            <a:endParaRPr lang="ru-RU" sz="2400" b="1" dirty="0" smtClean="0"/>
          </a:p>
          <a:p>
            <a:pPr marL="342900" indent="-342900">
              <a:buAutoNum type="arabicPeriod"/>
            </a:pPr>
            <a:r>
              <a:rPr lang="ru-RU" sz="2400" b="1" dirty="0" smtClean="0"/>
              <a:t>«П!» – а.</a:t>
            </a:r>
          </a:p>
          <a:p>
            <a:pPr marL="342900" indent="-342900">
              <a:buAutoNum type="arabicPeriod"/>
            </a:pPr>
            <a:r>
              <a:rPr lang="ru-RU" sz="2400" b="1" dirty="0" smtClean="0"/>
              <a:t> </a:t>
            </a:r>
            <a:r>
              <a:rPr lang="ru-RU" sz="2400" b="1" dirty="0" smtClean="0"/>
              <a:t>А: «П?»</a:t>
            </a:r>
          </a:p>
          <a:p>
            <a:pPr marL="342900" indent="-342900">
              <a:buAutoNum type="arabicPeriod"/>
            </a:pPr>
            <a:r>
              <a:rPr lang="ru-RU" sz="2400" b="1" dirty="0" smtClean="0"/>
              <a:t> </a:t>
            </a:r>
            <a:r>
              <a:rPr lang="ru-RU" sz="2400" b="1" dirty="0" smtClean="0"/>
              <a:t>«П?» – а.</a:t>
            </a:r>
          </a:p>
          <a:p>
            <a:pPr marL="342900" indent="-342900">
              <a:buAutoNum type="arabicPeriod"/>
            </a:pPr>
            <a:r>
              <a:rPr lang="ru-RU" sz="2400" b="1" dirty="0" smtClean="0"/>
              <a:t> </a:t>
            </a:r>
            <a:r>
              <a:rPr lang="ru-RU" sz="2400" b="1" dirty="0" smtClean="0"/>
              <a:t>«П», - а.</a:t>
            </a:r>
          </a:p>
          <a:p>
            <a:pPr marL="342900" indent="-342900">
              <a:buAutoNum type="arabicPeriod"/>
            </a:pPr>
            <a:r>
              <a:rPr lang="ru-RU" sz="2400" b="1" dirty="0" smtClean="0"/>
              <a:t>А: «П!»</a:t>
            </a:r>
            <a:endParaRPr lang="ru-RU" sz="2400" b="1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151</Words>
  <Application>Microsoft Office PowerPoint</Application>
  <PresentationFormat>Экран (4:3)</PresentationFormat>
  <Paragraphs>21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Тема Office</vt:lpstr>
      <vt:lpstr>Слайд 1</vt:lpstr>
      <vt:lpstr>Слайд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Ludmila</dc:creator>
  <cp:lastModifiedBy>Ludmila</cp:lastModifiedBy>
  <cp:revision>1</cp:revision>
  <dcterms:created xsi:type="dcterms:W3CDTF">2024-02-11T14:55:52Z</dcterms:created>
  <dcterms:modified xsi:type="dcterms:W3CDTF">2024-02-11T15:04:46Z</dcterms:modified>
</cp:coreProperties>
</file>