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959C-26ED-4FAF-B3ED-910C692FB7C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1253-E235-4B81-A9B3-D62CAAF9FD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709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959C-26ED-4FAF-B3ED-910C692FB7C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1253-E235-4B81-A9B3-D62CAAF9FD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358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959C-26ED-4FAF-B3ED-910C692FB7C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1253-E235-4B81-A9B3-D62CAAF9FD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222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959C-26ED-4FAF-B3ED-910C692FB7C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1253-E235-4B81-A9B3-D62CAAF9FD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404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959C-26ED-4FAF-B3ED-910C692FB7C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1253-E235-4B81-A9B3-D62CAAF9FD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688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959C-26ED-4FAF-B3ED-910C692FB7C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1253-E235-4B81-A9B3-D62CAAF9FD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014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959C-26ED-4FAF-B3ED-910C692FB7C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1253-E235-4B81-A9B3-D62CAAF9FD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635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959C-26ED-4FAF-B3ED-910C692FB7C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1253-E235-4B81-A9B3-D62CAAF9FD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337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959C-26ED-4FAF-B3ED-910C692FB7C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1253-E235-4B81-A9B3-D62CAAF9FD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258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959C-26ED-4FAF-B3ED-910C692FB7C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1253-E235-4B81-A9B3-D62CAAF9FD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078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959C-26ED-4FAF-B3ED-910C692FB7C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1253-E235-4B81-A9B3-D62CAAF9FD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29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3959C-26ED-4FAF-B3ED-910C692FB7CB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F1253-E235-4B81-A9B3-D62CAAF9FD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956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3" y="18574"/>
            <a:ext cx="9050014" cy="682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382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221088"/>
            <a:ext cx="8748464" cy="2518008"/>
          </a:xfrm>
        </p:spPr>
      </p:pic>
      <p:sp>
        <p:nvSpPr>
          <p:cNvPr id="5" name="Прямоугольник 4"/>
          <p:cNvSpPr/>
          <p:nvPr/>
        </p:nvSpPr>
        <p:spPr>
          <a:xfrm>
            <a:off x="3347864" y="0"/>
            <a:ext cx="324036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-3432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664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3" y="0"/>
            <a:ext cx="9134911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32656"/>
            <a:ext cx="6811337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159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6" y="0"/>
            <a:ext cx="9111944" cy="6833958"/>
          </a:xfrm>
        </p:spPr>
      </p:pic>
    </p:spTree>
    <p:extLst>
      <p:ext uri="{BB962C8B-B14F-4D97-AF65-F5344CB8AC3E}">
        <p14:creationId xmlns:p14="http://schemas.microsoft.com/office/powerpoint/2010/main" val="2962000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197"/>
            <a:ext cx="9144000" cy="6870198"/>
          </a:xfrm>
        </p:spPr>
      </p:pic>
      <p:sp>
        <p:nvSpPr>
          <p:cNvPr id="5" name="TextBox 4"/>
          <p:cNvSpPr txBox="1"/>
          <p:nvPr/>
        </p:nvSpPr>
        <p:spPr>
          <a:xfrm>
            <a:off x="251520" y="5733256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Ставим глагол в Н.Ф. (что делать/ что сделать?), какая гласная перед ТЬ, такая и перед 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3256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48680"/>
            <a:ext cx="8901308" cy="4953184"/>
          </a:xfrm>
        </p:spPr>
      </p:pic>
    </p:spTree>
    <p:extLst>
      <p:ext uri="{BB962C8B-B14F-4D97-AF65-F5344CB8AC3E}">
        <p14:creationId xmlns:p14="http://schemas.microsoft.com/office/powerpoint/2010/main" val="1370338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183739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4" y="0"/>
            <a:ext cx="9231896" cy="6923922"/>
          </a:xfrm>
        </p:spPr>
      </p:pic>
    </p:spTree>
    <p:extLst>
      <p:ext uri="{BB962C8B-B14F-4D97-AF65-F5344CB8AC3E}">
        <p14:creationId xmlns:p14="http://schemas.microsoft.com/office/powerpoint/2010/main" val="3915971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" y="0"/>
            <a:ext cx="9030736" cy="6764233"/>
          </a:xfrm>
        </p:spPr>
      </p:pic>
    </p:spTree>
    <p:extLst>
      <p:ext uri="{BB962C8B-B14F-4D97-AF65-F5344CB8AC3E}">
        <p14:creationId xmlns:p14="http://schemas.microsoft.com/office/powerpoint/2010/main" val="1053902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0" y="-13696"/>
            <a:ext cx="9164472" cy="6873354"/>
          </a:xfrm>
        </p:spPr>
      </p:pic>
    </p:spTree>
    <p:extLst>
      <p:ext uri="{BB962C8B-B14F-4D97-AF65-F5344CB8AC3E}">
        <p14:creationId xmlns:p14="http://schemas.microsoft.com/office/powerpoint/2010/main" val="18487928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21</Words>
  <Application>Microsoft Office PowerPoint</Application>
  <PresentationFormat>Экран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3</cp:revision>
  <dcterms:created xsi:type="dcterms:W3CDTF">2024-02-10T17:01:07Z</dcterms:created>
  <dcterms:modified xsi:type="dcterms:W3CDTF">2024-02-11T15:00:32Z</dcterms:modified>
</cp:coreProperties>
</file>