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74" r:id="rId6"/>
    <p:sldId id="276" r:id="rId7"/>
    <p:sldId id="259" r:id="rId8"/>
    <p:sldId id="264" r:id="rId9"/>
    <p:sldId id="270" r:id="rId10"/>
    <p:sldId id="262" r:id="rId11"/>
    <p:sldId id="267" r:id="rId12"/>
    <p:sldId id="271" r:id="rId13"/>
    <p:sldId id="263" r:id="rId14"/>
    <p:sldId id="268" r:id="rId15"/>
    <p:sldId id="272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59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slide" Target="../slides/slide10.xml"/><Relationship Id="rId1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3D8310-CF57-4629-A999-402FDD9DE5A7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0553C7A-1F34-453E-8F8B-9648EC866C21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1" action="ppaction://hlinksldjump"/>
            </a:rPr>
            <a:t>Affirmative sentences</a:t>
          </a:r>
          <a:endParaRPr lang="ru-RU" dirty="0"/>
        </a:p>
      </dgm:t>
    </dgm:pt>
    <dgm:pt modelId="{5B56D890-1AAC-42F4-90EB-562A74EF0D93}" type="parTrans" cxnId="{9856AC6D-7F18-42E0-96AD-D9DF38E2A9A0}">
      <dgm:prSet/>
      <dgm:spPr/>
      <dgm:t>
        <a:bodyPr/>
        <a:lstStyle/>
        <a:p>
          <a:endParaRPr lang="ru-RU"/>
        </a:p>
      </dgm:t>
    </dgm:pt>
    <dgm:pt modelId="{6BD68297-8329-4B76-9E75-637AF5AD5737}" type="sibTrans" cxnId="{9856AC6D-7F18-42E0-96AD-D9DF38E2A9A0}">
      <dgm:prSet/>
      <dgm:spPr/>
      <dgm:t>
        <a:bodyPr/>
        <a:lstStyle/>
        <a:p>
          <a:endParaRPr lang="ru-RU"/>
        </a:p>
      </dgm:t>
    </dgm:pt>
    <dgm:pt modelId="{BC5F486E-5AB4-4A5A-A1CD-EBECC5E0BA7A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2" action="ppaction://hlinksldjump"/>
            </a:rPr>
            <a:t>Negative sentences</a:t>
          </a:r>
          <a:endParaRPr lang="ru-RU" dirty="0"/>
        </a:p>
      </dgm:t>
    </dgm:pt>
    <dgm:pt modelId="{FBF766A6-5D88-42CB-BAEE-2EE93D55465D}" type="parTrans" cxnId="{8EC208F8-0E3B-4DC4-8014-D2BD095861A8}">
      <dgm:prSet/>
      <dgm:spPr/>
      <dgm:t>
        <a:bodyPr/>
        <a:lstStyle/>
        <a:p>
          <a:endParaRPr lang="ru-RU"/>
        </a:p>
      </dgm:t>
    </dgm:pt>
    <dgm:pt modelId="{BD2F6580-E021-457C-A278-F3C1AEE7D849}" type="sibTrans" cxnId="{8EC208F8-0E3B-4DC4-8014-D2BD095861A8}">
      <dgm:prSet/>
      <dgm:spPr/>
      <dgm:t>
        <a:bodyPr/>
        <a:lstStyle/>
        <a:p>
          <a:endParaRPr lang="ru-RU"/>
        </a:p>
      </dgm:t>
    </dgm:pt>
    <dgm:pt modelId="{8A1B92FA-9C41-48A7-9C74-58E95EF5DA00}">
      <dgm:prSet phldrT="[Текст]"/>
      <dgm:spPr/>
      <dgm:t>
        <a:bodyPr/>
        <a:lstStyle/>
        <a:p>
          <a:r>
            <a:rPr lang="en-US" dirty="0" smtClean="0">
              <a:hlinkClick xmlns:r="http://schemas.openxmlformats.org/officeDocument/2006/relationships" r:id="rId3" action="ppaction://hlinksldjump"/>
            </a:rPr>
            <a:t>Interrogative sentences</a:t>
          </a:r>
          <a:endParaRPr lang="ru-RU" dirty="0"/>
        </a:p>
      </dgm:t>
    </dgm:pt>
    <dgm:pt modelId="{0D2CDE66-4271-41E0-A7C6-C8E1128DF013}" type="parTrans" cxnId="{DA0AC2AC-AD02-4580-89A2-48AE07C2A59E}">
      <dgm:prSet/>
      <dgm:spPr/>
      <dgm:t>
        <a:bodyPr/>
        <a:lstStyle/>
        <a:p>
          <a:endParaRPr lang="ru-RU"/>
        </a:p>
      </dgm:t>
    </dgm:pt>
    <dgm:pt modelId="{48B84249-8993-4945-938E-D00933AE3920}" type="sibTrans" cxnId="{DA0AC2AC-AD02-4580-89A2-48AE07C2A59E}">
      <dgm:prSet/>
      <dgm:spPr/>
      <dgm:t>
        <a:bodyPr/>
        <a:lstStyle/>
        <a:p>
          <a:endParaRPr lang="ru-RU"/>
        </a:p>
      </dgm:t>
    </dgm:pt>
    <dgm:pt modelId="{44A484A3-369D-4B04-830E-E32351D94DCF}" type="pres">
      <dgm:prSet presAssocID="{DA3D8310-CF57-4629-A999-402FDD9DE5A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74775EB-1CBD-4E34-84A4-D64785AE3247}" type="pres">
      <dgm:prSet presAssocID="{DA3D8310-CF57-4629-A999-402FDD9DE5A7}" presName="Name1" presStyleCnt="0"/>
      <dgm:spPr/>
      <dgm:t>
        <a:bodyPr/>
        <a:lstStyle/>
        <a:p>
          <a:endParaRPr lang="ru-RU"/>
        </a:p>
      </dgm:t>
    </dgm:pt>
    <dgm:pt modelId="{D8FB8109-D6BF-44CD-AFC7-B32FB090D1E1}" type="pres">
      <dgm:prSet presAssocID="{DA3D8310-CF57-4629-A999-402FDD9DE5A7}" presName="cycle" presStyleCnt="0"/>
      <dgm:spPr/>
      <dgm:t>
        <a:bodyPr/>
        <a:lstStyle/>
        <a:p>
          <a:endParaRPr lang="ru-RU"/>
        </a:p>
      </dgm:t>
    </dgm:pt>
    <dgm:pt modelId="{B69E6EC2-C78B-4562-BF02-49A951480214}" type="pres">
      <dgm:prSet presAssocID="{DA3D8310-CF57-4629-A999-402FDD9DE5A7}" presName="srcNode" presStyleLbl="node1" presStyleIdx="0" presStyleCnt="3"/>
      <dgm:spPr/>
      <dgm:t>
        <a:bodyPr/>
        <a:lstStyle/>
        <a:p>
          <a:endParaRPr lang="ru-RU"/>
        </a:p>
      </dgm:t>
    </dgm:pt>
    <dgm:pt modelId="{CCDBBC72-5A62-44F2-B45F-E3FFC7466A91}" type="pres">
      <dgm:prSet presAssocID="{DA3D8310-CF57-4629-A999-402FDD9DE5A7}" presName="conn" presStyleLbl="parChTrans1D2" presStyleIdx="0" presStyleCnt="1"/>
      <dgm:spPr/>
      <dgm:t>
        <a:bodyPr/>
        <a:lstStyle/>
        <a:p>
          <a:endParaRPr lang="ru-RU"/>
        </a:p>
      </dgm:t>
    </dgm:pt>
    <dgm:pt modelId="{28C51B14-69FC-4F59-A220-5BE170A763DB}" type="pres">
      <dgm:prSet presAssocID="{DA3D8310-CF57-4629-A999-402FDD9DE5A7}" presName="extraNode" presStyleLbl="node1" presStyleIdx="0" presStyleCnt="3"/>
      <dgm:spPr/>
      <dgm:t>
        <a:bodyPr/>
        <a:lstStyle/>
        <a:p>
          <a:endParaRPr lang="ru-RU"/>
        </a:p>
      </dgm:t>
    </dgm:pt>
    <dgm:pt modelId="{4ABA955D-7340-4838-9047-3D544AC5AC4B}" type="pres">
      <dgm:prSet presAssocID="{DA3D8310-CF57-4629-A999-402FDD9DE5A7}" presName="dstNode" presStyleLbl="node1" presStyleIdx="0" presStyleCnt="3"/>
      <dgm:spPr/>
      <dgm:t>
        <a:bodyPr/>
        <a:lstStyle/>
        <a:p>
          <a:endParaRPr lang="ru-RU"/>
        </a:p>
      </dgm:t>
    </dgm:pt>
    <dgm:pt modelId="{0A70D207-FC7E-4DA6-B55F-4C3A81D5194C}" type="pres">
      <dgm:prSet presAssocID="{F0553C7A-1F34-453E-8F8B-9648EC866C2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DFE9F-EFBC-4D7C-BCBC-76994ABEE63E}" type="pres">
      <dgm:prSet presAssocID="{F0553C7A-1F34-453E-8F8B-9648EC866C21}" presName="accent_1" presStyleCnt="0"/>
      <dgm:spPr/>
      <dgm:t>
        <a:bodyPr/>
        <a:lstStyle/>
        <a:p>
          <a:endParaRPr lang="ru-RU"/>
        </a:p>
      </dgm:t>
    </dgm:pt>
    <dgm:pt modelId="{70F6C981-4995-4D5F-8B04-5D8DDF349378}" type="pres">
      <dgm:prSet presAssocID="{F0553C7A-1F34-453E-8F8B-9648EC866C21}" presName="accentRepeatNode" presStyleLbl="solidFgAcc1" presStyleIdx="0" presStyleCnt="3"/>
      <dgm:spPr/>
      <dgm:t>
        <a:bodyPr/>
        <a:lstStyle/>
        <a:p>
          <a:endParaRPr lang="ru-RU"/>
        </a:p>
      </dgm:t>
    </dgm:pt>
    <dgm:pt modelId="{1BB148F2-FA2D-421F-9A73-A9FB03559B9D}" type="pres">
      <dgm:prSet presAssocID="{BC5F486E-5AB4-4A5A-A1CD-EBECC5E0BA7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830B1-594D-4F24-BB1F-4215B6777DD0}" type="pres">
      <dgm:prSet presAssocID="{BC5F486E-5AB4-4A5A-A1CD-EBECC5E0BA7A}" presName="accent_2" presStyleCnt="0"/>
      <dgm:spPr/>
      <dgm:t>
        <a:bodyPr/>
        <a:lstStyle/>
        <a:p>
          <a:endParaRPr lang="ru-RU"/>
        </a:p>
      </dgm:t>
    </dgm:pt>
    <dgm:pt modelId="{AAE1704A-8BD5-4C86-9E32-39935AE12DC0}" type="pres">
      <dgm:prSet presAssocID="{BC5F486E-5AB4-4A5A-A1CD-EBECC5E0BA7A}" presName="accentRepeatNode" presStyleLbl="solidFgAcc1" presStyleIdx="1" presStyleCnt="3"/>
      <dgm:spPr/>
      <dgm:t>
        <a:bodyPr/>
        <a:lstStyle/>
        <a:p>
          <a:endParaRPr lang="ru-RU"/>
        </a:p>
      </dgm:t>
    </dgm:pt>
    <dgm:pt modelId="{16D7CDE7-4B79-4CB4-B0A6-8399F6431B9D}" type="pres">
      <dgm:prSet presAssocID="{8A1B92FA-9C41-48A7-9C74-58E95EF5DA0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6F1690-64CD-4313-89F0-14F45B3ABECC}" type="pres">
      <dgm:prSet presAssocID="{8A1B92FA-9C41-48A7-9C74-58E95EF5DA00}" presName="accent_3" presStyleCnt="0"/>
      <dgm:spPr/>
      <dgm:t>
        <a:bodyPr/>
        <a:lstStyle/>
        <a:p>
          <a:endParaRPr lang="ru-RU"/>
        </a:p>
      </dgm:t>
    </dgm:pt>
    <dgm:pt modelId="{A204F8C8-50D6-4584-934C-1A1916FF1AD8}" type="pres">
      <dgm:prSet presAssocID="{8A1B92FA-9C41-48A7-9C74-58E95EF5DA00}" presName="accentRepeatNode" presStyleLbl="solidFgAcc1" presStyleIdx="2" presStyleCnt="3"/>
      <dgm:spPr/>
      <dgm:t>
        <a:bodyPr/>
        <a:lstStyle/>
        <a:p>
          <a:endParaRPr lang="ru-RU"/>
        </a:p>
      </dgm:t>
    </dgm:pt>
  </dgm:ptLst>
  <dgm:cxnLst>
    <dgm:cxn modelId="{6061E91D-9409-4AF4-BFB4-F35DBAC1FA6D}" type="presOf" srcId="{DA3D8310-CF57-4629-A999-402FDD9DE5A7}" destId="{44A484A3-369D-4B04-830E-E32351D94DCF}" srcOrd="0" destOrd="0" presId="urn:microsoft.com/office/officeart/2008/layout/VerticalCurvedList"/>
    <dgm:cxn modelId="{8EC208F8-0E3B-4DC4-8014-D2BD095861A8}" srcId="{DA3D8310-CF57-4629-A999-402FDD9DE5A7}" destId="{BC5F486E-5AB4-4A5A-A1CD-EBECC5E0BA7A}" srcOrd="1" destOrd="0" parTransId="{FBF766A6-5D88-42CB-BAEE-2EE93D55465D}" sibTransId="{BD2F6580-E021-457C-A278-F3C1AEE7D849}"/>
    <dgm:cxn modelId="{217ED1BB-D304-459C-BB74-0D4876BB4D40}" type="presOf" srcId="{8A1B92FA-9C41-48A7-9C74-58E95EF5DA00}" destId="{16D7CDE7-4B79-4CB4-B0A6-8399F6431B9D}" srcOrd="0" destOrd="0" presId="urn:microsoft.com/office/officeart/2008/layout/VerticalCurvedList"/>
    <dgm:cxn modelId="{9856AC6D-7F18-42E0-96AD-D9DF38E2A9A0}" srcId="{DA3D8310-CF57-4629-A999-402FDD9DE5A7}" destId="{F0553C7A-1F34-453E-8F8B-9648EC866C21}" srcOrd="0" destOrd="0" parTransId="{5B56D890-1AAC-42F4-90EB-562A74EF0D93}" sibTransId="{6BD68297-8329-4B76-9E75-637AF5AD5737}"/>
    <dgm:cxn modelId="{BCA15083-55DA-49E1-9DC8-C781000A630F}" type="presOf" srcId="{BC5F486E-5AB4-4A5A-A1CD-EBECC5E0BA7A}" destId="{1BB148F2-FA2D-421F-9A73-A9FB03559B9D}" srcOrd="0" destOrd="0" presId="urn:microsoft.com/office/officeart/2008/layout/VerticalCurvedList"/>
    <dgm:cxn modelId="{DA0AC2AC-AD02-4580-89A2-48AE07C2A59E}" srcId="{DA3D8310-CF57-4629-A999-402FDD9DE5A7}" destId="{8A1B92FA-9C41-48A7-9C74-58E95EF5DA00}" srcOrd="2" destOrd="0" parTransId="{0D2CDE66-4271-41E0-A7C6-C8E1128DF013}" sibTransId="{48B84249-8993-4945-938E-D00933AE3920}"/>
    <dgm:cxn modelId="{CB9EF019-2488-4171-A35D-C20107B38F66}" type="presOf" srcId="{6BD68297-8329-4B76-9E75-637AF5AD5737}" destId="{CCDBBC72-5A62-44F2-B45F-E3FFC7466A91}" srcOrd="0" destOrd="0" presId="urn:microsoft.com/office/officeart/2008/layout/VerticalCurvedList"/>
    <dgm:cxn modelId="{F58FDF9A-0D06-4687-8E61-568CFD74AF17}" type="presOf" srcId="{F0553C7A-1F34-453E-8F8B-9648EC866C21}" destId="{0A70D207-FC7E-4DA6-B55F-4C3A81D5194C}" srcOrd="0" destOrd="0" presId="urn:microsoft.com/office/officeart/2008/layout/VerticalCurvedList"/>
    <dgm:cxn modelId="{578DF446-558B-4243-964E-7DD9244B9B51}" type="presParOf" srcId="{44A484A3-369D-4B04-830E-E32351D94DCF}" destId="{774775EB-1CBD-4E34-84A4-D64785AE3247}" srcOrd="0" destOrd="0" presId="urn:microsoft.com/office/officeart/2008/layout/VerticalCurvedList"/>
    <dgm:cxn modelId="{26BDA5E2-2784-4F90-97FE-4976752E7889}" type="presParOf" srcId="{774775EB-1CBD-4E34-84A4-D64785AE3247}" destId="{D8FB8109-D6BF-44CD-AFC7-B32FB090D1E1}" srcOrd="0" destOrd="0" presId="urn:microsoft.com/office/officeart/2008/layout/VerticalCurvedList"/>
    <dgm:cxn modelId="{E0B31632-67B7-43BD-8D59-DECE4E339DF7}" type="presParOf" srcId="{D8FB8109-D6BF-44CD-AFC7-B32FB090D1E1}" destId="{B69E6EC2-C78B-4562-BF02-49A951480214}" srcOrd="0" destOrd="0" presId="urn:microsoft.com/office/officeart/2008/layout/VerticalCurvedList"/>
    <dgm:cxn modelId="{69C58D1F-705E-4A5C-A7BF-2DD58C9075BD}" type="presParOf" srcId="{D8FB8109-D6BF-44CD-AFC7-B32FB090D1E1}" destId="{CCDBBC72-5A62-44F2-B45F-E3FFC7466A91}" srcOrd="1" destOrd="0" presId="urn:microsoft.com/office/officeart/2008/layout/VerticalCurvedList"/>
    <dgm:cxn modelId="{583B6A69-5E5B-4562-9754-6453CA7A486F}" type="presParOf" srcId="{D8FB8109-D6BF-44CD-AFC7-B32FB090D1E1}" destId="{28C51B14-69FC-4F59-A220-5BE170A763DB}" srcOrd="2" destOrd="0" presId="urn:microsoft.com/office/officeart/2008/layout/VerticalCurvedList"/>
    <dgm:cxn modelId="{47ED60BA-1F35-45D2-8A2D-CE4034123270}" type="presParOf" srcId="{D8FB8109-D6BF-44CD-AFC7-B32FB090D1E1}" destId="{4ABA955D-7340-4838-9047-3D544AC5AC4B}" srcOrd="3" destOrd="0" presId="urn:microsoft.com/office/officeart/2008/layout/VerticalCurvedList"/>
    <dgm:cxn modelId="{0A252873-0B65-4AC0-A5AE-60149044FEC2}" type="presParOf" srcId="{774775EB-1CBD-4E34-84A4-D64785AE3247}" destId="{0A70D207-FC7E-4DA6-B55F-4C3A81D5194C}" srcOrd="1" destOrd="0" presId="urn:microsoft.com/office/officeart/2008/layout/VerticalCurvedList"/>
    <dgm:cxn modelId="{E9D75D87-F5B2-412E-A780-24D369446C27}" type="presParOf" srcId="{774775EB-1CBD-4E34-84A4-D64785AE3247}" destId="{12BDFE9F-EFBC-4D7C-BCBC-76994ABEE63E}" srcOrd="2" destOrd="0" presId="urn:microsoft.com/office/officeart/2008/layout/VerticalCurvedList"/>
    <dgm:cxn modelId="{A6C7E3B7-CB19-4529-8B57-F6A24FF1897E}" type="presParOf" srcId="{12BDFE9F-EFBC-4D7C-BCBC-76994ABEE63E}" destId="{70F6C981-4995-4D5F-8B04-5D8DDF349378}" srcOrd="0" destOrd="0" presId="urn:microsoft.com/office/officeart/2008/layout/VerticalCurvedList"/>
    <dgm:cxn modelId="{F6E3FEE9-7F02-424E-A596-F66BBB5A1327}" type="presParOf" srcId="{774775EB-1CBD-4E34-84A4-D64785AE3247}" destId="{1BB148F2-FA2D-421F-9A73-A9FB03559B9D}" srcOrd="3" destOrd="0" presId="urn:microsoft.com/office/officeart/2008/layout/VerticalCurvedList"/>
    <dgm:cxn modelId="{D2218A13-E1AE-45DC-A61E-6065B9FE28D0}" type="presParOf" srcId="{774775EB-1CBD-4E34-84A4-D64785AE3247}" destId="{7C2830B1-594D-4F24-BB1F-4215B6777DD0}" srcOrd="4" destOrd="0" presId="urn:microsoft.com/office/officeart/2008/layout/VerticalCurvedList"/>
    <dgm:cxn modelId="{F6A8D0E6-BF23-4B63-9423-7EE9F2132E42}" type="presParOf" srcId="{7C2830B1-594D-4F24-BB1F-4215B6777DD0}" destId="{AAE1704A-8BD5-4C86-9E32-39935AE12DC0}" srcOrd="0" destOrd="0" presId="urn:microsoft.com/office/officeart/2008/layout/VerticalCurvedList"/>
    <dgm:cxn modelId="{768BC349-5108-40FC-8E90-7DD9F47A94BC}" type="presParOf" srcId="{774775EB-1CBD-4E34-84A4-D64785AE3247}" destId="{16D7CDE7-4B79-4CB4-B0A6-8399F6431B9D}" srcOrd="5" destOrd="0" presId="urn:microsoft.com/office/officeart/2008/layout/VerticalCurvedList"/>
    <dgm:cxn modelId="{AFEBDEB6-5CA7-4343-A9C4-54969DF59656}" type="presParOf" srcId="{774775EB-1CBD-4E34-84A4-D64785AE3247}" destId="{A26F1690-64CD-4313-89F0-14F45B3ABECC}" srcOrd="6" destOrd="0" presId="urn:microsoft.com/office/officeart/2008/layout/VerticalCurvedList"/>
    <dgm:cxn modelId="{BB31F9A0-D387-475A-9D9D-CBD278A99C34}" type="presParOf" srcId="{A26F1690-64CD-4313-89F0-14F45B3ABECC}" destId="{A204F8C8-50D6-4584-934C-1A1916FF1AD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54F2CA-46A9-4D05-998E-9EF6EE2DB39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F4C13D-15B2-45A8-87DA-ACC57DA8D9B3}">
      <dgm:prSet phldrT="[Текст]"/>
      <dgm:spPr/>
      <dgm:t>
        <a:bodyPr/>
        <a:lstStyle/>
        <a:p>
          <a:r>
            <a:rPr lang="ru-RU" dirty="0" smtClean="0"/>
            <a:t>Подлежащее</a:t>
          </a:r>
          <a:endParaRPr lang="ru-RU" dirty="0"/>
        </a:p>
      </dgm:t>
    </dgm:pt>
    <dgm:pt modelId="{2512D57D-1F62-487A-91D6-92242232C9A3}" type="parTrans" cxnId="{DD176C4B-FBD8-4096-875A-73F437036AFA}">
      <dgm:prSet/>
      <dgm:spPr/>
      <dgm:t>
        <a:bodyPr/>
        <a:lstStyle/>
        <a:p>
          <a:endParaRPr lang="ru-RU"/>
        </a:p>
      </dgm:t>
    </dgm:pt>
    <dgm:pt modelId="{785005E2-0F9D-4ED9-BDF5-5EEBC528AF36}" type="sibTrans" cxnId="{DD176C4B-FBD8-4096-875A-73F437036AFA}">
      <dgm:prSet/>
      <dgm:spPr/>
      <dgm:t>
        <a:bodyPr/>
        <a:lstStyle/>
        <a:p>
          <a:endParaRPr lang="ru-RU"/>
        </a:p>
      </dgm:t>
    </dgm:pt>
    <dgm:pt modelId="{2AAB3832-7A7A-4F5C-91E9-94B0BB564FA9}">
      <dgm:prSet phldrT="[Текст]"/>
      <dgm:spPr/>
      <dgm:t>
        <a:bodyPr/>
        <a:lstStyle/>
        <a:p>
          <a:r>
            <a:rPr lang="ru-RU" dirty="0" smtClean="0"/>
            <a:t>Вспомогательный глагол</a:t>
          </a:r>
          <a:r>
            <a:rPr lang="en-US" dirty="0" smtClean="0"/>
            <a:t> to be</a:t>
          </a:r>
          <a:endParaRPr lang="ru-RU" dirty="0"/>
        </a:p>
      </dgm:t>
    </dgm:pt>
    <dgm:pt modelId="{1D677587-63B5-4BF6-B08F-2B6FD386850F}" type="parTrans" cxnId="{444AD885-AB6D-4E7E-A905-30B17B4CA2A6}">
      <dgm:prSet/>
      <dgm:spPr/>
      <dgm:t>
        <a:bodyPr/>
        <a:lstStyle/>
        <a:p>
          <a:endParaRPr lang="ru-RU"/>
        </a:p>
      </dgm:t>
    </dgm:pt>
    <dgm:pt modelId="{3F8D061B-842A-42CD-9418-8C2F4B782146}" type="sibTrans" cxnId="{444AD885-AB6D-4E7E-A905-30B17B4CA2A6}">
      <dgm:prSet/>
      <dgm:spPr/>
      <dgm:t>
        <a:bodyPr/>
        <a:lstStyle/>
        <a:p>
          <a:endParaRPr lang="ru-RU"/>
        </a:p>
      </dgm:t>
    </dgm:pt>
    <dgm:pt modelId="{8F01287B-84D7-4FE5-867B-0F62E838FD19}">
      <dgm:prSet phldrT="[Текст]"/>
      <dgm:spPr/>
      <dgm:t>
        <a:bodyPr/>
        <a:lstStyle/>
        <a:p>
          <a:r>
            <a:rPr lang="ru-RU" dirty="0" smtClean="0"/>
            <a:t>Сказуемое</a:t>
          </a:r>
          <a:endParaRPr lang="ru-RU" dirty="0"/>
        </a:p>
      </dgm:t>
    </dgm:pt>
    <dgm:pt modelId="{B5E68180-E895-42EB-80A5-189694A6FF08}" type="parTrans" cxnId="{9C3015F9-D994-415D-A4E4-049ADCC53874}">
      <dgm:prSet/>
      <dgm:spPr/>
      <dgm:t>
        <a:bodyPr/>
        <a:lstStyle/>
        <a:p>
          <a:endParaRPr lang="ru-RU"/>
        </a:p>
      </dgm:t>
    </dgm:pt>
    <dgm:pt modelId="{C5C30753-12C7-4EE0-A660-2D141D45B7B3}" type="sibTrans" cxnId="{9C3015F9-D994-415D-A4E4-049ADCC53874}">
      <dgm:prSet/>
      <dgm:spPr/>
      <dgm:t>
        <a:bodyPr/>
        <a:lstStyle/>
        <a:p>
          <a:endParaRPr lang="ru-RU"/>
        </a:p>
      </dgm:t>
    </dgm:pt>
    <dgm:pt modelId="{8163C8EB-2173-46D3-B8E4-B4B40D5B5769}" type="pres">
      <dgm:prSet presAssocID="{5854F2CA-46A9-4D05-998E-9EF6EE2DB3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CD3F7F-7C98-4A4F-A314-81021E51C377}" type="pres">
      <dgm:prSet presAssocID="{EDF4C13D-15B2-45A8-87DA-ACC57DA8D9B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4210E-B88A-4783-854C-49B732EA3C94}" type="pres">
      <dgm:prSet presAssocID="{785005E2-0F9D-4ED9-BDF5-5EEBC528AF36}" presName="parTxOnlySpace" presStyleCnt="0"/>
      <dgm:spPr/>
    </dgm:pt>
    <dgm:pt modelId="{8E3D5CCC-FF5E-4A96-9776-C4698263D7BF}" type="pres">
      <dgm:prSet presAssocID="{2AAB3832-7A7A-4F5C-91E9-94B0BB564FA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B3D88-8506-4476-B2E0-4B823CDCB082}" type="pres">
      <dgm:prSet presAssocID="{3F8D061B-842A-42CD-9418-8C2F4B782146}" presName="parTxOnlySpace" presStyleCnt="0"/>
      <dgm:spPr/>
    </dgm:pt>
    <dgm:pt modelId="{182C75B8-1203-4937-A717-B2F0B1CA2F3C}" type="pres">
      <dgm:prSet presAssocID="{8F01287B-84D7-4FE5-867B-0F62E838FD1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8E2021-B161-41BC-ACA0-9DB810E6194E}" type="presOf" srcId="{EDF4C13D-15B2-45A8-87DA-ACC57DA8D9B3}" destId="{44CD3F7F-7C98-4A4F-A314-81021E51C377}" srcOrd="0" destOrd="0" presId="urn:microsoft.com/office/officeart/2005/8/layout/chevron1"/>
    <dgm:cxn modelId="{444AD885-AB6D-4E7E-A905-30B17B4CA2A6}" srcId="{5854F2CA-46A9-4D05-998E-9EF6EE2DB39E}" destId="{2AAB3832-7A7A-4F5C-91E9-94B0BB564FA9}" srcOrd="1" destOrd="0" parTransId="{1D677587-63B5-4BF6-B08F-2B6FD386850F}" sibTransId="{3F8D061B-842A-42CD-9418-8C2F4B782146}"/>
    <dgm:cxn modelId="{1687167F-CFF4-481B-A5D3-8F6D2ED4AD41}" type="presOf" srcId="{2AAB3832-7A7A-4F5C-91E9-94B0BB564FA9}" destId="{8E3D5CCC-FF5E-4A96-9776-C4698263D7BF}" srcOrd="0" destOrd="0" presId="urn:microsoft.com/office/officeart/2005/8/layout/chevron1"/>
    <dgm:cxn modelId="{DD176C4B-FBD8-4096-875A-73F437036AFA}" srcId="{5854F2CA-46A9-4D05-998E-9EF6EE2DB39E}" destId="{EDF4C13D-15B2-45A8-87DA-ACC57DA8D9B3}" srcOrd="0" destOrd="0" parTransId="{2512D57D-1F62-487A-91D6-92242232C9A3}" sibTransId="{785005E2-0F9D-4ED9-BDF5-5EEBC528AF36}"/>
    <dgm:cxn modelId="{4559BA76-D25F-4110-91C0-03BA437FB019}" type="presOf" srcId="{5854F2CA-46A9-4D05-998E-9EF6EE2DB39E}" destId="{8163C8EB-2173-46D3-B8E4-B4B40D5B5769}" srcOrd="0" destOrd="0" presId="urn:microsoft.com/office/officeart/2005/8/layout/chevron1"/>
    <dgm:cxn modelId="{59E204B8-813F-4001-B703-4CEE8893AA5E}" type="presOf" srcId="{8F01287B-84D7-4FE5-867B-0F62E838FD19}" destId="{182C75B8-1203-4937-A717-B2F0B1CA2F3C}" srcOrd="0" destOrd="0" presId="urn:microsoft.com/office/officeart/2005/8/layout/chevron1"/>
    <dgm:cxn modelId="{9C3015F9-D994-415D-A4E4-049ADCC53874}" srcId="{5854F2CA-46A9-4D05-998E-9EF6EE2DB39E}" destId="{8F01287B-84D7-4FE5-867B-0F62E838FD19}" srcOrd="2" destOrd="0" parTransId="{B5E68180-E895-42EB-80A5-189694A6FF08}" sibTransId="{C5C30753-12C7-4EE0-A660-2D141D45B7B3}"/>
    <dgm:cxn modelId="{8BD62BAE-6F25-4CEF-9521-BF4067B2D78A}" type="presParOf" srcId="{8163C8EB-2173-46D3-B8E4-B4B40D5B5769}" destId="{44CD3F7F-7C98-4A4F-A314-81021E51C377}" srcOrd="0" destOrd="0" presId="urn:microsoft.com/office/officeart/2005/8/layout/chevron1"/>
    <dgm:cxn modelId="{90BACF9E-6092-428A-911F-0AFE0781653C}" type="presParOf" srcId="{8163C8EB-2173-46D3-B8E4-B4B40D5B5769}" destId="{50D4210E-B88A-4783-854C-49B732EA3C94}" srcOrd="1" destOrd="0" presId="urn:microsoft.com/office/officeart/2005/8/layout/chevron1"/>
    <dgm:cxn modelId="{F4700E8F-3CA9-4905-AABB-B9ED43E9C185}" type="presParOf" srcId="{8163C8EB-2173-46D3-B8E4-B4B40D5B5769}" destId="{8E3D5CCC-FF5E-4A96-9776-C4698263D7BF}" srcOrd="2" destOrd="0" presId="urn:microsoft.com/office/officeart/2005/8/layout/chevron1"/>
    <dgm:cxn modelId="{B9D7A9C1-6AC2-4C7D-9DF4-0D82F4F726ED}" type="presParOf" srcId="{8163C8EB-2173-46D3-B8E4-B4B40D5B5769}" destId="{FF4B3D88-8506-4476-B2E0-4B823CDCB082}" srcOrd="3" destOrd="0" presId="urn:microsoft.com/office/officeart/2005/8/layout/chevron1"/>
    <dgm:cxn modelId="{A1C6B660-8809-43DC-BEE1-116E38998240}" type="presParOf" srcId="{8163C8EB-2173-46D3-B8E4-B4B40D5B5769}" destId="{182C75B8-1203-4937-A717-B2F0B1CA2F3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54F2CA-46A9-4D05-998E-9EF6EE2DB39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F4C13D-15B2-45A8-87DA-ACC57DA8D9B3}">
      <dgm:prSet phldrT="[Текст]"/>
      <dgm:spPr/>
      <dgm:t>
        <a:bodyPr/>
        <a:lstStyle/>
        <a:p>
          <a:r>
            <a:rPr lang="ru-RU" dirty="0" smtClean="0"/>
            <a:t>Подлежащее</a:t>
          </a:r>
          <a:endParaRPr lang="ru-RU" dirty="0"/>
        </a:p>
      </dgm:t>
    </dgm:pt>
    <dgm:pt modelId="{2512D57D-1F62-487A-91D6-92242232C9A3}" type="parTrans" cxnId="{DD176C4B-FBD8-4096-875A-73F437036AFA}">
      <dgm:prSet/>
      <dgm:spPr/>
      <dgm:t>
        <a:bodyPr/>
        <a:lstStyle/>
        <a:p>
          <a:endParaRPr lang="ru-RU"/>
        </a:p>
      </dgm:t>
    </dgm:pt>
    <dgm:pt modelId="{785005E2-0F9D-4ED9-BDF5-5EEBC528AF36}" type="sibTrans" cxnId="{DD176C4B-FBD8-4096-875A-73F437036AFA}">
      <dgm:prSet/>
      <dgm:spPr/>
      <dgm:t>
        <a:bodyPr/>
        <a:lstStyle/>
        <a:p>
          <a:endParaRPr lang="ru-RU"/>
        </a:p>
      </dgm:t>
    </dgm:pt>
    <dgm:pt modelId="{2AAB3832-7A7A-4F5C-91E9-94B0BB564FA9}">
      <dgm:prSet phldrT="[Текст]"/>
      <dgm:spPr/>
      <dgm:t>
        <a:bodyPr/>
        <a:lstStyle/>
        <a:p>
          <a:r>
            <a:rPr lang="ru-RU" dirty="0" smtClean="0"/>
            <a:t>Вспомогательный глагол</a:t>
          </a:r>
          <a:r>
            <a:rPr lang="en-US" dirty="0" smtClean="0"/>
            <a:t> to be + not</a:t>
          </a:r>
          <a:endParaRPr lang="ru-RU" dirty="0"/>
        </a:p>
      </dgm:t>
    </dgm:pt>
    <dgm:pt modelId="{1D677587-63B5-4BF6-B08F-2B6FD386850F}" type="parTrans" cxnId="{444AD885-AB6D-4E7E-A905-30B17B4CA2A6}">
      <dgm:prSet/>
      <dgm:spPr/>
      <dgm:t>
        <a:bodyPr/>
        <a:lstStyle/>
        <a:p>
          <a:endParaRPr lang="ru-RU"/>
        </a:p>
      </dgm:t>
    </dgm:pt>
    <dgm:pt modelId="{3F8D061B-842A-42CD-9418-8C2F4B782146}" type="sibTrans" cxnId="{444AD885-AB6D-4E7E-A905-30B17B4CA2A6}">
      <dgm:prSet/>
      <dgm:spPr/>
      <dgm:t>
        <a:bodyPr/>
        <a:lstStyle/>
        <a:p>
          <a:endParaRPr lang="ru-RU"/>
        </a:p>
      </dgm:t>
    </dgm:pt>
    <dgm:pt modelId="{8F01287B-84D7-4FE5-867B-0F62E838FD19}">
      <dgm:prSet phldrT="[Текст]"/>
      <dgm:spPr/>
      <dgm:t>
        <a:bodyPr/>
        <a:lstStyle/>
        <a:p>
          <a:r>
            <a:rPr lang="ru-RU" dirty="0" smtClean="0"/>
            <a:t>Сказуемое</a:t>
          </a:r>
          <a:endParaRPr lang="ru-RU" dirty="0"/>
        </a:p>
      </dgm:t>
    </dgm:pt>
    <dgm:pt modelId="{B5E68180-E895-42EB-80A5-189694A6FF08}" type="parTrans" cxnId="{9C3015F9-D994-415D-A4E4-049ADCC53874}">
      <dgm:prSet/>
      <dgm:spPr/>
      <dgm:t>
        <a:bodyPr/>
        <a:lstStyle/>
        <a:p>
          <a:endParaRPr lang="ru-RU"/>
        </a:p>
      </dgm:t>
    </dgm:pt>
    <dgm:pt modelId="{C5C30753-12C7-4EE0-A660-2D141D45B7B3}" type="sibTrans" cxnId="{9C3015F9-D994-415D-A4E4-049ADCC53874}">
      <dgm:prSet/>
      <dgm:spPr/>
      <dgm:t>
        <a:bodyPr/>
        <a:lstStyle/>
        <a:p>
          <a:endParaRPr lang="ru-RU"/>
        </a:p>
      </dgm:t>
    </dgm:pt>
    <dgm:pt modelId="{8163C8EB-2173-46D3-B8E4-B4B40D5B5769}" type="pres">
      <dgm:prSet presAssocID="{5854F2CA-46A9-4D05-998E-9EF6EE2DB3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CD3F7F-7C98-4A4F-A314-81021E51C377}" type="pres">
      <dgm:prSet presAssocID="{EDF4C13D-15B2-45A8-87DA-ACC57DA8D9B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4210E-B88A-4783-854C-49B732EA3C94}" type="pres">
      <dgm:prSet presAssocID="{785005E2-0F9D-4ED9-BDF5-5EEBC528AF36}" presName="parTxOnlySpace" presStyleCnt="0"/>
      <dgm:spPr/>
    </dgm:pt>
    <dgm:pt modelId="{8E3D5CCC-FF5E-4A96-9776-C4698263D7BF}" type="pres">
      <dgm:prSet presAssocID="{2AAB3832-7A7A-4F5C-91E9-94B0BB564FA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B3D88-8506-4476-B2E0-4B823CDCB082}" type="pres">
      <dgm:prSet presAssocID="{3F8D061B-842A-42CD-9418-8C2F4B782146}" presName="parTxOnlySpace" presStyleCnt="0"/>
      <dgm:spPr/>
    </dgm:pt>
    <dgm:pt modelId="{182C75B8-1203-4937-A717-B2F0B1CA2F3C}" type="pres">
      <dgm:prSet presAssocID="{8F01287B-84D7-4FE5-867B-0F62E838FD1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7630BE-EC40-4963-B609-EDECD66F6003}" type="presOf" srcId="{5854F2CA-46A9-4D05-998E-9EF6EE2DB39E}" destId="{8163C8EB-2173-46D3-B8E4-B4B40D5B5769}" srcOrd="0" destOrd="0" presId="urn:microsoft.com/office/officeart/2005/8/layout/chevron1"/>
    <dgm:cxn modelId="{444AD885-AB6D-4E7E-A905-30B17B4CA2A6}" srcId="{5854F2CA-46A9-4D05-998E-9EF6EE2DB39E}" destId="{2AAB3832-7A7A-4F5C-91E9-94B0BB564FA9}" srcOrd="1" destOrd="0" parTransId="{1D677587-63B5-4BF6-B08F-2B6FD386850F}" sibTransId="{3F8D061B-842A-42CD-9418-8C2F4B782146}"/>
    <dgm:cxn modelId="{69381CED-75FB-4CF2-A9E6-D84B43F46F8D}" type="presOf" srcId="{2AAB3832-7A7A-4F5C-91E9-94B0BB564FA9}" destId="{8E3D5CCC-FF5E-4A96-9776-C4698263D7BF}" srcOrd="0" destOrd="0" presId="urn:microsoft.com/office/officeart/2005/8/layout/chevron1"/>
    <dgm:cxn modelId="{DD176C4B-FBD8-4096-875A-73F437036AFA}" srcId="{5854F2CA-46A9-4D05-998E-9EF6EE2DB39E}" destId="{EDF4C13D-15B2-45A8-87DA-ACC57DA8D9B3}" srcOrd="0" destOrd="0" parTransId="{2512D57D-1F62-487A-91D6-92242232C9A3}" sibTransId="{785005E2-0F9D-4ED9-BDF5-5EEBC528AF36}"/>
    <dgm:cxn modelId="{EA260A95-6F4A-436F-84D9-48C8E9ADF5AA}" type="presOf" srcId="{EDF4C13D-15B2-45A8-87DA-ACC57DA8D9B3}" destId="{44CD3F7F-7C98-4A4F-A314-81021E51C377}" srcOrd="0" destOrd="0" presId="urn:microsoft.com/office/officeart/2005/8/layout/chevron1"/>
    <dgm:cxn modelId="{9C3015F9-D994-415D-A4E4-049ADCC53874}" srcId="{5854F2CA-46A9-4D05-998E-9EF6EE2DB39E}" destId="{8F01287B-84D7-4FE5-867B-0F62E838FD19}" srcOrd="2" destOrd="0" parTransId="{B5E68180-E895-42EB-80A5-189694A6FF08}" sibTransId="{C5C30753-12C7-4EE0-A660-2D141D45B7B3}"/>
    <dgm:cxn modelId="{BAFF2711-4DD0-4315-BB1F-1DAD892A4470}" type="presOf" srcId="{8F01287B-84D7-4FE5-867B-0F62E838FD19}" destId="{182C75B8-1203-4937-A717-B2F0B1CA2F3C}" srcOrd="0" destOrd="0" presId="urn:microsoft.com/office/officeart/2005/8/layout/chevron1"/>
    <dgm:cxn modelId="{1AD8E6FA-F91C-423A-8650-5B3147453B2E}" type="presParOf" srcId="{8163C8EB-2173-46D3-B8E4-B4B40D5B5769}" destId="{44CD3F7F-7C98-4A4F-A314-81021E51C377}" srcOrd="0" destOrd="0" presId="urn:microsoft.com/office/officeart/2005/8/layout/chevron1"/>
    <dgm:cxn modelId="{022C2B5F-E503-427C-AA3E-8F88BC09D04F}" type="presParOf" srcId="{8163C8EB-2173-46D3-B8E4-B4B40D5B5769}" destId="{50D4210E-B88A-4783-854C-49B732EA3C94}" srcOrd="1" destOrd="0" presId="urn:microsoft.com/office/officeart/2005/8/layout/chevron1"/>
    <dgm:cxn modelId="{B9711DA6-C197-4A9A-A4A7-086CBB3DEE73}" type="presParOf" srcId="{8163C8EB-2173-46D3-B8E4-B4B40D5B5769}" destId="{8E3D5CCC-FF5E-4A96-9776-C4698263D7BF}" srcOrd="2" destOrd="0" presId="urn:microsoft.com/office/officeart/2005/8/layout/chevron1"/>
    <dgm:cxn modelId="{1B697C4C-7B07-430E-96FC-4F2F3AACBF4A}" type="presParOf" srcId="{8163C8EB-2173-46D3-B8E4-B4B40D5B5769}" destId="{FF4B3D88-8506-4476-B2E0-4B823CDCB082}" srcOrd="3" destOrd="0" presId="urn:microsoft.com/office/officeart/2005/8/layout/chevron1"/>
    <dgm:cxn modelId="{57F83B46-A9E6-4787-BFBD-25C034C5E5D9}" type="presParOf" srcId="{8163C8EB-2173-46D3-B8E4-B4B40D5B5769}" destId="{182C75B8-1203-4937-A717-B2F0B1CA2F3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854F2CA-46A9-4D05-998E-9EF6EE2DB39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F4C13D-15B2-45A8-87DA-ACC57DA8D9B3}">
      <dgm:prSet phldrT="[Текст]"/>
      <dgm:spPr/>
      <dgm:t>
        <a:bodyPr/>
        <a:lstStyle/>
        <a:p>
          <a:r>
            <a:rPr lang="ru-RU" dirty="0" smtClean="0"/>
            <a:t>Вспомогательный глагол</a:t>
          </a:r>
          <a:r>
            <a:rPr lang="en-US" dirty="0" smtClean="0"/>
            <a:t> to be</a:t>
          </a:r>
          <a:endParaRPr lang="ru-RU" dirty="0"/>
        </a:p>
      </dgm:t>
    </dgm:pt>
    <dgm:pt modelId="{2512D57D-1F62-487A-91D6-92242232C9A3}" type="parTrans" cxnId="{DD176C4B-FBD8-4096-875A-73F437036AFA}">
      <dgm:prSet/>
      <dgm:spPr/>
      <dgm:t>
        <a:bodyPr/>
        <a:lstStyle/>
        <a:p>
          <a:endParaRPr lang="ru-RU"/>
        </a:p>
      </dgm:t>
    </dgm:pt>
    <dgm:pt modelId="{785005E2-0F9D-4ED9-BDF5-5EEBC528AF36}" type="sibTrans" cxnId="{DD176C4B-FBD8-4096-875A-73F437036AFA}">
      <dgm:prSet/>
      <dgm:spPr/>
      <dgm:t>
        <a:bodyPr/>
        <a:lstStyle/>
        <a:p>
          <a:endParaRPr lang="ru-RU"/>
        </a:p>
      </dgm:t>
    </dgm:pt>
    <dgm:pt modelId="{2AAB3832-7A7A-4F5C-91E9-94B0BB564FA9}">
      <dgm:prSet phldrT="[Текст]"/>
      <dgm:spPr/>
      <dgm:t>
        <a:bodyPr/>
        <a:lstStyle/>
        <a:p>
          <a:r>
            <a:rPr lang="ru-RU" dirty="0" smtClean="0"/>
            <a:t>Подлежащее </a:t>
          </a:r>
          <a:r>
            <a:rPr lang="en-US" dirty="0" smtClean="0"/>
            <a:t> </a:t>
          </a:r>
          <a:endParaRPr lang="ru-RU" dirty="0"/>
        </a:p>
      </dgm:t>
    </dgm:pt>
    <dgm:pt modelId="{1D677587-63B5-4BF6-B08F-2B6FD386850F}" type="parTrans" cxnId="{444AD885-AB6D-4E7E-A905-30B17B4CA2A6}">
      <dgm:prSet/>
      <dgm:spPr/>
      <dgm:t>
        <a:bodyPr/>
        <a:lstStyle/>
        <a:p>
          <a:endParaRPr lang="ru-RU"/>
        </a:p>
      </dgm:t>
    </dgm:pt>
    <dgm:pt modelId="{3F8D061B-842A-42CD-9418-8C2F4B782146}" type="sibTrans" cxnId="{444AD885-AB6D-4E7E-A905-30B17B4CA2A6}">
      <dgm:prSet/>
      <dgm:spPr/>
      <dgm:t>
        <a:bodyPr/>
        <a:lstStyle/>
        <a:p>
          <a:endParaRPr lang="ru-RU"/>
        </a:p>
      </dgm:t>
    </dgm:pt>
    <dgm:pt modelId="{8F01287B-84D7-4FE5-867B-0F62E838FD19}">
      <dgm:prSet phldrT="[Текст]"/>
      <dgm:spPr/>
      <dgm:t>
        <a:bodyPr/>
        <a:lstStyle/>
        <a:p>
          <a:r>
            <a:rPr lang="ru-RU" dirty="0" smtClean="0"/>
            <a:t>Сказуемое?</a:t>
          </a:r>
          <a:endParaRPr lang="ru-RU" dirty="0"/>
        </a:p>
      </dgm:t>
    </dgm:pt>
    <dgm:pt modelId="{B5E68180-E895-42EB-80A5-189694A6FF08}" type="parTrans" cxnId="{9C3015F9-D994-415D-A4E4-049ADCC53874}">
      <dgm:prSet/>
      <dgm:spPr/>
      <dgm:t>
        <a:bodyPr/>
        <a:lstStyle/>
        <a:p>
          <a:endParaRPr lang="ru-RU"/>
        </a:p>
      </dgm:t>
    </dgm:pt>
    <dgm:pt modelId="{C5C30753-12C7-4EE0-A660-2D141D45B7B3}" type="sibTrans" cxnId="{9C3015F9-D994-415D-A4E4-049ADCC53874}">
      <dgm:prSet/>
      <dgm:spPr/>
      <dgm:t>
        <a:bodyPr/>
        <a:lstStyle/>
        <a:p>
          <a:endParaRPr lang="ru-RU"/>
        </a:p>
      </dgm:t>
    </dgm:pt>
    <dgm:pt modelId="{8163C8EB-2173-46D3-B8E4-B4B40D5B5769}" type="pres">
      <dgm:prSet presAssocID="{5854F2CA-46A9-4D05-998E-9EF6EE2DB39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CD3F7F-7C98-4A4F-A314-81021E51C377}" type="pres">
      <dgm:prSet presAssocID="{EDF4C13D-15B2-45A8-87DA-ACC57DA8D9B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4210E-B88A-4783-854C-49B732EA3C94}" type="pres">
      <dgm:prSet presAssocID="{785005E2-0F9D-4ED9-BDF5-5EEBC528AF36}" presName="parTxOnlySpace" presStyleCnt="0"/>
      <dgm:spPr/>
    </dgm:pt>
    <dgm:pt modelId="{8E3D5CCC-FF5E-4A96-9776-C4698263D7BF}" type="pres">
      <dgm:prSet presAssocID="{2AAB3832-7A7A-4F5C-91E9-94B0BB564FA9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B3D88-8506-4476-B2E0-4B823CDCB082}" type="pres">
      <dgm:prSet presAssocID="{3F8D061B-842A-42CD-9418-8C2F4B782146}" presName="parTxOnlySpace" presStyleCnt="0"/>
      <dgm:spPr/>
    </dgm:pt>
    <dgm:pt modelId="{182C75B8-1203-4937-A717-B2F0B1CA2F3C}" type="pres">
      <dgm:prSet presAssocID="{8F01287B-84D7-4FE5-867B-0F62E838FD19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4AD885-AB6D-4E7E-A905-30B17B4CA2A6}" srcId="{5854F2CA-46A9-4D05-998E-9EF6EE2DB39E}" destId="{2AAB3832-7A7A-4F5C-91E9-94B0BB564FA9}" srcOrd="1" destOrd="0" parTransId="{1D677587-63B5-4BF6-B08F-2B6FD386850F}" sibTransId="{3F8D061B-842A-42CD-9418-8C2F4B782146}"/>
    <dgm:cxn modelId="{DD176C4B-FBD8-4096-875A-73F437036AFA}" srcId="{5854F2CA-46A9-4D05-998E-9EF6EE2DB39E}" destId="{EDF4C13D-15B2-45A8-87DA-ACC57DA8D9B3}" srcOrd="0" destOrd="0" parTransId="{2512D57D-1F62-487A-91D6-92242232C9A3}" sibTransId="{785005E2-0F9D-4ED9-BDF5-5EEBC528AF36}"/>
    <dgm:cxn modelId="{02073C99-007B-460F-AF4B-981874E80A8E}" type="presOf" srcId="{5854F2CA-46A9-4D05-998E-9EF6EE2DB39E}" destId="{8163C8EB-2173-46D3-B8E4-B4B40D5B5769}" srcOrd="0" destOrd="0" presId="urn:microsoft.com/office/officeart/2005/8/layout/chevron1"/>
    <dgm:cxn modelId="{F21583B1-A8F5-4C4E-9124-F42FE1F1DAD0}" type="presOf" srcId="{8F01287B-84D7-4FE5-867B-0F62E838FD19}" destId="{182C75B8-1203-4937-A717-B2F0B1CA2F3C}" srcOrd="0" destOrd="0" presId="urn:microsoft.com/office/officeart/2005/8/layout/chevron1"/>
    <dgm:cxn modelId="{F2431135-6A8F-4B95-9ACD-CFBAC8747183}" type="presOf" srcId="{2AAB3832-7A7A-4F5C-91E9-94B0BB564FA9}" destId="{8E3D5CCC-FF5E-4A96-9776-C4698263D7BF}" srcOrd="0" destOrd="0" presId="urn:microsoft.com/office/officeart/2005/8/layout/chevron1"/>
    <dgm:cxn modelId="{3F7B412A-BCCA-44E0-A08E-6BF93E8B67F1}" type="presOf" srcId="{EDF4C13D-15B2-45A8-87DA-ACC57DA8D9B3}" destId="{44CD3F7F-7C98-4A4F-A314-81021E51C377}" srcOrd="0" destOrd="0" presId="urn:microsoft.com/office/officeart/2005/8/layout/chevron1"/>
    <dgm:cxn modelId="{9C3015F9-D994-415D-A4E4-049ADCC53874}" srcId="{5854F2CA-46A9-4D05-998E-9EF6EE2DB39E}" destId="{8F01287B-84D7-4FE5-867B-0F62E838FD19}" srcOrd="2" destOrd="0" parTransId="{B5E68180-E895-42EB-80A5-189694A6FF08}" sibTransId="{C5C30753-12C7-4EE0-A660-2D141D45B7B3}"/>
    <dgm:cxn modelId="{A45C3EAA-2C76-40EC-83B8-99454E0DA9F8}" type="presParOf" srcId="{8163C8EB-2173-46D3-B8E4-B4B40D5B5769}" destId="{44CD3F7F-7C98-4A4F-A314-81021E51C377}" srcOrd="0" destOrd="0" presId="urn:microsoft.com/office/officeart/2005/8/layout/chevron1"/>
    <dgm:cxn modelId="{42A4CFCD-5476-4F03-8862-ED475D272D98}" type="presParOf" srcId="{8163C8EB-2173-46D3-B8E4-B4B40D5B5769}" destId="{50D4210E-B88A-4783-854C-49B732EA3C94}" srcOrd="1" destOrd="0" presId="urn:microsoft.com/office/officeart/2005/8/layout/chevron1"/>
    <dgm:cxn modelId="{C8D2703F-4BDB-4FBA-9C1C-143584A76D53}" type="presParOf" srcId="{8163C8EB-2173-46D3-B8E4-B4B40D5B5769}" destId="{8E3D5CCC-FF5E-4A96-9776-C4698263D7BF}" srcOrd="2" destOrd="0" presId="urn:microsoft.com/office/officeart/2005/8/layout/chevron1"/>
    <dgm:cxn modelId="{D6CD0DAB-40CC-4C4B-9138-F33AEF17272B}" type="presParOf" srcId="{8163C8EB-2173-46D3-B8E4-B4B40D5B5769}" destId="{FF4B3D88-8506-4476-B2E0-4B823CDCB082}" srcOrd="3" destOrd="0" presId="urn:microsoft.com/office/officeart/2005/8/layout/chevron1"/>
    <dgm:cxn modelId="{BF5DCA89-065D-4E71-8D8B-35AA76CE1345}" type="presParOf" srcId="{8163C8EB-2173-46D3-B8E4-B4B40D5B5769}" destId="{182C75B8-1203-4937-A717-B2F0B1CA2F3C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BBC72-5A62-44F2-B45F-E3FFC7466A91}">
      <dsp:nvSpPr>
        <dsp:cNvPr id="0" name=""/>
        <dsp:cNvSpPr/>
      </dsp:nvSpPr>
      <dsp:spPr>
        <a:xfrm>
          <a:off x="-4466815" y="-685021"/>
          <a:ext cx="5321331" cy="5321331"/>
        </a:xfrm>
        <a:prstGeom prst="blockArc">
          <a:avLst>
            <a:gd name="adj1" fmla="val 18900000"/>
            <a:gd name="adj2" fmla="val 2700000"/>
            <a:gd name="adj3" fmla="val 406"/>
          </a:avLst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70D207-FC7E-4DA6-B55F-4C3A81D5194C}">
      <dsp:nvSpPr>
        <dsp:cNvPr id="0" name=""/>
        <dsp:cNvSpPr/>
      </dsp:nvSpPr>
      <dsp:spPr>
        <a:xfrm>
          <a:off x="549560" y="395128"/>
          <a:ext cx="6864633" cy="7902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7267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hlinkClick xmlns:r="http://schemas.openxmlformats.org/officeDocument/2006/relationships" r:id="" action="ppaction://hlinksldjump"/>
            </a:rPr>
            <a:t>Affirmative sentences</a:t>
          </a:r>
          <a:endParaRPr lang="ru-RU" sz="4200" kern="1200" dirty="0"/>
        </a:p>
      </dsp:txBody>
      <dsp:txXfrm>
        <a:off x="549560" y="395128"/>
        <a:ext cx="6864633" cy="790257"/>
      </dsp:txXfrm>
    </dsp:sp>
    <dsp:sp modelId="{70F6C981-4995-4D5F-8B04-5D8DDF349378}">
      <dsp:nvSpPr>
        <dsp:cNvPr id="0" name=""/>
        <dsp:cNvSpPr/>
      </dsp:nvSpPr>
      <dsp:spPr>
        <a:xfrm>
          <a:off x="55649" y="296346"/>
          <a:ext cx="987822" cy="987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BB148F2-FA2D-421F-9A73-A9FB03559B9D}">
      <dsp:nvSpPr>
        <dsp:cNvPr id="0" name=""/>
        <dsp:cNvSpPr/>
      </dsp:nvSpPr>
      <dsp:spPr>
        <a:xfrm>
          <a:off x="836818" y="1580515"/>
          <a:ext cx="6577374" cy="7902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7267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hlinkClick xmlns:r="http://schemas.openxmlformats.org/officeDocument/2006/relationships" r:id="" action="ppaction://hlinksldjump"/>
            </a:rPr>
            <a:t>Negative sentences</a:t>
          </a:r>
          <a:endParaRPr lang="ru-RU" sz="4200" kern="1200" dirty="0"/>
        </a:p>
      </dsp:txBody>
      <dsp:txXfrm>
        <a:off x="836818" y="1580515"/>
        <a:ext cx="6577374" cy="790257"/>
      </dsp:txXfrm>
    </dsp:sp>
    <dsp:sp modelId="{AAE1704A-8BD5-4C86-9E32-39935AE12DC0}">
      <dsp:nvSpPr>
        <dsp:cNvPr id="0" name=""/>
        <dsp:cNvSpPr/>
      </dsp:nvSpPr>
      <dsp:spPr>
        <a:xfrm>
          <a:off x="342907" y="1481733"/>
          <a:ext cx="987822" cy="987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6D7CDE7-4B79-4CB4-B0A6-8399F6431B9D}">
      <dsp:nvSpPr>
        <dsp:cNvPr id="0" name=""/>
        <dsp:cNvSpPr/>
      </dsp:nvSpPr>
      <dsp:spPr>
        <a:xfrm>
          <a:off x="549560" y="2765901"/>
          <a:ext cx="6864633" cy="79025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7267" tIns="106680" rIns="106680" bIns="10668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>
              <a:hlinkClick xmlns:r="http://schemas.openxmlformats.org/officeDocument/2006/relationships" r:id="" action="ppaction://hlinksldjump"/>
            </a:rPr>
            <a:t>Interrogative sentences</a:t>
          </a:r>
          <a:endParaRPr lang="ru-RU" sz="4200" kern="1200" dirty="0"/>
        </a:p>
      </dsp:txBody>
      <dsp:txXfrm>
        <a:off x="549560" y="2765901"/>
        <a:ext cx="6864633" cy="790257"/>
      </dsp:txXfrm>
    </dsp:sp>
    <dsp:sp modelId="{A204F8C8-50D6-4584-934C-1A1916FF1AD8}">
      <dsp:nvSpPr>
        <dsp:cNvPr id="0" name=""/>
        <dsp:cNvSpPr/>
      </dsp:nvSpPr>
      <dsp:spPr>
        <a:xfrm>
          <a:off x="55649" y="2667119"/>
          <a:ext cx="987822" cy="98782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"/>
                <a:alpha val="94000"/>
                <a:satMod val="12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D3F7F-7C98-4A4F-A314-81021E51C377}">
      <dsp:nvSpPr>
        <dsp:cNvPr id="0" name=""/>
        <dsp:cNvSpPr/>
      </dsp:nvSpPr>
      <dsp:spPr>
        <a:xfrm>
          <a:off x="2407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Подлежащее</a:t>
          </a:r>
          <a:endParaRPr lang="ru-RU" sz="1500" kern="1200" dirty="0"/>
        </a:p>
      </dsp:txBody>
      <dsp:txXfrm>
        <a:off x="589153" y="581815"/>
        <a:ext cx="1760237" cy="1173491"/>
      </dsp:txXfrm>
    </dsp:sp>
    <dsp:sp modelId="{8E3D5CCC-FF5E-4A96-9776-C4698263D7BF}">
      <dsp:nvSpPr>
        <dsp:cNvPr id="0" name=""/>
        <dsp:cNvSpPr/>
      </dsp:nvSpPr>
      <dsp:spPr>
        <a:xfrm>
          <a:off x="2642763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Вспомогательный глагол</a:t>
          </a:r>
          <a:r>
            <a:rPr lang="en-US" sz="1500" kern="1200" dirty="0" smtClean="0"/>
            <a:t> to be</a:t>
          </a:r>
          <a:endParaRPr lang="ru-RU" sz="1500" kern="1200" dirty="0"/>
        </a:p>
      </dsp:txBody>
      <dsp:txXfrm>
        <a:off x="3229509" y="581815"/>
        <a:ext cx="1760237" cy="1173491"/>
      </dsp:txXfrm>
    </dsp:sp>
    <dsp:sp modelId="{182C75B8-1203-4937-A717-B2F0B1CA2F3C}">
      <dsp:nvSpPr>
        <dsp:cNvPr id="0" name=""/>
        <dsp:cNvSpPr/>
      </dsp:nvSpPr>
      <dsp:spPr>
        <a:xfrm>
          <a:off x="5283119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Сказуемое</a:t>
          </a:r>
          <a:endParaRPr lang="ru-RU" sz="1500" kern="1200" dirty="0"/>
        </a:p>
      </dsp:txBody>
      <dsp:txXfrm>
        <a:off x="5869865" y="581815"/>
        <a:ext cx="1760237" cy="11734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D3F7F-7C98-4A4F-A314-81021E51C377}">
      <dsp:nvSpPr>
        <dsp:cNvPr id="0" name=""/>
        <dsp:cNvSpPr/>
      </dsp:nvSpPr>
      <dsp:spPr>
        <a:xfrm>
          <a:off x="2407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Подлежащее</a:t>
          </a:r>
          <a:endParaRPr lang="ru-RU" sz="1500" kern="1200" dirty="0"/>
        </a:p>
      </dsp:txBody>
      <dsp:txXfrm>
        <a:off x="589153" y="581815"/>
        <a:ext cx="1760237" cy="1173491"/>
      </dsp:txXfrm>
    </dsp:sp>
    <dsp:sp modelId="{8E3D5CCC-FF5E-4A96-9776-C4698263D7BF}">
      <dsp:nvSpPr>
        <dsp:cNvPr id="0" name=""/>
        <dsp:cNvSpPr/>
      </dsp:nvSpPr>
      <dsp:spPr>
        <a:xfrm>
          <a:off x="2642763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Вспомогательный глагол</a:t>
          </a:r>
          <a:r>
            <a:rPr lang="en-US" sz="1500" kern="1200" dirty="0" smtClean="0"/>
            <a:t> to be + not</a:t>
          </a:r>
          <a:endParaRPr lang="ru-RU" sz="1500" kern="1200" dirty="0"/>
        </a:p>
      </dsp:txBody>
      <dsp:txXfrm>
        <a:off x="3229509" y="581815"/>
        <a:ext cx="1760237" cy="1173491"/>
      </dsp:txXfrm>
    </dsp:sp>
    <dsp:sp modelId="{182C75B8-1203-4937-A717-B2F0B1CA2F3C}">
      <dsp:nvSpPr>
        <dsp:cNvPr id="0" name=""/>
        <dsp:cNvSpPr/>
      </dsp:nvSpPr>
      <dsp:spPr>
        <a:xfrm>
          <a:off x="5283119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Сказуемое</a:t>
          </a:r>
          <a:endParaRPr lang="ru-RU" sz="1500" kern="1200" dirty="0"/>
        </a:p>
      </dsp:txBody>
      <dsp:txXfrm>
        <a:off x="5869865" y="581815"/>
        <a:ext cx="1760237" cy="117349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CD3F7F-7C98-4A4F-A314-81021E51C377}">
      <dsp:nvSpPr>
        <dsp:cNvPr id="0" name=""/>
        <dsp:cNvSpPr/>
      </dsp:nvSpPr>
      <dsp:spPr>
        <a:xfrm>
          <a:off x="2407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Вспомогательный глагол</a:t>
          </a:r>
          <a:r>
            <a:rPr lang="en-US" sz="1500" kern="1200" dirty="0" smtClean="0"/>
            <a:t> to be</a:t>
          </a:r>
          <a:endParaRPr lang="ru-RU" sz="1500" kern="1200" dirty="0"/>
        </a:p>
      </dsp:txBody>
      <dsp:txXfrm>
        <a:off x="589153" y="581815"/>
        <a:ext cx="1760237" cy="1173491"/>
      </dsp:txXfrm>
    </dsp:sp>
    <dsp:sp modelId="{8E3D5CCC-FF5E-4A96-9776-C4698263D7BF}">
      <dsp:nvSpPr>
        <dsp:cNvPr id="0" name=""/>
        <dsp:cNvSpPr/>
      </dsp:nvSpPr>
      <dsp:spPr>
        <a:xfrm>
          <a:off x="2642763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Подлежащее </a:t>
          </a:r>
          <a:r>
            <a:rPr lang="en-US" sz="1500" kern="1200" dirty="0" smtClean="0"/>
            <a:t> </a:t>
          </a:r>
          <a:endParaRPr lang="ru-RU" sz="1500" kern="1200" dirty="0"/>
        </a:p>
      </dsp:txBody>
      <dsp:txXfrm>
        <a:off x="3229509" y="581815"/>
        <a:ext cx="1760237" cy="1173491"/>
      </dsp:txXfrm>
    </dsp:sp>
    <dsp:sp modelId="{182C75B8-1203-4937-A717-B2F0B1CA2F3C}">
      <dsp:nvSpPr>
        <dsp:cNvPr id="0" name=""/>
        <dsp:cNvSpPr/>
      </dsp:nvSpPr>
      <dsp:spPr>
        <a:xfrm>
          <a:off x="5283119" y="581815"/>
          <a:ext cx="2933728" cy="11734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Сказуемое?</a:t>
          </a:r>
          <a:endParaRPr lang="ru-RU" sz="1500" kern="1200" dirty="0"/>
        </a:p>
      </dsp:txBody>
      <dsp:txXfrm>
        <a:off x="5869865" y="581815"/>
        <a:ext cx="1760237" cy="11734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1876AE97-43C1-421E-A90F-43CAE2183FC6}" type="datetimeFigureOut">
              <a:rPr lang="ru-RU" smtClean="0"/>
              <a:t>11.12.2023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3500842F-3F6D-47D8-BE2D-D19650E12C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Present Continuous Tense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0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Negative sentences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730031"/>
              </p:ext>
            </p:extLst>
          </p:nvPr>
        </p:nvGraphicFramePr>
        <p:xfrm>
          <a:off x="467544" y="1196752"/>
          <a:ext cx="8219256" cy="2337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726526"/>
              </p:ext>
            </p:extLst>
          </p:nvPr>
        </p:nvGraphicFramePr>
        <p:xfrm>
          <a:off x="755576" y="3429000"/>
          <a:ext cx="7344816" cy="2764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234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am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+ not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V + </a:t>
                      </a:r>
                      <a:r>
                        <a:rPr lang="en-US" sz="3600" b="1" dirty="0" err="1" smtClean="0">
                          <a:solidFill>
                            <a:schemeClr val="tx1"/>
                          </a:solidFill>
                        </a:rPr>
                        <a:t>ing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97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She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It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597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We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You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They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are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76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377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Я не читаю книгу сейчас.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am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read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a book now.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Мы не смотрим фильм в данный момент.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are not</a:t>
            </a:r>
            <a:r>
              <a:rPr lang="en-US" dirty="0" smtClean="0"/>
              <a:t> watch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a film at the moment.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 не работает в саду сейчас.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work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in the garden now.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1760" y="5881627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hlinkClick r:id="rId2" action="ppaction://hlinksldjump"/>
              </a:rPr>
              <a:t>Exercise </a:t>
            </a:r>
            <a:r>
              <a:rPr lang="ru-RU" sz="3200" dirty="0" smtClean="0">
                <a:hlinkClick r:id="rId2" action="ppaction://hlinksldjump"/>
              </a:rPr>
              <a:t>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2546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hlinkClick r:id="rId2" action="ppaction://hlinksldjump"/>
              </a:rPr>
              <a:t>Exercise 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550224" cy="457694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He (not go) to the library.</a:t>
            </a:r>
          </a:p>
          <a:p>
            <a:pPr marL="0" indent="0">
              <a:buNone/>
            </a:pPr>
            <a:r>
              <a:rPr lang="en-US" sz="2800" dirty="0" smtClean="0"/>
              <a:t>       He </a:t>
            </a:r>
            <a:r>
              <a:rPr lang="en-US" sz="2800" dirty="0" smtClean="0">
                <a:solidFill>
                  <a:srgbClr val="FF0000"/>
                </a:solidFill>
              </a:rPr>
              <a:t>isn’t</a:t>
            </a:r>
            <a:r>
              <a:rPr lang="en-US" sz="2800" dirty="0" smtClean="0"/>
              <a:t> go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to the library.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She (not to stay) at home.</a:t>
            </a:r>
          </a:p>
          <a:p>
            <a:pPr marL="0" indent="0">
              <a:buNone/>
            </a:pPr>
            <a:r>
              <a:rPr lang="en-US" sz="2800" dirty="0" smtClean="0"/>
              <a:t>        She</a:t>
            </a:r>
            <a:r>
              <a:rPr lang="en-US" sz="2800" dirty="0" smtClean="0">
                <a:solidFill>
                  <a:srgbClr val="FF0000"/>
                </a:solidFill>
              </a:rPr>
              <a:t> isn’t </a:t>
            </a:r>
            <a:r>
              <a:rPr lang="en-US" sz="2800" dirty="0" smtClean="0"/>
              <a:t>stay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at home.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Food prices (rise) at the moment.</a:t>
            </a:r>
          </a:p>
          <a:p>
            <a:pPr marL="0" indent="0">
              <a:buNone/>
            </a:pPr>
            <a:r>
              <a:rPr lang="en-US" sz="2800" dirty="0" smtClean="0"/>
              <a:t>        Food prices </a:t>
            </a:r>
            <a:r>
              <a:rPr lang="en-US" sz="2800" dirty="0" smtClean="0">
                <a:solidFill>
                  <a:srgbClr val="FF0000"/>
                </a:solidFill>
              </a:rPr>
              <a:t>aren’t</a:t>
            </a:r>
            <a:r>
              <a:rPr lang="en-US" sz="2800" dirty="0" smtClean="0"/>
              <a:t> ris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at the moment.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I (eat) sweets now.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I </a:t>
            </a:r>
            <a:r>
              <a:rPr lang="en-US" sz="2800" dirty="0" smtClean="0">
                <a:solidFill>
                  <a:srgbClr val="FF0000"/>
                </a:solidFill>
              </a:rPr>
              <a:t>am not </a:t>
            </a:r>
            <a:r>
              <a:rPr lang="en-US" sz="2800" dirty="0" smtClean="0"/>
              <a:t>eat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sweets now.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3818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Interrogative sentences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3588633"/>
              </p:ext>
            </p:extLst>
          </p:nvPr>
        </p:nvGraphicFramePr>
        <p:xfrm>
          <a:off x="467544" y="1196752"/>
          <a:ext cx="8219256" cy="2337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423668"/>
              </p:ext>
            </p:extLst>
          </p:nvPr>
        </p:nvGraphicFramePr>
        <p:xfrm>
          <a:off x="755576" y="3429000"/>
          <a:ext cx="7416823" cy="27363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94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8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3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4802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Am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V + </a:t>
                      </a:r>
                      <a:r>
                        <a:rPr lang="en-US" sz="3600" b="1" dirty="0" err="1" smtClean="0">
                          <a:solidFill>
                            <a:schemeClr val="tx1"/>
                          </a:solidFill>
                        </a:rPr>
                        <a:t>ing</a:t>
                      </a:r>
                      <a:r>
                        <a:rPr lang="ru-RU" sz="3600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575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Is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He, she, it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5751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We,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</a:rPr>
                        <a:t> they, you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33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377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Я сейчас читаю книгу</a:t>
            </a:r>
            <a:r>
              <a:rPr lang="en-US" dirty="0" smtClean="0"/>
              <a:t>?</a:t>
            </a:r>
            <a:r>
              <a:rPr lang="ru-RU" dirty="0" smtClean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Am</a:t>
            </a:r>
            <a:r>
              <a:rPr lang="en-US" dirty="0" smtClean="0"/>
              <a:t> I read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a book now?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Мы в данный момент смотрим фильм?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 smtClean="0">
                <a:solidFill>
                  <a:srgbClr val="FF0000"/>
                </a:solidFill>
              </a:rPr>
              <a:t>re</a:t>
            </a:r>
            <a:r>
              <a:rPr lang="en-US" dirty="0" smtClean="0"/>
              <a:t> we watch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a film at the moment?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 сейчас работает в саду?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he work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in the garden now?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1760" y="5881627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hlinkClick r:id="rId2" action="ppaction://hlinksldjump"/>
              </a:rPr>
              <a:t>Exercise 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2709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hlinkClick r:id="rId2" action="ppaction://hlinksldjump"/>
              </a:rPr>
              <a:t>Exercise 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550224" cy="457694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… he (go) to the library?</a:t>
            </a:r>
          </a:p>
          <a:p>
            <a:pPr marL="0" indent="0">
              <a:buNone/>
            </a:pPr>
            <a:r>
              <a:rPr lang="en-US" sz="2800" dirty="0" smtClean="0"/>
              <a:t>       </a:t>
            </a:r>
            <a:r>
              <a:rPr lang="en-US" sz="2800" dirty="0" smtClean="0">
                <a:solidFill>
                  <a:srgbClr val="FF0000"/>
                </a:solidFill>
              </a:rPr>
              <a:t>Is</a:t>
            </a:r>
            <a:r>
              <a:rPr lang="en-US" sz="2800" dirty="0" smtClean="0"/>
              <a:t> he go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to the library?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… she (stay) at home?</a:t>
            </a:r>
          </a:p>
          <a:p>
            <a:pPr marL="0" indent="0">
              <a:buNone/>
            </a:pPr>
            <a:r>
              <a:rPr lang="en-US" sz="2800" dirty="0" smtClean="0"/>
              <a:t>        </a:t>
            </a:r>
            <a:r>
              <a:rPr lang="en-US" sz="2800" dirty="0" smtClean="0">
                <a:solidFill>
                  <a:srgbClr val="FF0000"/>
                </a:solidFill>
              </a:rPr>
              <a:t>Is</a:t>
            </a:r>
            <a:r>
              <a:rPr lang="en-US" sz="2800" dirty="0" smtClean="0"/>
              <a:t> she stay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at home?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… food prices (rise) at the moment?</a:t>
            </a:r>
          </a:p>
          <a:p>
            <a:pPr marL="0" indent="0">
              <a:buNone/>
            </a:pPr>
            <a:r>
              <a:rPr lang="en-US" sz="2800" dirty="0" smtClean="0"/>
              <a:t>        </a:t>
            </a:r>
            <a:r>
              <a:rPr lang="en-US" sz="2800" dirty="0" smtClean="0">
                <a:solidFill>
                  <a:srgbClr val="FF0000"/>
                </a:solidFill>
              </a:rPr>
              <a:t>Are</a:t>
            </a:r>
            <a:r>
              <a:rPr lang="en-US" sz="2800" dirty="0" smtClean="0"/>
              <a:t> food prices ris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at the moment?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… I (eat) sweets now</a:t>
            </a:r>
            <a:r>
              <a:rPr lang="en-US" sz="2800" dirty="0"/>
              <a:t>?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       </a:t>
            </a:r>
            <a:r>
              <a:rPr lang="en-US" sz="2800" dirty="0" smtClean="0">
                <a:solidFill>
                  <a:srgbClr val="FF0000"/>
                </a:solidFill>
              </a:rPr>
              <a:t>Am</a:t>
            </a:r>
            <a:r>
              <a:rPr lang="en-US" sz="2800" dirty="0" smtClean="0"/>
              <a:t> I eat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sweets now?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6961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omework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ru-RU" dirty="0" smtClean="0"/>
              <a:t>. Выучить правило!!! Знать формы глагола </a:t>
            </a:r>
            <a:r>
              <a:rPr lang="en-US" dirty="0" smtClean="0"/>
              <a:t>to be</a:t>
            </a:r>
          </a:p>
          <a:p>
            <a:r>
              <a:rPr lang="ru-RU" dirty="0" smtClean="0"/>
              <a:t>2. </a:t>
            </a:r>
            <a:r>
              <a:rPr lang="ru-RU" dirty="0"/>
              <a:t>Е</a:t>
            </a:r>
            <a:r>
              <a:rPr lang="en-US" dirty="0" smtClean="0"/>
              <a:t>x.3 p.44</a:t>
            </a:r>
            <a:r>
              <a:rPr lang="ru-RU" dirty="0" smtClean="0"/>
              <a:t> слова записать в словарь, выучить на диктант</a:t>
            </a:r>
            <a:endParaRPr lang="en-US" dirty="0" smtClean="0"/>
          </a:p>
          <a:p>
            <a:r>
              <a:rPr lang="ru-RU" dirty="0" smtClean="0"/>
              <a:t>3. </a:t>
            </a:r>
            <a:r>
              <a:rPr lang="en-US" dirty="0" smtClean="0"/>
              <a:t>Ex.7 p.46</a:t>
            </a:r>
            <a:r>
              <a:rPr lang="ru-RU" dirty="0" smtClean="0"/>
              <a:t> письменно </a:t>
            </a:r>
            <a:r>
              <a:rPr lang="ru-RU" smtClean="0"/>
              <a:t>в тетради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00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4"/>
            <a:ext cx="7488832" cy="4536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Употребляется для выражения действий, происходящий в момент речи или ближайшем будущем(если это запланировано).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sz="2800" u="sng" dirty="0" smtClean="0"/>
              <a:t>For example:</a:t>
            </a:r>
            <a:r>
              <a:rPr lang="en-US" sz="2800" dirty="0" smtClean="0"/>
              <a:t>  Listen! Somebody is singing.</a:t>
            </a:r>
          </a:p>
          <a:p>
            <a:pPr marL="0" indent="0">
              <a:buNone/>
            </a:pPr>
            <a:r>
              <a:rPr lang="en-US" sz="2800" dirty="0" smtClean="0"/>
              <a:t>I am leaving tonight.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9802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The Present Continuous is used with the following adverbials of time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38388"/>
            <a:ext cx="7467600" cy="434294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Now (</a:t>
            </a:r>
            <a:r>
              <a:rPr lang="ru-RU" sz="2800" dirty="0" smtClean="0"/>
              <a:t>сейчас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At the moment</a:t>
            </a:r>
            <a:r>
              <a:rPr lang="ru-RU" sz="2800" dirty="0" smtClean="0"/>
              <a:t> (в данный момент)</a:t>
            </a:r>
            <a:endParaRPr lang="en-US" sz="2800" dirty="0" smtClean="0"/>
          </a:p>
          <a:p>
            <a:r>
              <a:rPr lang="en-US" sz="2800" dirty="0" smtClean="0"/>
              <a:t>At present</a:t>
            </a:r>
            <a:r>
              <a:rPr lang="ru-RU" sz="2800" dirty="0" smtClean="0"/>
              <a:t> (в настоящее время)</a:t>
            </a:r>
            <a:endParaRPr lang="en-US" sz="2800" dirty="0" smtClean="0"/>
          </a:p>
          <a:p>
            <a:r>
              <a:rPr lang="en-US" sz="2800" dirty="0" smtClean="0"/>
              <a:t>Still</a:t>
            </a:r>
            <a:r>
              <a:rPr lang="ru-RU" sz="2800" dirty="0" smtClean="0"/>
              <a:t> (еще)</a:t>
            </a:r>
            <a:endParaRPr lang="en-US" sz="2800" dirty="0" smtClean="0"/>
          </a:p>
          <a:p>
            <a:r>
              <a:rPr lang="en-US" sz="2800" dirty="0" smtClean="0"/>
              <a:t>Nowadays</a:t>
            </a:r>
            <a:r>
              <a:rPr lang="ru-RU" sz="2800" dirty="0" smtClean="0"/>
              <a:t> (в наши дни)</a:t>
            </a:r>
            <a:endParaRPr lang="en-US" sz="2800" dirty="0" smtClean="0"/>
          </a:p>
          <a:p>
            <a:r>
              <a:rPr lang="en-US" sz="2800" dirty="0" smtClean="0"/>
              <a:t>Today</a:t>
            </a:r>
            <a:r>
              <a:rPr lang="ru-RU" sz="2800" dirty="0" smtClean="0"/>
              <a:t> (сегодня)</a:t>
            </a:r>
            <a:endParaRPr lang="en-US" sz="2800" dirty="0" smtClean="0"/>
          </a:p>
          <a:p>
            <a:r>
              <a:rPr lang="en-US" sz="2800" dirty="0" smtClean="0"/>
              <a:t>Tonight</a:t>
            </a:r>
            <a:r>
              <a:rPr lang="ru-RU" sz="2800" dirty="0" smtClean="0"/>
              <a:t> (вечером)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r>
              <a:rPr lang="ru-RU" sz="2800" dirty="0" smtClean="0"/>
              <a:t>Большинство временных указателей ставится в конце предложения.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800" dirty="0" smtClean="0"/>
              <a:t>BUT! He is </a:t>
            </a:r>
            <a:r>
              <a:rPr lang="en-US" sz="2800" dirty="0" smtClean="0">
                <a:solidFill>
                  <a:srgbClr val="FF0000"/>
                </a:solidFill>
              </a:rPr>
              <a:t>still</a:t>
            </a:r>
            <a:r>
              <a:rPr lang="en-US" sz="2800" dirty="0" smtClean="0"/>
              <a:t> wearing that old jacket.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7635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0156684"/>
              </p:ext>
            </p:extLst>
          </p:nvPr>
        </p:nvGraphicFramePr>
        <p:xfrm>
          <a:off x="838200" y="2038350"/>
          <a:ext cx="7467600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2961" y="3391193"/>
            <a:ext cx="1172895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/>
              <a:t>__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99540" y="4797152"/>
            <a:ext cx="802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?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99541" y="2060848"/>
            <a:ext cx="8024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/>
              <a:t>+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67328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53" name="Rectangle 81"/>
          <p:cNvSpPr>
            <a:spLocks noChangeArrowheads="1"/>
          </p:cNvSpPr>
          <p:nvPr/>
        </p:nvSpPr>
        <p:spPr bwMode="auto">
          <a:xfrm>
            <a:off x="6715125" y="142875"/>
            <a:ext cx="22860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ru-RU" sz="6000" b="1" i="1">
                <a:solidFill>
                  <a:srgbClr val="990000"/>
                </a:solidFill>
                <a:latin typeface="Segoe Print" pitchFamily="2" charset="0"/>
              </a:rPr>
              <a:t>кто?</a:t>
            </a:r>
          </a:p>
        </p:txBody>
      </p:sp>
      <p:sp>
        <p:nvSpPr>
          <p:cNvPr id="28838" name="Rectangle 166"/>
          <p:cNvSpPr>
            <a:spLocks noGrp="1" noChangeArrowheads="1"/>
          </p:cNvSpPr>
          <p:nvPr>
            <p:ph type="title"/>
          </p:nvPr>
        </p:nvSpPr>
        <p:spPr>
          <a:xfrm>
            <a:off x="2486025" y="746125"/>
            <a:ext cx="4800600" cy="61118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500" dirty="0">
                <a:latin typeface="Cambria" pitchFamily="18" charset="0"/>
              </a:rPr>
              <a:t>Местоимения</a:t>
            </a:r>
          </a:p>
        </p:txBody>
      </p:sp>
      <p:sp>
        <p:nvSpPr>
          <p:cNvPr id="28839" name="Rectangle 167"/>
          <p:cNvSpPr>
            <a:spLocks noChangeArrowheads="1"/>
          </p:cNvSpPr>
          <p:nvPr/>
        </p:nvSpPr>
        <p:spPr bwMode="auto">
          <a:xfrm>
            <a:off x="971550" y="1341438"/>
            <a:ext cx="3671888" cy="792162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i="1">
                <a:latin typeface="+mn-lt"/>
                <a:cs typeface="+mn-cs"/>
              </a:rPr>
              <a:t>Единственное </a:t>
            </a:r>
            <a:endParaRPr lang="en-US" sz="2900" b="1" i="1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i="1">
                <a:latin typeface="+mn-lt"/>
                <a:cs typeface="+mn-cs"/>
              </a:rPr>
              <a:t>число</a:t>
            </a:r>
            <a:r>
              <a:rPr lang="ru-RU" sz="2900">
                <a:latin typeface="+mn-lt"/>
                <a:cs typeface="+mn-cs"/>
              </a:rPr>
              <a:t> </a:t>
            </a:r>
          </a:p>
        </p:txBody>
      </p:sp>
      <p:sp>
        <p:nvSpPr>
          <p:cNvPr id="28840" name="Rectangle 168"/>
          <p:cNvSpPr>
            <a:spLocks noChangeArrowheads="1"/>
          </p:cNvSpPr>
          <p:nvPr/>
        </p:nvSpPr>
        <p:spPr bwMode="auto">
          <a:xfrm>
            <a:off x="4859338" y="1341438"/>
            <a:ext cx="3671887" cy="792162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i="1">
                <a:latin typeface="+mn-lt"/>
                <a:cs typeface="+mn-cs"/>
              </a:rPr>
              <a:t>Множественное </a:t>
            </a:r>
            <a:endParaRPr lang="en-US" sz="2900" b="1" i="1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900" b="1" i="1">
                <a:latin typeface="+mn-lt"/>
                <a:cs typeface="+mn-cs"/>
              </a:rPr>
              <a:t>число</a:t>
            </a:r>
          </a:p>
        </p:txBody>
      </p:sp>
      <p:sp>
        <p:nvSpPr>
          <p:cNvPr id="28841" name="Rectangle 169"/>
          <p:cNvSpPr>
            <a:spLocks noChangeArrowheads="1"/>
          </p:cNvSpPr>
          <p:nvPr/>
        </p:nvSpPr>
        <p:spPr bwMode="auto">
          <a:xfrm>
            <a:off x="2843213" y="2276475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я</a:t>
            </a:r>
            <a:r>
              <a:rPr lang="ru-RU" sz="4000">
                <a:solidFill>
                  <a:srgbClr val="990000"/>
                </a:solidFill>
                <a:latin typeface="Calibri" pitchFamily="34" charset="0"/>
                <a:cs typeface="+mn-cs"/>
              </a:rPr>
              <a:t> </a:t>
            </a:r>
          </a:p>
        </p:txBody>
      </p:sp>
      <p:sp>
        <p:nvSpPr>
          <p:cNvPr id="28842" name="Rectangle 170"/>
          <p:cNvSpPr>
            <a:spLocks noChangeArrowheads="1"/>
          </p:cNvSpPr>
          <p:nvPr/>
        </p:nvSpPr>
        <p:spPr bwMode="auto">
          <a:xfrm>
            <a:off x="971550" y="2276475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C00000"/>
                </a:solidFill>
                <a:latin typeface="Calibri" pitchFamily="34" charset="0"/>
                <a:cs typeface="+mn-cs"/>
              </a:rPr>
              <a:t>I</a:t>
            </a:r>
            <a:endParaRPr lang="ru-RU" sz="4000" b="1" dirty="0">
              <a:solidFill>
                <a:srgbClr val="C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3" name="Rectangle 171"/>
          <p:cNvSpPr>
            <a:spLocks noChangeArrowheads="1"/>
          </p:cNvSpPr>
          <p:nvPr/>
        </p:nvSpPr>
        <p:spPr bwMode="auto">
          <a:xfrm>
            <a:off x="4859338" y="3860800"/>
            <a:ext cx="1800225" cy="2303463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they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4" name="Rectangle 172"/>
          <p:cNvSpPr>
            <a:spLocks noChangeArrowheads="1"/>
          </p:cNvSpPr>
          <p:nvPr/>
        </p:nvSpPr>
        <p:spPr bwMode="auto">
          <a:xfrm>
            <a:off x="6732588" y="3860800"/>
            <a:ext cx="1800225" cy="2303463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они</a:t>
            </a:r>
          </a:p>
        </p:txBody>
      </p:sp>
      <p:sp>
        <p:nvSpPr>
          <p:cNvPr id="28845" name="Rectangle 173"/>
          <p:cNvSpPr>
            <a:spLocks noChangeArrowheads="1"/>
          </p:cNvSpPr>
          <p:nvPr/>
        </p:nvSpPr>
        <p:spPr bwMode="auto">
          <a:xfrm>
            <a:off x="971550" y="3068638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00FF"/>
                </a:solidFill>
                <a:latin typeface="Calibri" pitchFamily="34" charset="0"/>
                <a:cs typeface="+mn-cs"/>
              </a:rPr>
              <a:t>you</a:t>
            </a:r>
            <a:endParaRPr lang="ru-RU" sz="4000" i="1">
              <a:solidFill>
                <a:srgbClr val="0000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6" name="Rectangle 174"/>
          <p:cNvSpPr>
            <a:spLocks noChangeArrowheads="1"/>
          </p:cNvSpPr>
          <p:nvPr/>
        </p:nvSpPr>
        <p:spPr bwMode="auto">
          <a:xfrm>
            <a:off x="971550" y="3860800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he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7" name="Rectangle 175"/>
          <p:cNvSpPr>
            <a:spLocks noChangeArrowheads="1"/>
          </p:cNvSpPr>
          <p:nvPr/>
        </p:nvSpPr>
        <p:spPr bwMode="auto">
          <a:xfrm>
            <a:off x="971550" y="4652963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she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8" name="Rectangle 176"/>
          <p:cNvSpPr>
            <a:spLocks noChangeArrowheads="1"/>
          </p:cNvSpPr>
          <p:nvPr/>
        </p:nvSpPr>
        <p:spPr bwMode="auto">
          <a:xfrm>
            <a:off x="971550" y="5445125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it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9" name="Rectangle 177"/>
          <p:cNvSpPr>
            <a:spLocks noChangeArrowheads="1"/>
          </p:cNvSpPr>
          <p:nvPr/>
        </p:nvSpPr>
        <p:spPr bwMode="auto">
          <a:xfrm>
            <a:off x="2843213" y="3068638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ты</a:t>
            </a:r>
          </a:p>
        </p:txBody>
      </p:sp>
      <p:sp>
        <p:nvSpPr>
          <p:cNvPr id="28850" name="Rectangle 178"/>
          <p:cNvSpPr>
            <a:spLocks noChangeArrowheads="1"/>
          </p:cNvSpPr>
          <p:nvPr/>
        </p:nvSpPr>
        <p:spPr bwMode="auto">
          <a:xfrm>
            <a:off x="4859338" y="3068638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00FF"/>
                </a:solidFill>
                <a:latin typeface="Calibri" pitchFamily="34" charset="0"/>
                <a:cs typeface="+mn-cs"/>
              </a:rPr>
              <a:t>you</a:t>
            </a:r>
            <a:endParaRPr lang="ru-RU" sz="4000" b="1">
              <a:solidFill>
                <a:srgbClr val="0000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51" name="Rectangle 179"/>
          <p:cNvSpPr>
            <a:spLocks noChangeArrowheads="1"/>
          </p:cNvSpPr>
          <p:nvPr/>
        </p:nvSpPr>
        <p:spPr bwMode="auto">
          <a:xfrm>
            <a:off x="6732588" y="2276475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мы</a:t>
            </a:r>
          </a:p>
        </p:txBody>
      </p:sp>
      <p:sp>
        <p:nvSpPr>
          <p:cNvPr id="28852" name="Rectangle 180"/>
          <p:cNvSpPr>
            <a:spLocks noChangeArrowheads="1"/>
          </p:cNvSpPr>
          <p:nvPr/>
        </p:nvSpPr>
        <p:spPr bwMode="auto">
          <a:xfrm>
            <a:off x="4859338" y="2276475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C00000"/>
                </a:solidFill>
                <a:latin typeface="Calibri" pitchFamily="34" charset="0"/>
                <a:cs typeface="+mn-cs"/>
              </a:rPr>
              <a:t>we</a:t>
            </a:r>
            <a:endParaRPr lang="ru-RU" sz="4000" b="1" dirty="0">
              <a:solidFill>
                <a:schemeClr val="accent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53" name="Rectangle 181"/>
          <p:cNvSpPr>
            <a:spLocks noChangeArrowheads="1"/>
          </p:cNvSpPr>
          <p:nvPr/>
        </p:nvSpPr>
        <p:spPr bwMode="auto">
          <a:xfrm>
            <a:off x="6732588" y="3068638"/>
            <a:ext cx="1801812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вы</a:t>
            </a:r>
          </a:p>
        </p:txBody>
      </p:sp>
      <p:sp>
        <p:nvSpPr>
          <p:cNvPr id="28854" name="Rectangle 182"/>
          <p:cNvSpPr>
            <a:spLocks noChangeArrowheads="1"/>
          </p:cNvSpPr>
          <p:nvPr/>
        </p:nvSpPr>
        <p:spPr bwMode="auto">
          <a:xfrm>
            <a:off x="2843213" y="3860800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он</a:t>
            </a:r>
          </a:p>
        </p:txBody>
      </p:sp>
      <p:sp>
        <p:nvSpPr>
          <p:cNvPr id="28855" name="Rectangle 183"/>
          <p:cNvSpPr>
            <a:spLocks noChangeArrowheads="1"/>
          </p:cNvSpPr>
          <p:nvPr/>
        </p:nvSpPr>
        <p:spPr bwMode="auto">
          <a:xfrm>
            <a:off x="2843213" y="4652963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она</a:t>
            </a:r>
          </a:p>
        </p:txBody>
      </p:sp>
      <p:sp>
        <p:nvSpPr>
          <p:cNvPr id="28856" name="Rectangle 184"/>
          <p:cNvSpPr>
            <a:spLocks noChangeArrowheads="1"/>
          </p:cNvSpPr>
          <p:nvPr/>
        </p:nvSpPr>
        <p:spPr bwMode="auto">
          <a:xfrm>
            <a:off x="2843213" y="5445125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i="1">
                <a:solidFill>
                  <a:srgbClr val="990000"/>
                </a:solidFill>
                <a:latin typeface="Calibri" pitchFamily="34" charset="0"/>
                <a:cs typeface="+mn-cs"/>
              </a:rPr>
              <a:t>оно</a:t>
            </a:r>
          </a:p>
        </p:txBody>
      </p:sp>
    </p:spTree>
    <p:extLst>
      <p:ext uri="{BB962C8B-B14F-4D97-AF65-F5344CB8AC3E}">
        <p14:creationId xmlns:p14="http://schemas.microsoft.com/office/powerpoint/2010/main" val="8068976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288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288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288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1" dur="80"/>
                                        <p:tgtEl>
                                          <p:spTgt spid="288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2" dur="80"/>
                                        <p:tgtEl>
                                          <p:spTgt spid="288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80"/>
                                        <p:tgtEl>
                                          <p:spTgt spid="288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7" dur="500" fill="hold"/>
                                        <p:tgtEl>
                                          <p:spTgt spid="288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88" dur="500" fill="hold"/>
                                        <p:tgtEl>
                                          <p:spTgt spid="288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288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2884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8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1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6" dur="500" fill="hold"/>
                                        <p:tgtEl>
                                          <p:spTgt spid="288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07" dur="500" fill="hold"/>
                                        <p:tgtEl>
                                          <p:spTgt spid="288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288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2884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1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5" dur="500" fill="hold"/>
                                        <p:tgtEl>
                                          <p:spTgt spid="288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26" dur="500" fill="hold"/>
                                        <p:tgtEl>
                                          <p:spTgt spid="288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88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2885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31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0" dur="500" fill="hold"/>
                                        <p:tgtEl>
                                          <p:spTgt spid="288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31" dur="500" fill="hold"/>
                                        <p:tgtEl>
                                          <p:spTgt spid="288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288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2885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1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35" dur="500" fill="hold"/>
                                        <p:tgtEl>
                                          <p:spTgt spid="288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 override="childStyle">
                                        <p:cTn id="136" dur="500" fill="hold"/>
                                        <p:tgtEl>
                                          <p:spTgt spid="288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>
                                        <p:cTn id="137" dur="500" fill="hold"/>
                                        <p:tgtEl>
                                          <p:spTgt spid="288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2885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28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28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8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8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8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9" dur="indefinite"/>
                                        <p:tgtEl>
                                          <p:spTgt spid="288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60" dur="indefinite"/>
                                        <p:tgtEl>
                                          <p:spTgt spid="28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753" grpId="0"/>
      <p:bldP spid="28838" grpId="0" animBg="1"/>
      <p:bldP spid="28838" grpId="1" animBg="1"/>
      <p:bldP spid="28839" grpId="0" animBg="1"/>
      <p:bldP spid="28840" grpId="0" animBg="1"/>
      <p:bldP spid="28841" grpId="0" animBg="1"/>
      <p:bldP spid="28841" grpId="1"/>
      <p:bldP spid="28842" grpId="0" animBg="1"/>
      <p:bldP spid="28843" grpId="0" animBg="1"/>
      <p:bldP spid="28844" grpId="0" animBg="1"/>
      <p:bldP spid="28845" grpId="0" animBg="1"/>
      <p:bldP spid="28846" grpId="0" animBg="1"/>
      <p:bldP spid="28847" grpId="0" animBg="1"/>
      <p:bldP spid="28848" grpId="0" animBg="1"/>
      <p:bldP spid="28849" grpId="0" animBg="1"/>
      <p:bldP spid="28849" grpId="1"/>
      <p:bldP spid="28850" grpId="0" animBg="1"/>
      <p:bldP spid="28851" grpId="0" animBg="1"/>
      <p:bldP spid="28852" grpId="0" animBg="1"/>
      <p:bldP spid="28853" grpId="0" animBg="1"/>
      <p:bldP spid="28854" grpId="0" animBg="1"/>
      <p:bldP spid="28854" grpId="1"/>
      <p:bldP spid="28855" grpId="0" animBg="1"/>
      <p:bldP spid="28855" grpId="1"/>
      <p:bldP spid="28856" grpId="0" animBg="1"/>
      <p:bldP spid="2885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41" name="Rectangle 169"/>
          <p:cNvSpPr>
            <a:spLocks noChangeArrowheads="1"/>
          </p:cNvSpPr>
          <p:nvPr/>
        </p:nvSpPr>
        <p:spPr bwMode="auto">
          <a:xfrm>
            <a:off x="2871788" y="1500188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rgbClr val="990000"/>
                </a:solidFill>
                <a:latin typeface="Calibri" pitchFamily="34" charset="0"/>
                <a:cs typeface="+mn-cs"/>
              </a:rPr>
              <a:t>am</a:t>
            </a:r>
            <a:r>
              <a:rPr lang="ru-RU" sz="4000" dirty="0">
                <a:solidFill>
                  <a:srgbClr val="990000"/>
                </a:solidFill>
                <a:latin typeface="Calibri" pitchFamily="34" charset="0"/>
                <a:cs typeface="+mn-cs"/>
              </a:rPr>
              <a:t> </a:t>
            </a:r>
          </a:p>
        </p:txBody>
      </p:sp>
      <p:sp>
        <p:nvSpPr>
          <p:cNvPr id="28842" name="Rectangle 170"/>
          <p:cNvSpPr>
            <a:spLocks noChangeArrowheads="1"/>
          </p:cNvSpPr>
          <p:nvPr/>
        </p:nvSpPr>
        <p:spPr bwMode="auto">
          <a:xfrm>
            <a:off x="1000125" y="1500188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C00000"/>
                </a:solidFill>
                <a:latin typeface="Calibri" pitchFamily="34" charset="0"/>
                <a:cs typeface="+mn-cs"/>
              </a:rPr>
              <a:t>I</a:t>
            </a:r>
            <a:endParaRPr lang="ru-RU" sz="4000" b="1" dirty="0">
              <a:solidFill>
                <a:srgbClr val="C00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3" name="Rectangle 171"/>
          <p:cNvSpPr>
            <a:spLocks noChangeArrowheads="1"/>
          </p:cNvSpPr>
          <p:nvPr/>
        </p:nvSpPr>
        <p:spPr bwMode="auto">
          <a:xfrm>
            <a:off x="4887913" y="3084513"/>
            <a:ext cx="1800225" cy="2303462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they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4" name="Rectangle 172"/>
          <p:cNvSpPr>
            <a:spLocks noChangeArrowheads="1"/>
          </p:cNvSpPr>
          <p:nvPr/>
        </p:nvSpPr>
        <p:spPr bwMode="auto">
          <a:xfrm>
            <a:off x="6761163" y="1509713"/>
            <a:ext cx="1800225" cy="3878262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rgbClr val="7030A0"/>
                </a:solidFill>
                <a:latin typeface="Calibri" pitchFamily="34" charset="0"/>
                <a:cs typeface="+mn-cs"/>
              </a:rPr>
              <a:t>are</a:t>
            </a:r>
            <a:endParaRPr lang="ru-RU" sz="4000" b="1" i="1" dirty="0">
              <a:solidFill>
                <a:srgbClr val="7030A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5" name="Rectangle 173"/>
          <p:cNvSpPr>
            <a:spLocks noChangeArrowheads="1"/>
          </p:cNvSpPr>
          <p:nvPr/>
        </p:nvSpPr>
        <p:spPr bwMode="auto">
          <a:xfrm>
            <a:off x="1000125" y="2292350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00FF"/>
                </a:solidFill>
                <a:latin typeface="Calibri" pitchFamily="34" charset="0"/>
                <a:cs typeface="+mn-cs"/>
              </a:rPr>
              <a:t>you</a:t>
            </a:r>
            <a:endParaRPr lang="ru-RU" sz="4000" i="1">
              <a:solidFill>
                <a:srgbClr val="0000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6" name="Rectangle 174"/>
          <p:cNvSpPr>
            <a:spLocks noChangeArrowheads="1"/>
          </p:cNvSpPr>
          <p:nvPr/>
        </p:nvSpPr>
        <p:spPr bwMode="auto">
          <a:xfrm>
            <a:off x="1000125" y="3084513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he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7" name="Rectangle 175"/>
          <p:cNvSpPr>
            <a:spLocks noChangeArrowheads="1"/>
          </p:cNvSpPr>
          <p:nvPr/>
        </p:nvSpPr>
        <p:spPr bwMode="auto">
          <a:xfrm>
            <a:off x="1000125" y="3876675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she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8" name="Rectangle 176"/>
          <p:cNvSpPr>
            <a:spLocks noChangeArrowheads="1"/>
          </p:cNvSpPr>
          <p:nvPr/>
        </p:nvSpPr>
        <p:spPr bwMode="auto">
          <a:xfrm>
            <a:off x="1000125" y="4668838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8000"/>
                </a:solidFill>
                <a:latin typeface="Calibri" pitchFamily="34" charset="0"/>
                <a:cs typeface="+mn-cs"/>
              </a:rPr>
              <a:t>it</a:t>
            </a:r>
            <a:endParaRPr lang="ru-RU" sz="4000" b="1">
              <a:solidFill>
                <a:srgbClr val="0080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49" name="Rectangle 177"/>
          <p:cNvSpPr>
            <a:spLocks noChangeArrowheads="1"/>
          </p:cNvSpPr>
          <p:nvPr/>
        </p:nvSpPr>
        <p:spPr bwMode="auto">
          <a:xfrm>
            <a:off x="2871788" y="2292350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rgbClr val="0000FF"/>
                </a:solidFill>
                <a:latin typeface="Calibri" pitchFamily="34" charset="0"/>
                <a:cs typeface="+mn-cs"/>
              </a:rPr>
              <a:t>are</a:t>
            </a:r>
            <a:endParaRPr lang="ru-RU" sz="4000" b="1" i="1" dirty="0">
              <a:solidFill>
                <a:srgbClr val="0000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50" name="Rectangle 178"/>
          <p:cNvSpPr>
            <a:spLocks noChangeArrowheads="1"/>
          </p:cNvSpPr>
          <p:nvPr/>
        </p:nvSpPr>
        <p:spPr bwMode="auto">
          <a:xfrm>
            <a:off x="4887913" y="2292350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>
                <a:solidFill>
                  <a:srgbClr val="0000FF"/>
                </a:solidFill>
                <a:latin typeface="Calibri" pitchFamily="34" charset="0"/>
                <a:cs typeface="+mn-cs"/>
              </a:rPr>
              <a:t>you</a:t>
            </a:r>
            <a:endParaRPr lang="ru-RU" sz="4000" b="1">
              <a:solidFill>
                <a:srgbClr val="0000FF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52" name="Rectangle 180"/>
          <p:cNvSpPr>
            <a:spLocks noChangeArrowheads="1"/>
          </p:cNvSpPr>
          <p:nvPr/>
        </p:nvSpPr>
        <p:spPr bwMode="auto">
          <a:xfrm>
            <a:off x="4887913" y="1500188"/>
            <a:ext cx="1800225" cy="7207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dirty="0">
                <a:solidFill>
                  <a:srgbClr val="C00000"/>
                </a:solidFill>
                <a:latin typeface="Calibri" pitchFamily="34" charset="0"/>
                <a:cs typeface="+mn-cs"/>
              </a:rPr>
              <a:t>we</a:t>
            </a:r>
            <a:endParaRPr lang="ru-RU" sz="4000" b="1" dirty="0">
              <a:solidFill>
                <a:schemeClr val="accent2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8856" name="Rectangle 184"/>
          <p:cNvSpPr>
            <a:spLocks noChangeArrowheads="1"/>
          </p:cNvSpPr>
          <p:nvPr/>
        </p:nvSpPr>
        <p:spPr bwMode="auto">
          <a:xfrm>
            <a:off x="2871788" y="3081338"/>
            <a:ext cx="1800225" cy="2308225"/>
          </a:xfrm>
          <a:prstGeom prst="rect">
            <a:avLst/>
          </a:prstGeom>
          <a:solidFill>
            <a:schemeClr val="accent1">
              <a:lumMod val="40000"/>
              <a:lumOff val="60000"/>
              <a:alpha val="74000"/>
            </a:schemeClr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solidFill>
                  <a:srgbClr val="006600"/>
                </a:solidFill>
                <a:latin typeface="Calibri" pitchFamily="34" charset="0"/>
                <a:cs typeface="+mn-cs"/>
              </a:rPr>
              <a:t>is</a:t>
            </a:r>
            <a:endParaRPr lang="ru-RU" sz="4000" b="1" i="1" dirty="0">
              <a:solidFill>
                <a:srgbClr val="0066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2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Глагол </a:t>
            </a:r>
            <a:r>
              <a:rPr lang="en-US" sz="6000" dirty="0" smtClean="0"/>
              <a:t>to be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3974142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8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41" grpId="0" animBg="1"/>
      <p:bldP spid="28842" grpId="0" animBg="1"/>
      <p:bldP spid="28843" grpId="0" animBg="1"/>
      <p:bldP spid="28844" grpId="0" animBg="1"/>
      <p:bldP spid="28845" grpId="0" animBg="1"/>
      <p:bldP spid="28846" grpId="0" animBg="1"/>
      <p:bldP spid="28847" grpId="0" animBg="1"/>
      <p:bldP spid="28848" grpId="0" animBg="1"/>
      <p:bldP spid="28849" grpId="0" animBg="1"/>
      <p:bldP spid="28850" grpId="0" animBg="1"/>
      <p:bldP spid="28852" grpId="0" animBg="1"/>
      <p:bldP spid="2885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 action="ppaction://hlinksldjump"/>
              </a:rPr>
              <a:t>Affirmative sentences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9073682"/>
              </p:ext>
            </p:extLst>
          </p:nvPr>
        </p:nvGraphicFramePr>
        <p:xfrm>
          <a:off x="467544" y="1196752"/>
          <a:ext cx="8219256" cy="2337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23925"/>
              </p:ext>
            </p:extLst>
          </p:nvPr>
        </p:nvGraphicFramePr>
        <p:xfrm>
          <a:off x="755576" y="3429000"/>
          <a:ext cx="7344816" cy="27640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2348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am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solidFill>
                            <a:schemeClr val="tx1"/>
                          </a:solidFill>
                        </a:rPr>
                        <a:t>V + </a:t>
                      </a:r>
                      <a:r>
                        <a:rPr lang="en-US" sz="3600" b="1" dirty="0" err="1" smtClean="0">
                          <a:solidFill>
                            <a:schemeClr val="tx1"/>
                          </a:solidFill>
                        </a:rPr>
                        <a:t>ing</a:t>
                      </a:r>
                      <a:endParaRPr lang="ru-RU" sz="3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597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He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She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It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is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5974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We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You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They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</a:rPr>
                        <a:t>are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50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Example: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37730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Я читаю книгу сейчас.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 </a:t>
            </a:r>
            <a:r>
              <a:rPr lang="en-US" dirty="0" smtClean="0">
                <a:solidFill>
                  <a:srgbClr val="FF0000"/>
                </a:solidFill>
              </a:rPr>
              <a:t>am</a:t>
            </a:r>
            <a:r>
              <a:rPr lang="en-US" dirty="0" smtClean="0"/>
              <a:t> read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a book now.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Мы смотрим фильм в данный момент.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We </a:t>
            </a:r>
            <a:r>
              <a:rPr lang="en-US" dirty="0" smtClean="0">
                <a:solidFill>
                  <a:srgbClr val="FF0000"/>
                </a:solidFill>
              </a:rPr>
              <a:t>are</a:t>
            </a:r>
            <a:r>
              <a:rPr lang="en-US" dirty="0" smtClean="0"/>
              <a:t> watch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a film at the moment.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 работает в саду сейчас.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He </a:t>
            </a:r>
            <a:r>
              <a:rPr lang="en-US" dirty="0" smtClean="0">
                <a:solidFill>
                  <a:srgbClr val="FF0000"/>
                </a:solidFill>
              </a:rPr>
              <a:t>is</a:t>
            </a:r>
            <a:r>
              <a:rPr lang="en-US" dirty="0" smtClean="0"/>
              <a:t> work</a:t>
            </a:r>
            <a:r>
              <a:rPr lang="en-US" dirty="0" smtClean="0">
                <a:solidFill>
                  <a:srgbClr val="FF0000"/>
                </a:solidFill>
              </a:rPr>
              <a:t>ing</a:t>
            </a:r>
            <a:r>
              <a:rPr lang="en-US" dirty="0" smtClean="0"/>
              <a:t> in the garden now.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11760" y="5881627"/>
            <a:ext cx="61926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dirty="0" smtClean="0">
                <a:hlinkClick r:id="rId2" action="ppaction://hlinksldjump"/>
              </a:rPr>
              <a:t>Exercise 1.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9512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hlinkClick r:id="rId2" action="ppaction://hlinksldjump"/>
              </a:rPr>
              <a:t>Exercise 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550224" cy="457694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He (go) to the library.</a:t>
            </a:r>
          </a:p>
          <a:p>
            <a:pPr marL="0" indent="0">
              <a:buNone/>
            </a:pPr>
            <a:r>
              <a:rPr lang="en-US" sz="2800" dirty="0" smtClean="0"/>
              <a:t>       He </a:t>
            </a:r>
            <a:r>
              <a:rPr lang="en-US" sz="2800" dirty="0" smtClean="0">
                <a:solidFill>
                  <a:srgbClr val="FF0000"/>
                </a:solidFill>
              </a:rPr>
              <a:t>is</a:t>
            </a:r>
            <a:r>
              <a:rPr lang="en-US" sz="2800" dirty="0" smtClean="0"/>
              <a:t> go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to the library.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She (stay) at home.</a:t>
            </a:r>
          </a:p>
          <a:p>
            <a:pPr marL="0" indent="0">
              <a:buNone/>
            </a:pPr>
            <a:r>
              <a:rPr lang="en-US" sz="2800" dirty="0" smtClean="0"/>
              <a:t>        She </a:t>
            </a:r>
            <a:r>
              <a:rPr lang="en-US" sz="2800" dirty="0" smtClean="0">
                <a:solidFill>
                  <a:srgbClr val="FF0000"/>
                </a:solidFill>
              </a:rPr>
              <a:t>is</a:t>
            </a:r>
            <a:r>
              <a:rPr lang="en-US" sz="2800" dirty="0" smtClean="0"/>
              <a:t> stay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at home.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Food prices (rise) at the moment.</a:t>
            </a:r>
          </a:p>
          <a:p>
            <a:pPr marL="0" indent="0">
              <a:buNone/>
            </a:pPr>
            <a:r>
              <a:rPr lang="en-US" sz="2800" dirty="0" smtClean="0"/>
              <a:t>        Food prices </a:t>
            </a:r>
            <a:r>
              <a:rPr lang="en-US" sz="2800" dirty="0" smtClean="0">
                <a:solidFill>
                  <a:srgbClr val="FF0000"/>
                </a:solidFill>
              </a:rPr>
              <a:t>are</a:t>
            </a:r>
            <a:r>
              <a:rPr lang="en-US" sz="2800" dirty="0" smtClean="0"/>
              <a:t> ris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at the moment.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800" dirty="0" smtClean="0"/>
              <a:t>    I (eat) sweets now.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I </a:t>
            </a:r>
            <a:r>
              <a:rPr lang="en-US" sz="2800" dirty="0" smtClean="0">
                <a:solidFill>
                  <a:srgbClr val="FF0000"/>
                </a:solidFill>
              </a:rPr>
              <a:t>am</a:t>
            </a:r>
            <a:r>
              <a:rPr lang="en-US" sz="2800" dirty="0" smtClean="0"/>
              <a:t> eat</a:t>
            </a:r>
            <a:r>
              <a:rPr lang="en-US" sz="2800" dirty="0" smtClean="0">
                <a:solidFill>
                  <a:srgbClr val="FF0000"/>
                </a:solidFill>
              </a:rPr>
              <a:t>ing</a:t>
            </a:r>
            <a:r>
              <a:rPr lang="en-US" sz="2800" dirty="0" smtClean="0"/>
              <a:t> sweets now.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9611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TM01790492[[fn=Тетрадь для рисования]]</Template>
  <TotalTime>279</TotalTime>
  <Words>596</Words>
  <Application>Microsoft Office PowerPoint</Application>
  <PresentationFormat>Экран (4:3)</PresentationFormat>
  <Paragraphs>160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Bradley Hand ITC TT-Bold</vt:lpstr>
      <vt:lpstr>Calibri</vt:lpstr>
      <vt:lpstr>Cambria</vt:lpstr>
      <vt:lpstr>Rage Italic</vt:lpstr>
      <vt:lpstr>Segoe Print</vt:lpstr>
      <vt:lpstr>Wingdings</vt:lpstr>
      <vt:lpstr>Sketchbook</vt:lpstr>
      <vt:lpstr>The Present Continuous Tense</vt:lpstr>
      <vt:lpstr>Презентация PowerPoint</vt:lpstr>
      <vt:lpstr>The Present Continuous is used with the following adverbials of time</vt:lpstr>
      <vt:lpstr>Презентация PowerPoint</vt:lpstr>
      <vt:lpstr>Местоимения</vt:lpstr>
      <vt:lpstr>Глагол to be</vt:lpstr>
      <vt:lpstr>Affirmative sentences</vt:lpstr>
      <vt:lpstr>Example:</vt:lpstr>
      <vt:lpstr>Exercise 1.</vt:lpstr>
      <vt:lpstr>Negative sentences</vt:lpstr>
      <vt:lpstr>Example:</vt:lpstr>
      <vt:lpstr>Exercise 2.</vt:lpstr>
      <vt:lpstr>Interrogative sentences</vt:lpstr>
      <vt:lpstr>Example:</vt:lpstr>
      <vt:lpstr>Exercise 3.</vt:lpstr>
      <vt:lpstr>Homework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Present Continuous Tense</dc:title>
  <dc:creator>Sereniti</dc:creator>
  <cp:lastModifiedBy>K_Andrey2001@mail.ru</cp:lastModifiedBy>
  <cp:revision>17</cp:revision>
  <dcterms:created xsi:type="dcterms:W3CDTF">2016-10-03T18:34:01Z</dcterms:created>
  <dcterms:modified xsi:type="dcterms:W3CDTF">2023-12-11T04:53:22Z</dcterms:modified>
</cp:coreProperties>
</file>