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9" r:id="rId2"/>
    <p:sldId id="270" r:id="rId3"/>
    <p:sldId id="271" r:id="rId4"/>
    <p:sldId id="272" r:id="rId5"/>
    <p:sldId id="273" r:id="rId6"/>
    <p:sldId id="263" r:id="rId7"/>
    <p:sldId id="274" r:id="rId8"/>
    <p:sldId id="275" r:id="rId9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75" d="100"/>
          <a:sy n="75" d="100"/>
        </p:scale>
        <p:origin x="246" y="72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054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3F85205-7E34-4778-ABE2-A22D8A04FDD5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446DCAE-1661-43FF-8A44-43DAFDC1FD9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198F8CD-B17C-4AF3-9358-8F83F41B51C4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9C971FF-EF28-4195-A575-329446EFAA5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69C971FF-EF28-4195-A575-329446EFAA5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437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Вставьте карту своей страны.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9C971FF-EF28-4195-A575-329446EFAA55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524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Вставьте изображение какого-либо географического объекта вашей страны.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9C971FF-EF28-4195-A575-329446EFAA55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792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Вставьте изображение времени года в вашей стране.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9C971FF-EF28-4195-A575-329446EFAA55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894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Вставьте изображение животного или растения в вашей стране.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9C971FF-EF28-4195-A575-329446EFAA55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140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 rtlCol="0"/>
          <a:lstStyle/>
          <a:p>
            <a:pPr rtl="0"/>
            <a:fld id="{97A181B6-B371-4031-9CBE-ED0985B01CB6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89090" name="Прямоугольник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Прямоугольник 3"/>
          <p:cNvSpPr>
            <a:spLocks noGrp="1" noChangeArrowheads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Добавьте на временную шкалу важные моменты в истории вашей страны.</a:t>
            </a:r>
          </a:p>
        </p:txBody>
      </p:sp>
    </p:spTree>
    <p:extLst>
      <p:ext uri="{BB962C8B-B14F-4D97-AF65-F5344CB8AC3E}">
        <p14:creationId xmlns:p14="http://schemas.microsoft.com/office/powerpoint/2010/main" val="2229052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Вставьте изображение обычая или традиции.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9C971FF-EF28-4195-A575-329446EFAA55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820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Вставьте изображение главы своей страны.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69C971FF-EF28-4195-A575-329446EFAA55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4451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6"/>
          <p:cNvSpPr>
            <a:spLocks noEditPoints="1"/>
          </p:cNvSpPr>
          <p:nvPr/>
        </p:nvSpPr>
        <p:spPr bwMode="auto">
          <a:xfrm>
            <a:off x="-4763" y="285750"/>
            <a:ext cx="12190413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 rtlCol="0">
            <a:normAutofit/>
          </a:bodyPr>
          <a:lstStyle>
            <a:lvl1pPr>
              <a:defRPr sz="44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28AA04-41EC-4F85-905F-667C160D7FF6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6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98E4C3-AD28-4616-8CF5-0FE7933A3213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45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8724D15-8572-42F0-ACF2-90043F48B512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21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3BCB13C-C763-418B-A695-5A6B336362B7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15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rtlCol="0" anchor="b">
            <a:normAutofit/>
          </a:bodyPr>
          <a:lstStyle>
            <a:lvl1pPr algn="l">
              <a:defRPr sz="4400" b="0" cap="all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rtlCol="0"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17DA4E-00AF-4A26-A323-3ED62BDC277A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6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7895CA-77B8-4F2A-A2DA-23B0440130FB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45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7D73378-74C0-4D03-8BE4-B322A2CE425B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210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8E081F-A649-4E94-B0E2-2C6E9AFD47D3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06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C29CD3-F0EB-406F-8C34-68085E2C2794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78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rtlCol="0" anchor="b">
            <a:noAutofit/>
          </a:bodyPr>
          <a:lstStyle>
            <a:lvl1pPr algn="l">
              <a:defRPr sz="4000" b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303F970-1E89-4A89-85C7-BE63500F0BA6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98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rtlCol="0" anchor="b">
            <a:noAutofit/>
          </a:bodyPr>
          <a:lstStyle>
            <a:lvl1pPr algn="l">
              <a:defRPr sz="4000" b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8CCEB4-17EE-417C-AC95-85DE58BA6520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94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 bwMode="ltGray">
          <a:xfrm>
            <a:off x="146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93AE256-EDBE-4252-8C26-AB55F062A09C}" type="datetime1">
              <a:rPr lang="ru-RU" smtClean="0"/>
              <a:t>05.12.2023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71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17612" y="438993"/>
            <a:ext cx="9753600" cy="1368152"/>
          </a:xfrm>
        </p:spPr>
        <p:txBody>
          <a:bodyPr rtlCol="0">
            <a:normAutofit/>
          </a:bodyPr>
          <a:lstStyle/>
          <a:p>
            <a:pPr algn="ctr" rtl="0"/>
            <a:r>
              <a:rPr lang="ru-RU" dirty="0">
                <a:solidFill>
                  <a:srgbClr val="C00000"/>
                </a:solidFill>
              </a:rPr>
              <a:t>КНЯЗЬ АЛЕКСАНДР НЕВСКИЙ –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ВОИТЕЛЬ ЗА ЗЕМЛЮ РУССКУЮ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C2EA0B7-F796-9036-1DEA-D1030D859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272" y="1916832"/>
            <a:ext cx="6330279" cy="474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850106"/>
          </a:xfrm>
        </p:spPr>
        <p:txBody>
          <a:bodyPr rtlCol="0"/>
          <a:lstStyle/>
          <a:p>
            <a:pPr algn="ctr" rtl="0"/>
            <a:r>
              <a:rPr lang="ru-RU" dirty="0"/>
              <a:t>ПЕРЕЯСЛАВЛЬ-ЗАЛЕССКИЙ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A7A1973-BE8F-9B69-2D98-FBC05D64750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84" y="1268760"/>
            <a:ext cx="7720455" cy="514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95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6349" y="260747"/>
            <a:ext cx="9753600" cy="850106"/>
          </a:xfrm>
        </p:spPr>
        <p:txBody>
          <a:bodyPr rtlCol="0"/>
          <a:lstStyle/>
          <a:p>
            <a:pPr algn="ctr" rtl="0"/>
            <a:r>
              <a:rPr lang="ru-RU" dirty="0"/>
              <a:t>ВАРЯГ РЮРИК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699A261-0B21-9277-674F-F921B1197C5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047" y="1412776"/>
            <a:ext cx="7628864" cy="4863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26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85679" y="332656"/>
            <a:ext cx="9753600" cy="778098"/>
          </a:xfrm>
        </p:spPr>
        <p:txBody>
          <a:bodyPr rtlCol="0"/>
          <a:lstStyle/>
          <a:p>
            <a:pPr algn="ctr" rtl="0"/>
            <a:r>
              <a:rPr lang="ru-RU" dirty="0"/>
              <a:t>СРАЖЕНИЕ НА НЕВЕ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464C2D3-B3C2-5501-D002-1F01F3E0CFEE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666" y="1828800"/>
            <a:ext cx="9637626" cy="475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09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85679" y="332656"/>
            <a:ext cx="9753600" cy="1138138"/>
          </a:xfrm>
        </p:spPr>
        <p:txBody>
          <a:bodyPr rtlCol="0"/>
          <a:lstStyle/>
          <a:p>
            <a:pPr rtl="0"/>
            <a:r>
              <a:rPr lang="ru-RU" dirty="0"/>
              <a:t>ПОБЕДА НА ЧУДСКОМ ОЗЕРЕ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7A2D738-E8E6-B828-6728-E53ECC4626C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000" y="1845892"/>
            <a:ext cx="7416824" cy="487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73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49145" y="406369"/>
            <a:ext cx="9753600" cy="922114"/>
          </a:xfrm>
        </p:spPr>
        <p:txBody>
          <a:bodyPr rtlCol="0"/>
          <a:lstStyle/>
          <a:p>
            <a:pPr algn="ctr" rtl="0"/>
            <a:r>
              <a:rPr lang="ru-RU" dirty="0"/>
              <a:t>ОРДЕН АЛЕКСАНДРА НЕВСКОГО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463246"/>
              </p:ext>
            </p:extLst>
          </p:nvPr>
        </p:nvGraphicFramePr>
        <p:xfrm>
          <a:off x="5014292" y="2708920"/>
          <a:ext cx="1223306" cy="174546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05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9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49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857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53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2598"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tc>
                  <a:txBody>
                    <a:bodyPr/>
                    <a:lstStyle>
                      <a:lvl1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1pPr>
                      <a:lvl2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2pPr>
                      <a:lvl3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6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3pPr>
                      <a:lvl4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4pPr>
                      <a:lvl5pPr algn="l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defRPr sz="1400">
                          <a:solidFill>
                            <a:schemeClr val="tx1"/>
                          </a:solidFill>
                          <a:latin typeface="Century Schoolbook" panose="020406040505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121414" marR="121414" marT="45708" marB="45708" anchor="b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146" name="Picture 2">
            <a:extLst>
              <a:ext uri="{FF2B5EF4-FFF2-40B4-BE49-F238E27FC236}">
                <a16:creationId xmlns:a16="http://schemas.microsoft.com/office/drawing/2014/main" id="{B7D75B26-4312-90E1-51E9-74E9D4694B5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657" y="1484784"/>
            <a:ext cx="5184576" cy="527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94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7613" y="404664"/>
            <a:ext cx="9753600" cy="1066130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-RU" dirty="0"/>
              <a:t>ХРАМ АЛЕКСАНДРА НЕВСКОГО В НИЖНЕМ НОВГОРОДЕ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6E418B8B-2366-42F3-DBA9-6F41C5E938CE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794" y="1797191"/>
            <a:ext cx="7669236" cy="497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19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706090"/>
          </a:xfrm>
        </p:spPr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17D69186-BA7D-5753-05BD-D1F1CE73ECB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712" y="274638"/>
            <a:ext cx="8315534" cy="623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42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Презентация стран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6308902_TF03460629" id="{9270D63B-1205-472D-8042-44C9AAAE4D2E}" vid="{DE19A4B8-D9CD-477A-BA91-BD077180F138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отчета по стране</Template>
  <TotalTime>25</TotalTime>
  <Words>89</Words>
  <Application>Microsoft Office PowerPoint</Application>
  <PresentationFormat>Произвольный</PresentationFormat>
  <Paragraphs>22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Презентация страны</vt:lpstr>
      <vt:lpstr>КНЯЗЬ АЛЕКСАНДР НЕВСКИЙ – ВОИТЕЛЬ ЗА ЗЕМЛЮ РУССКУЮ</vt:lpstr>
      <vt:lpstr>ПЕРЕЯСЛАВЛЬ-ЗАЛЕССКИЙ</vt:lpstr>
      <vt:lpstr>ВАРЯГ РЮРИК</vt:lpstr>
      <vt:lpstr>СРАЖЕНИЕ НА НЕВЕ</vt:lpstr>
      <vt:lpstr>ПОБЕДА НА ЧУДСКОМ ОЗЕРЕ</vt:lpstr>
      <vt:lpstr>ОРДЕН АЛЕКСАНДРА НЕВСКОГО</vt:lpstr>
      <vt:lpstr>ХРАМ АЛЕКСАНДРА НЕВСКОГО В НИЖНЕМ НОВГОРОДЕ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КНЯЗЬ АЛЕКСАНДР НЕВСКИЙ – ВОИТЕЛЬ ЗА ЗЕМЛЮ РУССКУЮ</dc:title>
  <dc:creator>Бикзодик Арамвайваев</dc:creator>
  <cp:lastModifiedBy>Бикзодик Арамвайваев</cp:lastModifiedBy>
  <cp:revision>1</cp:revision>
  <dcterms:created xsi:type="dcterms:W3CDTF">2023-12-05T18:29:43Z</dcterms:created>
  <dcterms:modified xsi:type="dcterms:W3CDTF">2023-12-05T18:55:10Z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74068500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