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D988FF-8BEF-C215-581D-BB5633BC59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5B368B0-3F7A-6D32-42E3-78A79C10D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8F3D89-4F02-6263-5E11-C10C9016B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9C665-3E92-4472-840E-6A9EB6CB413C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18823A-BDF4-57F6-45BD-95F9469C0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69DA9E-9DE0-60CD-0048-D16408D11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B2B1-58A3-44C2-9E3C-014F31D0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31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53C5D0-8C25-170B-B4A5-82E56F6BF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44E2C34-3923-099E-74C4-35102FF854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3E38FA-ADFA-CB2C-63AE-B75D5D719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9C665-3E92-4472-840E-6A9EB6CB413C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7E1B5C-39B0-7509-C521-DDF02C910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EFEBA1-3D78-1EF3-DF55-9F6758BA0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B2B1-58A3-44C2-9E3C-014F31D0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057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9E7BC94-E8BC-C01C-AA36-F1550C4F53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841B168-D3BE-2D9A-8A40-3E7F6D4DD1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F8DDBA-FC1C-3C93-335B-7A91D89CB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9C665-3E92-4472-840E-6A9EB6CB413C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278372D-0D43-5752-7688-E86FF647D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81EA27-7ED6-9334-AD40-2A3A5DEFB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B2B1-58A3-44C2-9E3C-014F31D0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507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D1C5B8-D40E-CAB0-F496-793487AAA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806A30-ECF0-5435-1EFC-0E7C3BCBF6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D133A4-150D-B683-3853-CE4ACA3C9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9C665-3E92-4472-840E-6A9EB6CB413C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80D6DC-22B7-356D-2504-47F6234AB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6CCB90-3514-D0F3-D547-67BECE74C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B2B1-58A3-44C2-9E3C-014F31D0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873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5265C7-F659-B249-6EA3-ACE19ED53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D504616-462C-97C5-D0DC-A1ABD361CA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4D0B57-89CE-AE8F-CC92-DB7A2CE1D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9C665-3E92-4472-840E-6A9EB6CB413C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F9A25E-B44A-76E0-BE31-72151CDA2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954F1D-C8AC-2163-0150-9A0EAD2F7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B2B1-58A3-44C2-9E3C-014F31D0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267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24DAAC-C1C6-80CA-C6A9-77530E6CE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8B31F9-BB30-B8CC-020E-A654EAB0DD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98251B4-048D-6D08-7BBC-2DCAB8D614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E48DB2F-AD74-7398-8E8F-92AF87E59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9C665-3E92-4472-840E-6A9EB6CB413C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B860703-43FC-E480-1932-04B79A0B4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2ECC2CE-8A30-0C59-9FF4-278021823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B2B1-58A3-44C2-9E3C-014F31D0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331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B3EE7D-FF5A-3ADA-6BD1-9F73EFE25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9F8C7ED-4AE9-847D-FAD2-64A7AA0575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148D9E2-8571-8727-E0EA-0A84CE9FBA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02C2CD1-7A4B-91A1-F607-93F4420520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9409CFC-CD40-055B-3381-A7419CDCE1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99BC781-B6EB-F54C-FD18-34282EE99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9C665-3E92-4472-840E-6A9EB6CB413C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3835509-4247-23C1-6AEA-B837737F8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2D523C4-0AE7-3A5D-5FA3-D95C281AF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B2B1-58A3-44C2-9E3C-014F31D0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283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582C61-AD30-93CC-762E-2939E4861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8EE9F31-8F2E-9648-7869-790AD9286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9C665-3E92-4472-840E-6A9EB6CB413C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66CB124-F835-D1CF-0654-9C6147642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C4490BD-FE6F-D780-8D9B-D1C5696C7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B2B1-58A3-44C2-9E3C-014F31D0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451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6B8FDB5-9D4C-2E55-8051-8E8AE3D26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9C665-3E92-4472-840E-6A9EB6CB413C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D304AA7-E00F-38D3-C7B4-507D05E46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2C36759-D225-6C78-DF1C-D0AB2D7A5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B2B1-58A3-44C2-9E3C-014F31D0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735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179E3D-A52C-B709-CCB2-591740854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B8B223-8AD7-82C5-30A1-D5B2F250C3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AB9A75B-DF42-B16D-9B53-E233D4E3AB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FD6B83D-67C2-E361-EA17-127A6CA75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9C665-3E92-4472-840E-6A9EB6CB413C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CE76AD5-D508-5B28-C52F-B7A221457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5A50BB-407F-A9B6-1A79-F4CA74CFE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B2B1-58A3-44C2-9E3C-014F31D0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3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38D152-95B5-C627-E075-EA04A496B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21E9B7E-F0EA-6CAE-AEF1-85E3DC4B54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7A527F7-AF53-F833-29A1-3F5DC384D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764DF60-B45F-CB17-BD17-D60EA931F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9C665-3E92-4472-840E-6A9EB6CB413C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6774B46-2B74-2CA8-621B-97630C6D0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40C1889-438D-7191-8FBE-7AFDF9C47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CB2B1-58A3-44C2-9E3C-014F31D0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67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5AD226-31FC-2E2F-420D-0E3A7DB6E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65284AB-05BC-4823-F20D-91758409A0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7A92A8-4FA8-66D9-2E1E-944BF749CB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9C665-3E92-4472-840E-6A9EB6CB413C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3E5AEE-9D1C-0A23-2280-83E3621684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76503E-BA0E-806D-C923-F2B088024D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CB2B1-58A3-44C2-9E3C-014F31D053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10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984F3B-9FD6-3F8A-4A73-F9D3B97F9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F5D8E96-9B02-1892-67C0-E5FB516987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479425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92CEBA3C-FC08-D492-A964-D695B02188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336562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4">
            <a:extLst>
              <a:ext uri="{FF2B5EF4-FFF2-40B4-BE49-F238E27FC236}">
                <a16:creationId xmlns:a16="http://schemas.microsoft.com/office/drawing/2014/main" id="{565DF239-4323-C054-983B-C2E3AFD21F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983078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3FAD995A-C228-EBB0-769E-A2B05501E7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296266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D22222ED-45B5-BEAB-B4DD-8248A0E056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639323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2AC7C8-005D-B1B2-E7EB-8E94A717AE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018454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E2757E2D-8261-C5DF-E06E-7783B5D17A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630281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7EB7270A-855F-4305-46BC-4F6BA500BD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014518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9CD9ED3-DA56-C802-949B-E905CB0C00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406726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B4FE616C-9D77-FBFF-1152-85E06004C3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0"/>
            <a:ext cx="12202160" cy="6858000"/>
          </a:xfrm>
        </p:spPr>
      </p:pic>
    </p:spTree>
    <p:extLst>
      <p:ext uri="{BB962C8B-B14F-4D97-AF65-F5344CB8AC3E}">
        <p14:creationId xmlns:p14="http://schemas.microsoft.com/office/powerpoint/2010/main" val="36332402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Фатима Хаматханова</dc:creator>
  <cp:lastModifiedBy>Фатима Хаматханова</cp:lastModifiedBy>
  <cp:revision>1</cp:revision>
  <dcterms:created xsi:type="dcterms:W3CDTF">2024-02-11T16:10:49Z</dcterms:created>
  <dcterms:modified xsi:type="dcterms:W3CDTF">2024-02-11T16:17:58Z</dcterms:modified>
</cp:coreProperties>
</file>