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71" r:id="rId7"/>
    <p:sldId id="270" r:id="rId8"/>
    <p:sldId id="263" r:id="rId9"/>
    <p:sldId id="274" r:id="rId10"/>
    <p:sldId id="264" r:id="rId11"/>
    <p:sldId id="265" r:id="rId12"/>
    <p:sldId id="272" r:id="rId13"/>
    <p:sldId id="273" r:id="rId14"/>
    <p:sldId id="266" r:id="rId15"/>
    <p:sldId id="268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296842"/>
          </a:xfrm>
        </p:spPr>
        <p:txBody>
          <a:bodyPr>
            <a:noAutofit/>
          </a:bodyPr>
          <a:lstStyle/>
          <a:p>
            <a:r>
              <a:rPr lang="ru-RU" sz="1600" dirty="0" smtClean="0"/>
              <a:t>МБОУ Одинцовская СОШ № 3</a:t>
            </a:r>
            <a:br>
              <a:rPr lang="ru-RU" sz="1600" dirty="0" smtClean="0"/>
            </a:br>
            <a:r>
              <a:rPr lang="ru-RU" sz="1600" dirty="0" smtClean="0"/>
              <a:t>Структурное подразделение «Детский сад»</a:t>
            </a:r>
            <a:endParaRPr lang="ru-RU" sz="1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85786" y="1214422"/>
            <a:ext cx="7572428" cy="3757625"/>
          </a:xfrm>
        </p:spPr>
        <p:txBody>
          <a:bodyPr>
            <a:normAutofit fontScale="25000" lnSpcReduction="20000"/>
          </a:bodyPr>
          <a:lstStyle/>
          <a:p>
            <a:pPr algn="ctr" fontAlgn="base">
              <a:buNone/>
            </a:pPr>
            <a:r>
              <a:rPr lang="ru-RU" sz="5800" b="1" dirty="0" smtClean="0">
                <a:solidFill>
                  <a:srgbClr val="002060"/>
                </a:solidFill>
              </a:rPr>
              <a:t> </a:t>
            </a:r>
          </a:p>
          <a:p>
            <a:pPr algn="ctr">
              <a:buNone/>
            </a:pPr>
            <a:r>
              <a:rPr lang="ru-RU" sz="14400" b="1" dirty="0" smtClean="0">
                <a:solidFill>
                  <a:srgbClr val="002060"/>
                </a:solidFill>
              </a:rPr>
              <a:t>Познавательный проект</a:t>
            </a:r>
            <a:endParaRPr lang="ru-RU" sz="14400" dirty="0" smtClean="0">
              <a:solidFill>
                <a:srgbClr val="002060"/>
              </a:solidFill>
            </a:endParaRPr>
          </a:p>
          <a:p>
            <a:pPr algn="ctr" fontAlgn="base">
              <a:buNone/>
            </a:pPr>
            <a:r>
              <a:rPr lang="ru-RU" sz="19200" dirty="0" smtClean="0">
                <a:solidFill>
                  <a:srgbClr val="7030A0"/>
                </a:solidFill>
              </a:rPr>
              <a:t>«Все профессии важны – </a:t>
            </a:r>
          </a:p>
          <a:p>
            <a:pPr algn="ctr" fontAlgn="base">
              <a:buNone/>
            </a:pPr>
            <a:r>
              <a:rPr lang="ru-RU" sz="19200" dirty="0" smtClean="0">
                <a:solidFill>
                  <a:srgbClr val="7030A0"/>
                </a:solidFill>
              </a:rPr>
              <a:t>все профессии нужны»</a:t>
            </a:r>
          </a:p>
          <a:p>
            <a:pPr algn="ctr" fontAlgn="base">
              <a:buNone/>
            </a:pPr>
            <a:endParaRPr lang="ru-RU" sz="5500" dirty="0" smtClean="0">
              <a:solidFill>
                <a:srgbClr val="7030A0"/>
              </a:solidFill>
            </a:endParaRPr>
          </a:p>
          <a:p>
            <a:pPr algn="ctr" fontAlgn="base">
              <a:buNone/>
            </a:pPr>
            <a:r>
              <a:rPr lang="ru-RU" sz="5500" dirty="0" smtClean="0">
                <a:solidFill>
                  <a:srgbClr val="7030A0"/>
                </a:solidFill>
              </a:rPr>
              <a:t>для детей младшего дошкольного возраста</a:t>
            </a:r>
          </a:p>
          <a:p>
            <a:pPr algn="ctr" fontAlgn="base">
              <a:buNone/>
            </a:pPr>
            <a:endParaRPr lang="ru-RU" sz="5500" dirty="0" smtClean="0">
              <a:solidFill>
                <a:srgbClr val="7030A0"/>
              </a:solidFill>
            </a:endParaRPr>
          </a:p>
          <a:p>
            <a:pPr algn="ctr" fontAlgn="base">
              <a:buNone/>
            </a:pPr>
            <a:r>
              <a:rPr lang="ru-RU" sz="5500" dirty="0" smtClean="0">
                <a:solidFill>
                  <a:srgbClr val="7030A0"/>
                </a:solidFill>
              </a:rPr>
              <a:t> </a:t>
            </a:r>
          </a:p>
          <a:p>
            <a:pPr algn="ctr" fontAlgn="base">
              <a:buNone/>
            </a:pPr>
            <a:r>
              <a:rPr lang="ru-RU" sz="8600" dirty="0" smtClean="0">
                <a:solidFill>
                  <a:srgbClr val="7030A0"/>
                </a:solidFill>
              </a:rPr>
              <a:t> </a:t>
            </a:r>
          </a:p>
          <a:p>
            <a:pPr algn="ctr" fontAlgn="base">
              <a:lnSpc>
                <a:spcPct val="150000"/>
              </a:lnSpc>
              <a:buNone/>
            </a:pPr>
            <a:endParaRPr lang="ru-RU" sz="5400" b="1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 fontAlgn="base">
              <a:buNone/>
            </a:pPr>
            <a:endParaRPr lang="ru-RU" b="1" dirty="0" smtClean="0"/>
          </a:p>
          <a:p>
            <a:pPr algn="ctr" fontAlgn="base">
              <a:buNone/>
            </a:pPr>
            <a:r>
              <a:rPr lang="ru-RU" sz="7000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5214951"/>
            <a:ext cx="3312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Воспитатель: </a:t>
            </a:r>
            <a:r>
              <a:rPr lang="ru-RU" dirty="0" err="1" smtClean="0"/>
              <a:t>Малегина</a:t>
            </a:r>
            <a:r>
              <a:rPr lang="ru-RU" dirty="0" smtClean="0"/>
              <a:t> Л.Ю.</a:t>
            </a:r>
            <a:endParaRPr lang="ru-RU" dirty="0"/>
          </a:p>
        </p:txBody>
      </p:sp>
      <p:pic>
        <p:nvPicPr>
          <p:cNvPr id="11266" name="Picture 2" descr="http://korkinodetsad.ru/i/img/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983055"/>
            <a:ext cx="2357454" cy="2517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500858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РАБОТА С ДЕТЬМИ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3042" y="214290"/>
            <a:ext cx="6357982" cy="7143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РАБОТА С ДЕТЬМИ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214290"/>
            <a:ext cx="6786610" cy="7143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357166"/>
            <a:ext cx="7786742" cy="9175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57224" y="357166"/>
            <a:ext cx="7715304" cy="7143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214290"/>
            <a:ext cx="6643734" cy="7143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Продукт проекта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929618" cy="654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00200"/>
            <a:ext cx="8072494" cy="490063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fontAlgn="base"/>
            <a:r>
              <a:rPr lang="ru-RU" b="1" dirty="0" smtClean="0"/>
              <a:t>Вид проекта</a:t>
            </a:r>
            <a:r>
              <a:rPr lang="ru-RU" dirty="0" smtClean="0"/>
              <a:t>: информационно- познавательный, социально-значимый, долгосрочный, сентябрь  - май г.</a:t>
            </a:r>
          </a:p>
          <a:p>
            <a:r>
              <a:rPr lang="ru-RU" b="1" dirty="0" smtClean="0"/>
              <a:t>Участники проекта</a:t>
            </a:r>
            <a:r>
              <a:rPr lang="ru-RU" dirty="0" smtClean="0"/>
              <a:t>: воспитатели группы, воспитанники, родители.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Продукт проектной деятельности:</a:t>
            </a:r>
            <a:endParaRPr lang="ru-RU" dirty="0" smtClean="0"/>
          </a:p>
          <a:p>
            <a:pPr lvl="0"/>
            <a:r>
              <a:rPr lang="ru-RU" dirty="0" smtClean="0"/>
              <a:t>использование полученных знаний, умений, навыков в самостоятельной игровой деятельности и в жизненных ситуациях.</a:t>
            </a:r>
          </a:p>
          <a:p>
            <a:pPr lvl="0"/>
            <a:r>
              <a:rPr lang="ru-RU" dirty="0" smtClean="0"/>
              <a:t>Реализация данного проекта предполагает обновление и обогащение РППС группы методическими  материалами и атрибутами к сюжетно-ролевым играм детей.</a:t>
            </a:r>
          </a:p>
          <a:p>
            <a:pPr lvl="0"/>
            <a:r>
              <a:rPr lang="ru-RU" dirty="0" smtClean="0"/>
              <a:t>Выставка рисунков детско-родительского творчества  "Профессии в моей семье"</a:t>
            </a:r>
          </a:p>
          <a:p>
            <a:pPr lvl="0"/>
            <a:r>
              <a:rPr lang="ru-RU" dirty="0" err="1" smtClean="0"/>
              <a:t>Лэпбук</a:t>
            </a:r>
            <a:r>
              <a:rPr lang="ru-RU" dirty="0" smtClean="0"/>
              <a:t> "Профессии"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86742" cy="796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357298"/>
            <a:ext cx="7858180" cy="53578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base"/>
            <a:r>
              <a:rPr lang="ru-RU" sz="1600" b="1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источник впечатлений дошкольников – их ближайшее окружение, та общественная среда, в которой они живут. Уже в раннем возрасте у ребёнка можно пробудить интерес к профессиям, т.к. в дошкольные годы дети проявляют живой интерес к труду взрослых, в игре и быту стремятся им подражать и стремятся сами что-то сделать. </a:t>
            </a:r>
          </a:p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Педагогические и психологические исследования свидетельствуют о том, что существенные изменения в нравственном и умственном развитии детей происходят при условии, если дети получают знания в определённой последовательности, когда в доступной форме перед дошкольниками раскрываются основные закономерности тех или иных явлений действительности, в связи с эти мною было принято решение реализовать познавательный долгосрочный проект для детей младшего возраста "Все профессии важны- все профессии нужны!, так как в процессе проектной деятельности создаются условия для систематичной деятельности по теме в разных видах деятельности детей.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001056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Цель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1428736"/>
            <a:ext cx="8001056" cy="4697427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/>
              <a:t>способствовать возникновению ранней профориентации у детей младшего дошкольного возраста; формирование знаний о профессиях в процессе совместной и самостоятельной деятельности детей через «погружение» в реальные практические ситуации посредством различных видов деятельности.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Задачи: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познакомить детей с различными профессиями, развитие познавательной активности, интереса к профессиям взрослых; </a:t>
            </a:r>
          </a:p>
          <a:p>
            <a:pPr lvl="0"/>
            <a:r>
              <a:rPr lang="ru-RU" dirty="0" smtClean="0"/>
              <a:t>формирование представлений о необходимости трудовой деятельности в жизни людей; развитие эмоционально-положительного отношения к человеку труда; воспитание бережного отношения к труду взрослых и результатам их труда;</a:t>
            </a:r>
          </a:p>
          <a:p>
            <a:pPr lvl="0"/>
            <a:r>
              <a:rPr lang="ru-RU" dirty="0" smtClean="0"/>
              <a:t>формирование у детей желания научиться выполнять трудовые действия в игровой деятельности представителей разных профессий.</a:t>
            </a:r>
          </a:p>
          <a:p>
            <a:pPr lvl="0" fontAlgn="base"/>
            <a:r>
              <a:rPr lang="ru-RU" dirty="0" smtClean="0"/>
              <a:t>Развитие творческого воображения, памяти, речевой активности, </a:t>
            </a:r>
            <a:r>
              <a:rPr lang="ru-RU" dirty="0" err="1" smtClean="0"/>
              <a:t>креативного</a:t>
            </a:r>
            <a:r>
              <a:rPr lang="ru-RU" dirty="0" smtClean="0"/>
              <a:t> мышления. </a:t>
            </a:r>
          </a:p>
          <a:p>
            <a:pPr lvl="0" fontAlgn="base"/>
            <a:r>
              <a:rPr lang="ru-RU" dirty="0" smtClean="0"/>
              <a:t>способствовать пополнению словарного запаса детей, расширению их кругозора;</a:t>
            </a:r>
          </a:p>
          <a:p>
            <a:pPr fontAlgn="base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Ожидаемые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Для детей:</a:t>
            </a:r>
            <a:endParaRPr lang="ru-RU" dirty="0" smtClean="0"/>
          </a:p>
          <a:p>
            <a:pPr lvl="0"/>
            <a:r>
              <a:rPr lang="ru-RU" dirty="0" smtClean="0"/>
              <a:t>у детей сформируется  первичное представление о мире профессий взрослых;</a:t>
            </a:r>
          </a:p>
          <a:p>
            <a:pPr lvl="0"/>
            <a:r>
              <a:rPr lang="ru-RU" dirty="0" smtClean="0"/>
              <a:t>повышение познавательной активности о  профессиональной деятельности человека;</a:t>
            </a:r>
          </a:p>
          <a:p>
            <a:pPr lvl="0"/>
            <a:r>
              <a:rPr lang="ru-RU" dirty="0" smtClean="0"/>
              <a:t>развитие  творческого мышления и самостоятельной игровой деятельности  на основе творческого подхода изучения темы ранней профориентации посредством различных видов деятельности;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428604"/>
            <a:ext cx="8115328" cy="614366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4500" b="1" dirty="0" smtClean="0"/>
              <a:t>  План реализации проекта</a:t>
            </a:r>
            <a:endParaRPr lang="ru-RU" sz="4500" dirty="0" smtClean="0"/>
          </a:p>
          <a:p>
            <a:r>
              <a:rPr lang="en-US" b="1" dirty="0" smtClean="0"/>
              <a:t>I</a:t>
            </a:r>
            <a:r>
              <a:rPr lang="ru-RU" b="1" dirty="0" smtClean="0"/>
              <a:t> этап – подготовительный</a:t>
            </a:r>
            <a:endParaRPr lang="ru-RU" dirty="0" smtClean="0"/>
          </a:p>
          <a:p>
            <a:pPr lvl="0"/>
            <a:r>
              <a:rPr lang="ru-RU" dirty="0" smtClean="0"/>
              <a:t>подобрать и систематизировать дидактический, наглядный материал и атрибуты для игровой деятельности по теме проекта</a:t>
            </a:r>
          </a:p>
          <a:p>
            <a:pPr lvl="0"/>
            <a:r>
              <a:rPr lang="ru-RU" dirty="0" smtClean="0"/>
              <a:t>подобрать художественную литературу по теме для чтения детям (стихи, сказки, рассказы)</a:t>
            </a:r>
          </a:p>
          <a:p>
            <a:pPr lvl="0"/>
            <a:r>
              <a:rPr lang="ru-RU" dirty="0" smtClean="0"/>
              <a:t>подбор бесед  и консультаций для родителей </a:t>
            </a:r>
          </a:p>
          <a:p>
            <a:pPr lvl="0"/>
            <a:r>
              <a:rPr lang="ru-RU" dirty="0" smtClean="0"/>
              <a:t>изготовление папки-передвижки  для родителей. </a:t>
            </a:r>
          </a:p>
          <a:p>
            <a:r>
              <a:rPr lang="en-US" b="1" dirty="0" smtClean="0"/>
              <a:t>II</a:t>
            </a:r>
            <a:r>
              <a:rPr lang="ru-RU" b="1" dirty="0" smtClean="0"/>
              <a:t> этап - основной</a:t>
            </a:r>
            <a:endParaRPr lang="ru-RU" dirty="0" smtClean="0"/>
          </a:p>
          <a:p>
            <a:r>
              <a:rPr lang="ru-RU" dirty="0" smtClean="0"/>
              <a:t>Выполнение основных мероприятий, необходимых для достижения поставленной цели.</a:t>
            </a:r>
          </a:p>
          <a:p>
            <a:r>
              <a:rPr lang="en-US" b="1" dirty="0" smtClean="0"/>
              <a:t>III </a:t>
            </a:r>
            <a:r>
              <a:rPr lang="ru-RU" b="1" dirty="0" smtClean="0"/>
              <a:t> этап. Заключительный.</a:t>
            </a:r>
            <a:endParaRPr lang="ru-RU" dirty="0" smtClean="0"/>
          </a:p>
          <a:p>
            <a:pPr lvl="0"/>
            <a:r>
              <a:rPr lang="ru-RU" dirty="0" smtClean="0"/>
              <a:t>анализ  полученных результатов реализации проекта в соответствии с поставленной целью и ожидаемыми результатами.</a:t>
            </a:r>
          </a:p>
          <a:p>
            <a:pPr lvl="0"/>
            <a:r>
              <a:rPr lang="ru-RU" dirty="0" smtClean="0"/>
              <a:t>оформление  </a:t>
            </a:r>
            <a:r>
              <a:rPr lang="ru-RU" dirty="0" err="1" smtClean="0"/>
              <a:t>лэпбука</a:t>
            </a:r>
            <a:r>
              <a:rPr lang="ru-RU" dirty="0" smtClean="0"/>
              <a:t> "Профессии" </a:t>
            </a:r>
          </a:p>
          <a:p>
            <a:pPr lvl="0"/>
            <a:r>
              <a:rPr lang="ru-RU" dirty="0" smtClean="0"/>
              <a:t>презентация выставки рисунков детско-родительского творчества  "Профессии в моей семье"</a:t>
            </a:r>
          </a:p>
          <a:p>
            <a:pPr lvl="0"/>
            <a:r>
              <a:rPr lang="ru-RU" dirty="0" smtClean="0"/>
              <a:t>презентация  проектной деятельности на педсовете ДОУ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357166"/>
            <a:ext cx="7500990" cy="91759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ПРИЛОЖЕНИЕ</a:t>
            </a:r>
            <a:endParaRPr lang="ru-RU" dirty="0"/>
          </a:p>
        </p:txBody>
      </p:sp>
      <p:pic>
        <p:nvPicPr>
          <p:cNvPr id="5122" name="Picture 2" descr="https://ds05.infourok.ru/uploads/ex/01b8/00044777-fcc0f7ab/hello_html_3143a63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286676" cy="5036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6357982" cy="72547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РППС 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363</Words>
  <Application>Microsoft Office PowerPoint</Application>
  <PresentationFormat>Экран (4:3)</PresentationFormat>
  <Paragraphs>60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МБОУ Одинцовская СОШ № 3 Структурное подразделение «Детский сад»</vt:lpstr>
      <vt:lpstr>ПАСПОРТ ПРОЕКТА</vt:lpstr>
      <vt:lpstr>АКТУАЛЬНОСТЬ</vt:lpstr>
      <vt:lpstr> Цель проекта: </vt:lpstr>
      <vt:lpstr>  Задачи:   </vt:lpstr>
      <vt:lpstr>  Ожидаемые результаты:  </vt:lpstr>
      <vt:lpstr>Презентация PowerPoint</vt:lpstr>
      <vt:lpstr>ПРИЛОЖЕНИЕ</vt:lpstr>
      <vt:lpstr>РППС  группы</vt:lpstr>
      <vt:lpstr>РАБОТА С ДЕТЬМИ</vt:lpstr>
      <vt:lpstr>РАБОТА С ДЕТЬМИ</vt:lpstr>
      <vt:lpstr>РАБОТА С ДЕТЬМИ</vt:lpstr>
      <vt:lpstr>РАБОТА С ДЕТЬМИ</vt:lpstr>
      <vt:lpstr>Взаимодействие с родителями</vt:lpstr>
      <vt:lpstr>Продукт проекта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учреждения</dc:title>
  <dc:creator>Marat</dc:creator>
  <cp:lastModifiedBy>PC</cp:lastModifiedBy>
  <cp:revision>18</cp:revision>
  <dcterms:created xsi:type="dcterms:W3CDTF">2019-10-21T14:40:05Z</dcterms:created>
  <dcterms:modified xsi:type="dcterms:W3CDTF">2024-02-10T15:39:54Z</dcterms:modified>
</cp:coreProperties>
</file>