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A313099-6F49-46E8-BD29-FC1243AC5F3A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C891907F-D363-4DBC-A463-9B3E319311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3099-6F49-46E8-BD29-FC1243AC5F3A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1907F-D363-4DBC-A463-9B3E319311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3099-6F49-46E8-BD29-FC1243AC5F3A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1907F-D363-4DBC-A463-9B3E319311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3099-6F49-46E8-BD29-FC1243AC5F3A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1907F-D363-4DBC-A463-9B3E319311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3099-6F49-46E8-BD29-FC1243AC5F3A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1907F-D363-4DBC-A463-9B3E319311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3099-6F49-46E8-BD29-FC1243AC5F3A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1907F-D363-4DBC-A463-9B3E3193119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3099-6F49-46E8-BD29-FC1243AC5F3A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1907F-D363-4DBC-A463-9B3E3193119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3099-6F49-46E8-BD29-FC1243AC5F3A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1907F-D363-4DBC-A463-9B3E319311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3099-6F49-46E8-BD29-FC1243AC5F3A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1907F-D363-4DBC-A463-9B3E319311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A313099-6F49-46E8-BD29-FC1243AC5F3A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C891907F-D363-4DBC-A463-9B3E319311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A313099-6F49-46E8-BD29-FC1243AC5F3A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C891907F-D363-4DBC-A463-9B3E319311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A313099-6F49-46E8-BD29-FC1243AC5F3A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891907F-D363-4DBC-A463-9B3E3193119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340768"/>
            <a:ext cx="7056784" cy="201622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Пальчиковые игры как средство развития речи детей дошкольного возраста</a:t>
            </a:r>
            <a:endParaRPr lang="ru-RU" sz="4000" b="1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077072"/>
            <a:ext cx="5712179" cy="134856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воспитатель: </a:t>
            </a:r>
            <a:r>
              <a:rPr lang="ru-RU" sz="2800" b="1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МуксиноваЛинизаРадиковна</a:t>
            </a:r>
            <a:endParaRPr lang="ru-RU" sz="2800" b="1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8922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9895" y="1268760"/>
            <a:ext cx="756084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2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3200" b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32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(мозаика, конструкторы, шнуровка, складывание разрезных картинок, игры с вкладышами, складывание матрёшек).</a:t>
            </a:r>
          </a:p>
          <a:p>
            <a:endParaRPr lang="ru-RU" sz="2800" dirty="0" smtClean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3200" b="1" u="sng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гры на развитие тактильного восприятия </a:t>
            </a:r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(«Гладкий - шершавый», «Найди такой же на ощупь», «Чудесный мешочек»). </a:t>
            </a:r>
            <a:endParaRPr lang="ru-RU" sz="28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603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53129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3600" b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кукольные театры</a:t>
            </a:r>
            <a:r>
              <a:rPr lang="ru-RU" sz="36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(пальчиковый</a:t>
            </a:r>
            <a:r>
              <a:rPr lang="ru-RU" sz="31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100" dirty="0" err="1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варежковый</a:t>
            </a:r>
            <a:r>
              <a:rPr lang="ru-RU" sz="31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перчаточный, театр </a:t>
            </a:r>
            <a:r>
              <a:rPr lang="ru-RU" sz="31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теней</a:t>
            </a:r>
            <a:r>
              <a:rPr lang="ru-RU" sz="31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420888"/>
            <a:ext cx="3671391" cy="272028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068960"/>
            <a:ext cx="3208857" cy="2664296"/>
          </a:xfrm>
        </p:spPr>
      </p:pic>
    </p:spTree>
    <p:extLst>
      <p:ext uri="{BB962C8B-B14F-4D97-AF65-F5344CB8AC3E}">
        <p14:creationId xmlns:p14="http://schemas.microsoft.com/office/powerpoint/2010/main" val="796139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965245" cy="967331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Нетрадиционные: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993" y="1988840"/>
            <a:ext cx="7272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600" b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Самомассаж кистей и пальцев рук с грецкими орехами, карандашами, массажными щётками и </a:t>
            </a:r>
            <a:r>
              <a:rPr lang="ru-RU" sz="3600" b="1" u="sng" dirty="0" err="1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3600" b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;</a:t>
            </a:r>
          </a:p>
          <a:p>
            <a:pPr algn="ctr"/>
            <a:endParaRPr lang="ru-RU" sz="3600" b="1" u="sng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4378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692696"/>
            <a:ext cx="4712404" cy="5616624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ГРЕЦКИЕ ОРЕХИ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 желательно сопровождать проговариванием стихов:</a:t>
            </a:r>
            <a:br>
              <a:rPr lang="ru-RU" sz="1800" b="1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Прокачу я свой орех по ладоням снизу вверх,</a:t>
            </a:r>
            <a:br>
              <a:rPr lang="ru-RU" sz="1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потом обратно, чтоб стало мне приятно.</a:t>
            </a:r>
            <a:br>
              <a:rPr lang="ru-RU" sz="1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Научился два ореха между пальцами держать.</a:t>
            </a:r>
            <a:br>
              <a:rPr lang="ru-RU" sz="1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в школе мне поможет буквы ровные писать.</a:t>
            </a:r>
            <a:br>
              <a:rPr lang="ru-RU" sz="1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Три ореха я возьму, между пальцами зажму.</a:t>
            </a:r>
            <a:br>
              <a:rPr lang="ru-RU" sz="1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Раз, два, три, четыре, пять, орехи сложно удержать!</a:t>
            </a:r>
            <a:br>
              <a:rPr lang="ru-RU" sz="1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Я катаю мой орех, чтобы стал круглее всех.</a:t>
            </a:r>
            <a:br>
              <a:rPr lang="ru-RU" sz="1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Вокруг Земли Луна летает, а вот зачем – сама не знает.</a:t>
            </a:r>
            <a:br>
              <a:rPr lang="ru-RU" sz="1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204864"/>
            <a:ext cx="2879799" cy="2648329"/>
          </a:xfrm>
        </p:spPr>
      </p:pic>
    </p:spTree>
    <p:extLst>
      <p:ext uri="{BB962C8B-B14F-4D97-AF65-F5344CB8AC3E}">
        <p14:creationId xmlns:p14="http://schemas.microsoft.com/office/powerpoint/2010/main" val="200812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64704"/>
            <a:ext cx="3909025" cy="513169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КАРАНДАШИ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Карандаш в руках катаю, между пальчиков верчу.</a:t>
            </a:r>
            <a:b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Непременно каждый пальчик быть послушным научу.</a:t>
            </a:r>
            <a:b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Карандаш в руке катаю, я ладошки растираю.</a:t>
            </a:r>
            <a:b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 ладошки разотру, рисовать потом пойду.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132856"/>
            <a:ext cx="3600400" cy="2880320"/>
          </a:xfrm>
        </p:spPr>
      </p:pic>
    </p:spTree>
    <p:extLst>
      <p:ext uri="{BB962C8B-B14F-4D97-AF65-F5344CB8AC3E}">
        <p14:creationId xmlns:p14="http://schemas.microsoft.com/office/powerpoint/2010/main" val="33432263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68342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МАССАЖНЫЕ ЩЁТКИ ИЛИ КОЛЮЧИЙ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МЯЧИК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Гладила мама – ежиха ежат:</a:t>
            </a:r>
            <a:br>
              <a:rPr lang="ru-RU" sz="28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«Что за пригожие детки лежат!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356992"/>
            <a:ext cx="3568920" cy="2726755"/>
          </a:xfrm>
        </p:spPr>
      </p:pic>
    </p:spTree>
    <p:extLst>
      <p:ext uri="{BB962C8B-B14F-4D97-AF65-F5344CB8AC3E}">
        <p14:creationId xmlns:p14="http://schemas.microsoft.com/office/powerpoint/2010/main" val="18361036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764704"/>
            <a:ext cx="3960439" cy="54006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ВОЗДУШНЫЕ ШАРЫ, НАПОЛНЕННЫЕ СОЛЬЮ, КРУПОЙ, МЕЛКИМИ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КАМУШКАМИ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Эти шарики берем</a:t>
            </a:r>
            <a:b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Ими ручки разомнем.</a:t>
            </a:r>
            <a:b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Каждый шарик не простой -</a:t>
            </a:r>
            <a:b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Этот с солью, с рисом тот.</a:t>
            </a:r>
            <a:b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 ладошками кладем</a:t>
            </a:r>
            <a:b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 ладошки разотрем.</a:t>
            </a:r>
            <a:b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Вверх и вниз его катаем</a:t>
            </a:r>
            <a:b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Свои ручки развиваем!</a:t>
            </a:r>
            <a:b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шар катать по кругу,</a:t>
            </a:r>
            <a:b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Перекидывать друг другу.</a:t>
            </a:r>
            <a:b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Раз, два, три, четыре, пять -</a:t>
            </a:r>
            <a:b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Нам пора и отдыхать!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916832"/>
            <a:ext cx="3303340" cy="3024336"/>
          </a:xfrm>
        </p:spPr>
      </p:pic>
    </p:spTree>
    <p:extLst>
      <p:ext uri="{BB962C8B-B14F-4D97-AF65-F5344CB8AC3E}">
        <p14:creationId xmlns:p14="http://schemas.microsoft.com/office/powerpoint/2010/main" val="1919444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200800" cy="54006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ЧЁТКИ (БУСЫ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Перебирать </a:t>
            </a:r>
            <a:r>
              <a:rPr lang="ru-RU" sz="24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бусы и называть дни недели, месяцы, имена и т. д</a:t>
            </a: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Катать </a:t>
            </a:r>
            <a:r>
              <a:rPr lang="ru-RU" sz="24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бусины между ладоней:</a:t>
            </a:r>
            <a:br>
              <a:rPr lang="ru-RU" sz="24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Покатаю </a:t>
            </a:r>
            <a: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в руках бусинки – горошки.</a:t>
            </a:r>
            <a:b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Станьте </a:t>
            </a:r>
            <a: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ловкими скорей пальчики, </a:t>
            </a:r>
            <a:r>
              <a:rPr lang="ru-RU" sz="2400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ладошки.</a:t>
            </a:r>
            <a:br>
              <a:rPr lang="ru-RU" sz="2400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Нанизывать </a:t>
            </a:r>
            <a:r>
              <a:rPr lang="ru-RU" sz="24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бусины на леску:</a:t>
            </a:r>
            <a:br>
              <a:rPr lang="ru-RU" sz="24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сижу, но не скучаю,</a:t>
            </a:r>
            <a:b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Бусы </a:t>
            </a:r>
            <a: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маме </a:t>
            </a:r>
            <a:r>
              <a:rPr lang="ru-RU" sz="2400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собираю.</a:t>
            </a:r>
            <a:br>
              <a:rPr lang="ru-RU" sz="2400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Нанизала </a:t>
            </a:r>
            <a: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бусы я -</a:t>
            </a:r>
            <a:b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Рада </a:t>
            </a:r>
            <a: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мамочка моя!</a:t>
            </a:r>
          </a:p>
        </p:txBody>
      </p:sp>
    </p:spTree>
    <p:extLst>
      <p:ext uri="{BB962C8B-B14F-4D97-AF65-F5344CB8AC3E}">
        <p14:creationId xmlns:p14="http://schemas.microsoft.com/office/powerpoint/2010/main" val="3508206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11" r="25911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901090" y="986746"/>
            <a:ext cx="3381348" cy="473864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ПЕРЧАТКИ С НАШИТЫМИ ПУГОВИЦАМИ</a:t>
            </a:r>
          </a:p>
          <a:p>
            <a:endParaRPr lang="ru-RU" dirty="0"/>
          </a:p>
          <a:p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-Нажимать </a:t>
            </a:r>
            <a:r>
              <a:rPr lang="ru-RU" sz="24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всю поверхность ладони и пальцы под счет до 10</a:t>
            </a: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24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Делать </a:t>
            </a:r>
            <a:r>
              <a:rPr lang="ru-RU" sz="24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растирающие движения ладони и пальцев вверх-вниз и по кругу.</a:t>
            </a:r>
          </a:p>
        </p:txBody>
      </p:sp>
    </p:spTree>
    <p:extLst>
      <p:ext uri="{BB962C8B-B14F-4D97-AF65-F5344CB8AC3E}">
        <p14:creationId xmlns:p14="http://schemas.microsoft.com/office/powerpoint/2010/main" val="24688937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3765" y="1556792"/>
            <a:ext cx="66247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800" b="1" u="sng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800" b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гры с пальцами с использованием разнообразного материала.</a:t>
            </a:r>
            <a:endParaRPr lang="ru-RU" sz="4800" b="1" u="sng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152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052736"/>
            <a:ext cx="74888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у детей основы речевой моторики на основе пальчиковых игр.</a:t>
            </a:r>
          </a:p>
          <a:p>
            <a:endParaRPr lang="ru-RU" sz="2800" b="1" u="sng" dirty="0" smtClean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сочетать игры и упражнения для тренировки пальцев с речевой деятельностью детей;</a:t>
            </a:r>
          </a:p>
          <a:p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совершенствовать мелкую моторику через пальчиковые игры;</a:t>
            </a:r>
          </a:p>
          <a:p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повысить заинтересованность родителей в вопросах развития мелкой моторики рук и . привлечь их к работе по созданию развивающей среды в группе.</a:t>
            </a:r>
            <a:endParaRPr lang="ru-RU" sz="28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9307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4032447" cy="547260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БЕЛЬЕВЫЕ ПРИЩЕПКИ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Взять </a:t>
            </a:r>
            <a:r>
              <a:rPr lang="ru-RU" sz="24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тугие пластмассовые прищепки, поочередно «кусаем» подушечки </a:t>
            </a: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пальцев.</a:t>
            </a:r>
            <a:br>
              <a:rPr lang="ru-RU" sz="24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Большаку дрова рубить, а тебе воды носить,</a:t>
            </a:r>
            <a:b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тебе печь топить, а тебе тесто месить,</a:t>
            </a:r>
            <a:b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малышке песни петь, песни петь да плясать,</a:t>
            </a:r>
            <a:b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Родных братьев потешать.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060848"/>
            <a:ext cx="3519934" cy="3037176"/>
          </a:xfrm>
        </p:spPr>
      </p:pic>
    </p:spTree>
    <p:extLst>
      <p:ext uri="{BB962C8B-B14F-4D97-AF65-F5344CB8AC3E}">
        <p14:creationId xmlns:p14="http://schemas.microsoft.com/office/powerpoint/2010/main" val="941539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92696"/>
            <a:ext cx="73080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КРУПА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443841"/>
            <a:ext cx="74520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 чашку насыпать два вида крупы. Предложить сортировать в две разные чашечки:</a:t>
            </a:r>
          </a:p>
          <a:p>
            <a:pPr algn="ctr"/>
            <a:r>
              <a:rPr lang="ru-RU" sz="2400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помощницей расту. Своей маме помогу.</a:t>
            </a:r>
          </a:p>
          <a:p>
            <a:pPr algn="ctr"/>
            <a:r>
              <a:rPr lang="ru-RU" sz="2400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крупу переберу, рис от гречки отберу!</a:t>
            </a:r>
          </a:p>
          <a:p>
            <a:endParaRPr lang="ru-RU" sz="2400" dirty="0" smtClean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Выложить из гороха или фасоли дорожку: прямую, волнистую и т. д. (по образцу, трафарету или самостоятельно):</a:t>
            </a:r>
          </a:p>
          <a:p>
            <a:pPr algn="ctr"/>
            <a:r>
              <a:rPr lang="ru-RU" sz="2400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горошины возьму, выложу дорожку.</a:t>
            </a:r>
          </a:p>
          <a:p>
            <a:pPr algn="ctr"/>
            <a:r>
              <a:rPr lang="ru-RU" sz="2400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Побежали по дорожке зайчик, белка, козлик.</a:t>
            </a:r>
            <a:endParaRPr lang="ru-RU" sz="2400" i="1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4157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965245" cy="338437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Насыпать </a:t>
            </a:r>
            <a:r>
              <a:rPr lang="ru-RU" sz="24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кастрюлю горох или фасоль. Ребёнок запускает туда руки и делает движения, имитирующие работу рук при замешивании теста, приговаривая:</a:t>
            </a:r>
            <a:br>
              <a:rPr lang="ru-RU" sz="24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тесто месили, мы тесто месили:</a:t>
            </a:r>
            <a:b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 тщательно всё промесить попросили.</a:t>
            </a:r>
            <a:b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сколько не месим и сколько ни мнём,</a:t>
            </a:r>
            <a:b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Комочки опять и опять достаём.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861048"/>
            <a:ext cx="3984524" cy="2365698"/>
          </a:xfrm>
        </p:spPr>
      </p:pic>
    </p:spTree>
    <p:extLst>
      <p:ext uri="{BB962C8B-B14F-4D97-AF65-F5344CB8AC3E}">
        <p14:creationId xmlns:p14="http://schemas.microsoft.com/office/powerpoint/2010/main" val="3946195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047934" y="719386"/>
            <a:ext cx="3063240" cy="522445"/>
          </a:xfrm>
        </p:spPr>
        <p:txBody>
          <a:bodyPr/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ВЕРЁВКА</a:t>
            </a:r>
            <a:r>
              <a:rPr lang="ru-RU" dirty="0"/>
              <a:t>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11" r="25911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868742" y="1226525"/>
            <a:ext cx="3453343" cy="4746776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b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ВЕРЁВКА </a:t>
            </a:r>
            <a:r>
              <a:rPr lang="ru-RU" sz="1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УЗЕЛКАМИ </a:t>
            </a:r>
            <a:r>
              <a:rPr lang="ru-RU" sz="18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(Завязать на верёвке узелки – до 12, ребёнок перебирает узелки </a:t>
            </a:r>
            <a:r>
              <a:rPr lang="ru-RU" sz="1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 пальцами, на </a:t>
            </a:r>
            <a:r>
              <a:rPr lang="ru-RU" sz="18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каждый узел называть день </a:t>
            </a:r>
            <a:r>
              <a:rPr lang="ru-RU" sz="1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недели, </a:t>
            </a:r>
            <a:r>
              <a:rPr lang="ru-RU" sz="18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месяцы, времена года, гласные звуки, членов своей </a:t>
            </a:r>
            <a:r>
              <a:rPr lang="ru-RU" sz="1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семьи и т.д.)</a:t>
            </a:r>
          </a:p>
          <a:p>
            <a:pPr algn="l"/>
            <a:r>
              <a:rPr lang="ru-RU" sz="18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ВЕРЁВОЧКИ</a:t>
            </a:r>
          </a:p>
          <a:p>
            <a:pPr algn="l"/>
            <a:r>
              <a:rPr lang="ru-RU" sz="1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Различной </a:t>
            </a:r>
            <a:r>
              <a:rPr lang="ru-RU" sz="18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длины и цвета заплетать в косички, выкладывать буквы, цифры, цветы, животных по </a:t>
            </a:r>
            <a:r>
              <a:rPr lang="ru-RU" sz="1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контуру)</a:t>
            </a:r>
            <a:endParaRPr lang="ru-RU" sz="18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своей сестрички я плету косички</a:t>
            </a:r>
          </a:p>
          <a:p>
            <a:r>
              <a:rPr lang="ru-RU" sz="18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шнура и из тесьмы, с нею очень мы дружны.</a:t>
            </a:r>
          </a:p>
        </p:txBody>
      </p:sp>
    </p:spTree>
    <p:extLst>
      <p:ext uri="{BB962C8B-B14F-4D97-AF65-F5344CB8AC3E}">
        <p14:creationId xmlns:p14="http://schemas.microsoft.com/office/powerpoint/2010/main" val="29692048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052736"/>
            <a:ext cx="4248472" cy="5644008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ПРОБКИ ОТ ПЛАСТИКОВЫХ БУТЫЛОК, ТЮБИКОВ ЗУБНОЙ ПАСТЫ, ПУГОВИЦЫ С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УГЛУБЛЕНИЕМ</a:t>
            </a:r>
            <a:b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Две пробки кладём резьбой верх. указательный и средний пальцы встают на них как «ноги». Двигаемся, делая по </a:t>
            </a:r>
            <a:r>
              <a:rPr lang="ru-RU" sz="27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шагу приговаривая:</a:t>
            </a:r>
            <a:br>
              <a:rPr lang="ru-RU" sz="27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едем на лыжах, мы мчимся с горы,</a:t>
            </a:r>
            <a:br>
              <a:rPr lang="ru-RU" sz="27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любим забавы холодной поры!</a:t>
            </a:r>
            <a:br>
              <a:rPr lang="ru-RU" sz="27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916832"/>
            <a:ext cx="3303340" cy="3105724"/>
          </a:xfrm>
        </p:spPr>
      </p:pic>
    </p:spTree>
    <p:extLst>
      <p:ext uri="{BB962C8B-B14F-4D97-AF65-F5344CB8AC3E}">
        <p14:creationId xmlns:p14="http://schemas.microsoft.com/office/powerpoint/2010/main" val="10586223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764704"/>
            <a:ext cx="31986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ПОЛИЭТИЛЕН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443841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Кусочки размером примерно как носовой платок и детские ладони. Ребёнок комкает пальцами в ладонь, начиная с угла. Кусочки полиэтилена из кулачка торчать не должны. Сначала можно помогать себе другой рукой, но потом выполнять это упражнение только одной рукой). Вместо полиэтилена можно взять носовой платок:</a:t>
            </a:r>
          </a:p>
          <a:p>
            <a:endParaRPr lang="ru-RU" sz="2400" dirty="0" smtClean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меня живет </a:t>
            </a:r>
            <a:r>
              <a:rPr lang="ru-RU" sz="2400" i="1" dirty="0" err="1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проглот</a:t>
            </a:r>
            <a:r>
              <a:rPr lang="ru-RU" sz="2400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-</a:t>
            </a:r>
          </a:p>
          <a:p>
            <a:pPr algn="ctr"/>
            <a:r>
              <a:rPr lang="ru-RU" sz="2400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Весь платок он скушал, вот!</a:t>
            </a:r>
          </a:p>
          <a:p>
            <a:pPr algn="ctr"/>
            <a:r>
              <a:rPr lang="ru-RU" sz="2400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Сразу стало у </a:t>
            </a:r>
            <a:r>
              <a:rPr lang="ru-RU" sz="2400" i="1" dirty="0" err="1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проглота</a:t>
            </a:r>
            <a:endParaRPr lang="ru-RU" sz="2400" i="1" dirty="0" smtClean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Брюхо, как у бегемота</a:t>
            </a:r>
            <a:endParaRPr lang="ru-RU" sz="2400" i="1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8660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Таким образом,</a:t>
            </a:r>
            <a:endParaRPr lang="ru-RU" sz="48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916832"/>
            <a:ext cx="74168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Пальчиковые игры имеют следующие характеристики:</a:t>
            </a:r>
          </a:p>
          <a:p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универсальность </a:t>
            </a:r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можно играть в любом месте в любое время;</a:t>
            </a:r>
          </a:p>
          <a:p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кратковременность</a:t>
            </a:r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обычно не более 2-5 минут;</a:t>
            </a:r>
          </a:p>
          <a:p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 </a:t>
            </a:r>
            <a:r>
              <a:rPr lang="ru-RU" sz="2800" b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наличие множества вариантов </a:t>
            </a:r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одной и той же игры с изменяющимися правилами: постепенное усложнение как двигательных, так и мыслительных задач. </a:t>
            </a:r>
            <a:endParaRPr lang="ru-RU" sz="28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5779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20688"/>
            <a:ext cx="71287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Систематическая работа по развитию мелкой моторики и речи у детей с использованием пальчиковых игр, дает свои результаты:</a:t>
            </a:r>
          </a:p>
          <a:p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становятся более активными в общении;</a:t>
            </a:r>
          </a:p>
          <a:p>
            <a:r>
              <a:rPr lang="ru-RU" sz="28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ясно и последовательно выражают свои мысли; </a:t>
            </a:r>
          </a:p>
          <a:p>
            <a:r>
              <a:rPr lang="ru-RU" sz="28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используют в речи образность, точность языка; </a:t>
            </a:r>
          </a:p>
          <a:p>
            <a:r>
              <a:rPr lang="ru-RU" sz="28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умеют выражать свое отношение к окружающему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5024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564904"/>
            <a:ext cx="6965245" cy="1202485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30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844824"/>
            <a:ext cx="72728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« Движения руки всегда тесно связаны с речью и способствуют ее развитию»</a:t>
            </a:r>
          </a:p>
          <a:p>
            <a:endParaRPr lang="ru-RU" sz="4000" dirty="0" smtClean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В.М. Бехтерев</a:t>
            </a:r>
            <a:endParaRPr lang="ru-RU" sz="40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633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же такое пальчиковые игры?</a:t>
            </a:r>
            <a:endParaRPr lang="ru-RU" b="1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988840"/>
            <a:ext cx="76328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Пальчиковые игры - это показ, инсценировка каких-либо рифмованных историй, сказок при помощи пальцев рук. Проведение с детьми пальчиковых игр способствует развитию у них мелкой моторики рук, у них улучшается двигательная координация, преодолеваются зажатость, скованность. О пальчиковых играх можно говорить как о великолепном универсальном, дидактическом и развивающем материале. </a:t>
            </a:r>
            <a:endParaRPr lang="ru-RU" sz="28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486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7" r="4307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830377" y="764449"/>
            <a:ext cx="3526598" cy="5330293"/>
          </a:xfrm>
        </p:spPr>
        <p:txBody>
          <a:bodyPr>
            <a:noAutofit/>
          </a:bodyPr>
          <a:lstStyle/>
          <a:p>
            <a:r>
              <a:rPr lang="ru-RU" sz="22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Известно, что существует прямая связь между развитием мелкой моторики и развитием мышления ребенка. Чем более ловкие пальчики - тем более гибкий ум. Как правило это известные детям </a:t>
            </a:r>
            <a:r>
              <a:rPr lang="ru-RU" sz="2200" dirty="0" err="1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2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прибаутки, простые четверостишья. В процессе их проговаривания включается работа рук, касание частей тела, поглаживание, постукивание, соединение пальцев. </a:t>
            </a:r>
          </a:p>
        </p:txBody>
      </p:sp>
    </p:spTree>
    <p:extLst>
      <p:ext uri="{BB962C8B-B14F-4D97-AF65-F5344CB8AC3E}">
        <p14:creationId xmlns:p14="http://schemas.microsoft.com/office/powerpoint/2010/main" val="1398751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131698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работы по развитию мелкой моторики рук могут быть </a:t>
            </a:r>
            <a:r>
              <a:rPr lang="ru-RU" sz="5400" b="1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традиционными</a:t>
            </a:r>
            <a:r>
              <a:rPr lang="ru-RU" sz="54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5400" b="1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нетрадиционными</a:t>
            </a:r>
            <a:r>
              <a:rPr lang="ru-RU" sz="54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6375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9"/>
            <a:ext cx="7560840" cy="936104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Традиционные: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700808"/>
            <a:ext cx="7560839" cy="4392488"/>
          </a:xfrm>
        </p:spPr>
        <p:txBody>
          <a:bodyPr>
            <a:normAutofit/>
          </a:bodyPr>
          <a:lstStyle/>
          <a:p>
            <a:pPr algn="l"/>
            <a:r>
              <a:rPr lang="ru-RU" sz="3200" b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Самомассаж </a:t>
            </a:r>
            <a:r>
              <a:rPr lang="ru-RU" sz="3200" b="1" u="sng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кистей и пальцев рук </a:t>
            </a:r>
            <a:r>
              <a:rPr lang="ru-RU" sz="28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растирания </a:t>
            </a:r>
            <a:r>
              <a:rPr lang="ru-RU" sz="28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движение должно быть, как при намыливании и мытье </a:t>
            </a:r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рук;</a:t>
            </a:r>
            <a:r>
              <a:rPr lang="ru-RU" sz="28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разминание суставов- резко </a:t>
            </a:r>
            <a:r>
              <a:rPr lang="ru-RU" sz="28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сжать пальцы в кулак и медленно </a:t>
            </a:r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разжать и т. д.)</a:t>
            </a:r>
          </a:p>
          <a:p>
            <a:pPr algn="l"/>
            <a:r>
              <a:rPr lang="ru-RU" sz="3000" b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Графические упражнения (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штриховка</a:t>
            </a:r>
            <a:r>
              <a:rPr lang="ru-RU" sz="30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дорисовка картинки, графический диктант, соединение по точкам, продолжение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ряда)</a:t>
            </a:r>
            <a:endParaRPr lang="ru-RU" sz="28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029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052736"/>
            <a:ext cx="2952327" cy="468052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3200" b="1" u="sng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пальчиками с речевым </a:t>
            </a:r>
            <a:r>
              <a:rPr lang="ru-RU" sz="3200" b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сопровождением </a:t>
            </a:r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(«Мы делили апельсин», «Домик для зайчат», «Я гуляю во дворе»)</a:t>
            </a:r>
            <a:endParaRPr lang="ru-RU" sz="28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772816"/>
            <a:ext cx="4247629" cy="3635097"/>
          </a:xfrm>
        </p:spPr>
      </p:pic>
    </p:spTree>
    <p:extLst>
      <p:ext uri="{BB962C8B-B14F-4D97-AF65-F5344CB8AC3E}">
        <p14:creationId xmlns:p14="http://schemas.microsoft.com/office/powerpoint/2010/main" val="464519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560839" cy="165618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3200" b="1" u="sng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предметная </a:t>
            </a:r>
            <a:r>
              <a:rPr lang="ru-RU" sz="3200" b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(игры </a:t>
            </a:r>
            <a:r>
              <a:rPr lang="ru-RU" sz="2800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бумагой, глиной, пластилином, песком, водой, рисование мелками, </a:t>
            </a:r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углём) </a:t>
            </a:r>
            <a:endParaRPr lang="ru-RU" sz="32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276872"/>
            <a:ext cx="3698379" cy="2916704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924944"/>
            <a:ext cx="3599383" cy="2836019"/>
          </a:xfrm>
        </p:spPr>
      </p:pic>
    </p:spTree>
    <p:extLst>
      <p:ext uri="{BB962C8B-B14F-4D97-AF65-F5344CB8AC3E}">
        <p14:creationId xmlns:p14="http://schemas.microsoft.com/office/powerpoint/2010/main" val="33227348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186</TotalTime>
  <Words>839</Words>
  <Application>Microsoft Office PowerPoint</Application>
  <PresentationFormat>Экран (4:3)</PresentationFormat>
  <Paragraphs>73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Кнопка</vt:lpstr>
      <vt:lpstr>Пальчиковые игры как средство развития речи детей дошкольного возраста</vt:lpstr>
      <vt:lpstr>Презентация PowerPoint</vt:lpstr>
      <vt:lpstr>Презентация PowerPoint</vt:lpstr>
      <vt:lpstr>Что же такое пальчиковые игры?</vt:lpstr>
      <vt:lpstr>Презентация PowerPoint</vt:lpstr>
      <vt:lpstr>Формы работы по развитию мелкой моторики рук могут быть традиционными и нетрадиционными. </vt:lpstr>
      <vt:lpstr>Традиционные: </vt:lpstr>
      <vt:lpstr>3. Игры с пальчиками с речевым сопровождением («Мы делили апельсин», «Домик для зайчат», «Я гуляю во дворе»)</vt:lpstr>
      <vt:lpstr>4. предметная деятельность (игры с бумагой, глиной, пластилином, песком, водой, рисование мелками, углём) </vt:lpstr>
      <vt:lpstr>Презентация PowerPoint</vt:lpstr>
      <vt:lpstr>6. кукольные театры (пальчиковый, варежковый, перчаточный, театр теней)</vt:lpstr>
      <vt:lpstr>Нетрадиционные: </vt:lpstr>
      <vt:lpstr>ГРЕЦКИЕ ОРЕХИ  Упражнения желательно сопровождать проговариванием стихов:  - Прокачу я свой орех по ладоням снизу вверх, А потом обратно, чтоб стало мне приятно. - Научился два ореха между пальцами держать. Это в школе мне поможет буквы ровные писать. - Три ореха я возьму, между пальцами зажму. Раз, два, три, четыре, пять, орехи сложно удержать! - Я катаю мой орех, чтобы стал круглее всех. - Вокруг Земли Луна летает, а вот зачем – сама не знает. </vt:lpstr>
      <vt:lpstr>КАРАНДАШИ  Карандаш в руках катаю, между пальчиков верчу. Непременно каждый пальчик быть послушным научу.  Карандаш в руке катаю, я ладошки растираю. Я ладошки разотру, рисовать потом пойду.</vt:lpstr>
      <vt:lpstr>МАССАЖНЫЕ ЩЁТКИ ИЛИ КОЛЮЧИЙ МЯЧИК  Гладила мама – ежиха ежат: «Что за пригожие детки лежат!</vt:lpstr>
      <vt:lpstr>ВОЗДУШНЫЕ ШАРЫ, НАПОЛНЕННЫЕ СОЛЬЮ, КРУПОЙ, МЕЛКИМИ КАМУШКАМИ  Эти шарики берем Ими ручки разомнем. Каждый шарик не простой - Этот с солью, с рисом тот. Меж ладошками кладем Им ладошки разотрем. Вверх и вниз его катаем Свои ручки развиваем! Можно шар катать по кругу, Перекидывать друг другу. Раз, два, три, четыре, пять - Нам пора и отдыхать!</vt:lpstr>
      <vt:lpstr>ЧЁТКИ (БУСЫ)  - Перебирать бусы и называть дни недели, месяцы, имена и т. д.  - Катать бусины между ладоней: Покатаю я в руках бусинки – горошки. Станьте ловкими скорей пальчики, ладошки.  - Нанизывать бусины на леску: Я сижу, но не скучаю, Бусы маме собираю. Нанизала бусы я - Рада мамочка моя!</vt:lpstr>
      <vt:lpstr>Презентация PowerPoint</vt:lpstr>
      <vt:lpstr>Презентация PowerPoint</vt:lpstr>
      <vt:lpstr>БЕЛЬЕВЫЕ ПРИЩЕПКИ  Взять не тугие пластмассовые прищепки, поочередно «кусаем» подушечки пальцев.   Большаку дрова рубить, а тебе воды носить, А тебе печь топить, а тебе тесто месить, А малышке песни петь, песни петь да плясать, Родных братьев потешать.</vt:lpstr>
      <vt:lpstr>Презентация PowerPoint</vt:lpstr>
      <vt:lpstr>- Насыпать в кастрюлю горох или фасоль. Ребёнок запускает туда руки и делает движения, имитирующие работу рук при замешивании теста, приговаривая: Мы тесто месили, мы тесто месили: Нас тщательно всё промесить попросили. Но сколько не месим и сколько ни мнём, Комочки опять и опять достаём.</vt:lpstr>
      <vt:lpstr>ВЕРЁВКА </vt:lpstr>
      <vt:lpstr>ПРОБКИ ОТ ПЛАСТИКОВЫХ БУТЫЛОК, ТЮБИКОВ ЗУБНОЙ ПАСТЫ, ПУГОВИЦЫ С УГЛУБЛЕНИЕМ  Две пробки кладём резьбой верх. указательный и средний пальцы встают на них как «ноги». Двигаемся, делая по шагу приговаривая:  Мы едем на лыжах, мы мчимся с горы, Мы любим забавы холодной поры!    </vt:lpstr>
      <vt:lpstr>Презентация PowerPoint</vt:lpstr>
      <vt:lpstr>Таким образом,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Пальчиковые игры как средство развития речи детей дошкольного возраста</dc:title>
  <dc:creator>user</dc:creator>
  <cp:lastModifiedBy>User</cp:lastModifiedBy>
  <cp:revision>15</cp:revision>
  <dcterms:created xsi:type="dcterms:W3CDTF">2017-04-12T18:02:25Z</dcterms:created>
  <dcterms:modified xsi:type="dcterms:W3CDTF">2024-02-06T13:18:42Z</dcterms:modified>
</cp:coreProperties>
</file>