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4" r:id="rId3"/>
    <p:sldId id="261" r:id="rId4"/>
    <p:sldId id="260" r:id="rId5"/>
    <p:sldId id="262" r:id="rId6"/>
    <p:sldId id="265" r:id="rId7"/>
    <p:sldId id="266" r:id="rId8"/>
    <p:sldId id="275" r:id="rId9"/>
    <p:sldId id="264" r:id="rId10"/>
    <p:sldId id="267" r:id="rId11"/>
    <p:sldId id="276" r:id="rId12"/>
    <p:sldId id="277" r:id="rId13"/>
    <p:sldId id="270" r:id="rId14"/>
    <p:sldId id="268" r:id="rId15"/>
    <p:sldId id="278" r:id="rId16"/>
    <p:sldId id="279" r:id="rId17"/>
    <p:sldId id="280" r:id="rId18"/>
    <p:sldId id="273" r:id="rId19"/>
    <p:sldId id="28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522B5-35E8-4115-A831-BD56AC25DE8E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16BAD-91AF-47A4-9B46-1C2536C72C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286" y="0"/>
            <a:ext cx="9243286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500042"/>
            <a:ext cx="81439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«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Профессия эколог»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 познакомить с профессией эколога; дать знания , что профессия эколог затрагивает все сферы жизнедеятельности человека; чувствовать сопричастность происходящего на Земле;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желание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самому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что-то изменить,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жить лучше.                                                                                                                  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714752"/>
            <a:ext cx="3625057" cy="2814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8" name="Picture 7" descr="C:\Users\светик\Desktop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5808" y="285728"/>
            <a:ext cx="3719278" cy="335758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 rot="10800000" flipV="1">
            <a:off x="357158" y="754075"/>
            <a:ext cx="850112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произойдет с людьми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животными если они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будут дышать таким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воздухом?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 думаете , если корова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будет есть грязную траву,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как-то повлияет на нас?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 реки будут сливать нечистоты, что случиться с обитателями рек?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 ловить такую рыбу?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 купаться в такой реке?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21506" name="Picture 2" descr="C:\Users\светик\Desktop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428868"/>
            <a:ext cx="3655854" cy="35719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428604"/>
            <a:ext cx="828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Даже сейчас есть загрязненные моря, от этого страдают животные, гибнет рыба, дельфины и киты выбрасываются на берег, потому что им нечего есть и нечем дышать.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светик\Desktop\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643182"/>
            <a:ext cx="4625716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21509" name="Picture 5" descr="C:\Users\светик\Desktop\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5917260" cy="2357454"/>
          </a:xfrm>
          <a:prstGeom prst="rect">
            <a:avLst/>
          </a:prstGeom>
          <a:noFill/>
        </p:spPr>
      </p:pic>
      <p:pic>
        <p:nvPicPr>
          <p:cNvPr id="21510" name="Picture 6" descr="C:\Users\светик\Desktop\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57562"/>
            <a:ext cx="5308006" cy="3094037"/>
          </a:xfrm>
          <a:prstGeom prst="rect">
            <a:avLst/>
          </a:prstGeom>
          <a:noFill/>
        </p:spPr>
      </p:pic>
      <p:pic>
        <p:nvPicPr>
          <p:cNvPr id="8" name="Picture 4" descr="C:\Users\светик\Desktop\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000240"/>
            <a:ext cx="4214810" cy="2145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714348" y="57523"/>
            <a:ext cx="80724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Дальше будет все хуже и хуже, пока люди не поймут, что так нельзя  относится к своей природе, к своей планете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C:\Users\светик\Desktop\ЭКОЛОГ\ф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01628"/>
            <a:ext cx="6715172" cy="50467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24579" name="Picture 3" descr="C:\Users\светик\Desktop\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214818"/>
            <a:ext cx="7516813" cy="234315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357166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экологи следят, чтобы заводы ,предприятия очищали свои отходы и не сбрасывали свои отходы в водоемы. Чтобы люди не вырубали лес, так как лес это легкие нашей планеты. Экологи - это ученые которые оберегают все , что растет и всех кто живет в природе от исчезновения, помогают растениям и животным , учат людей как нужно беречь природу. Они изучают причины по которым высыхают водоемы, загрязняется вода, воздух, степень воздействия человека и промышленных производств на природу и животный мир.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 rot="10800000" flipV="1">
            <a:off x="571472" y="259956"/>
            <a:ext cx="8286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 специалистов  экологов есть химики, физики, географы, врачи.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специальных лабораториях  экологи проводят опыты, эксперименты, проверяют чистоту воздуха, почвы и воды. Если обнаруживаются нарушения  то сообщают ученым, лесникам , в специальные природоохранные  службы.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C:\Users\светик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4000504"/>
            <a:ext cx="2093895" cy="2047875"/>
          </a:xfrm>
          <a:prstGeom prst="rect">
            <a:avLst/>
          </a:prstGeom>
          <a:noFill/>
        </p:spPr>
      </p:pic>
      <p:pic>
        <p:nvPicPr>
          <p:cNvPr id="29700" name="Picture 4" descr="C:\Users\светик\Desktop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14208" y="4071942"/>
            <a:ext cx="2529792" cy="2562225"/>
          </a:xfrm>
          <a:prstGeom prst="rect">
            <a:avLst/>
          </a:prstGeom>
          <a:noFill/>
        </p:spPr>
      </p:pic>
      <p:pic>
        <p:nvPicPr>
          <p:cNvPr id="29701" name="Picture 5" descr="C:\Users\светик\Desktop\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1" y="3643314"/>
            <a:ext cx="3975525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24577" name="Picture 1" descr="C:\Users\светик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70572"/>
            <a:ext cx="4000528" cy="4007828"/>
          </a:xfrm>
          <a:prstGeom prst="rect">
            <a:avLst/>
          </a:prstGeom>
          <a:noFill/>
        </p:spPr>
      </p:pic>
      <p:pic>
        <p:nvPicPr>
          <p:cNvPr id="24578" name="Picture 2" descr="C:\Users\светик\Desktop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9347" y="2571744"/>
            <a:ext cx="4435219" cy="38523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3" y="214290"/>
            <a:ext cx="8929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 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экологов одежда зеленого цвета.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 rot="10800000" flipV="1">
            <a:off x="357158" y="653880"/>
            <a:ext cx="85725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 самой жизни, символ природы, гармонии и равновесия. Это цвет ассоциируется возрождением, как весна, когда все кругом оживает и мир преображается.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285728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вы думаете, только ли экологи должны охранять природу? Как мы можем помочь им?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 descr="C:\Users\светик\Desktop\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429552" cy="5183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9"/>
            <a:ext cx="8786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Посмотрите ребята, какая красивая наша планета 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светик\Desktop\ЭКОЛОГ\ш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9470" y="2214554"/>
            <a:ext cx="4154530" cy="4271973"/>
          </a:xfrm>
          <a:prstGeom prst="rect">
            <a:avLst/>
          </a:prstGeom>
          <a:noFill/>
        </p:spPr>
      </p:pic>
      <p:pic>
        <p:nvPicPr>
          <p:cNvPr id="4097" name="Picture 1" descr="C:\Users\светик\Desktop\ЭКОЛОГ\г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3" y="928670"/>
            <a:ext cx="4643470" cy="4308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7" name="Picture 2" descr="C:\Users\светик\Desktop\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001056" cy="5916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286" y="0"/>
            <a:ext cx="9243286" cy="6858000"/>
          </a:xfrm>
          <a:prstGeom prst="rect">
            <a:avLst/>
          </a:prstGeom>
          <a:noFill/>
        </p:spPr>
      </p:pic>
      <p:pic>
        <p:nvPicPr>
          <p:cNvPr id="2051" name="Picture 3" descr="C:\Users\светик\Desktop\ЭКОЛОГ\н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65616"/>
            <a:ext cx="6929486" cy="5792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285728"/>
            <a:ext cx="8001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Нашу планету так и называют –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голубая</a:t>
            </a:r>
            <a:r>
              <a:rPr lang="ru-RU" sz="2000" b="1" i="1" dirty="0" smtClean="0">
                <a:solidFill>
                  <a:srgbClr val="002060"/>
                </a:solidFill>
              </a:rPr>
              <a:t> планета. Что обозначает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голубой</a:t>
            </a:r>
            <a:r>
              <a:rPr lang="ru-RU" sz="2000" b="1" i="1" dirty="0" smtClean="0">
                <a:solidFill>
                  <a:srgbClr val="002060"/>
                </a:solidFill>
              </a:rPr>
              <a:t> и зеленый цвет на нашей планете?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2" name="Picture 2" descr="C:\Users\светик\Desktop\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5286412" cy="3837796"/>
          </a:xfrm>
          <a:prstGeom prst="rect">
            <a:avLst/>
          </a:prstGeom>
          <a:noFill/>
        </p:spPr>
      </p:pic>
      <p:pic>
        <p:nvPicPr>
          <p:cNvPr id="2051" name="Picture 3" descr="C:\Users\светик\Desktop\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4133" y="285728"/>
            <a:ext cx="3589867" cy="3576645"/>
          </a:xfrm>
          <a:prstGeom prst="rect">
            <a:avLst/>
          </a:prstGeom>
          <a:noFill/>
        </p:spPr>
      </p:pic>
      <p:pic>
        <p:nvPicPr>
          <p:cNvPr id="2052" name="Picture 4" descr="C:\Users\светик\Desktop\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7699" y="4073918"/>
            <a:ext cx="3153349" cy="2569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3074" name="Picture 2" descr="C:\Users\светик\Desktop\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7648002" cy="59104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14290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>
                <a:solidFill>
                  <a:srgbClr val="002060"/>
                </a:solidFill>
              </a:rPr>
              <a:t>Голубой</a:t>
            </a:r>
            <a:r>
              <a:rPr lang="ru-RU" sz="2000" b="1" i="1" dirty="0">
                <a:solidFill>
                  <a:srgbClr val="002060"/>
                </a:solidFill>
              </a:rPr>
              <a:t> цвет это моря, океаны ,реки, </a:t>
            </a:r>
            <a:r>
              <a:rPr lang="ru-RU" sz="2000" b="1" i="1" dirty="0" smtClean="0">
                <a:solidFill>
                  <a:srgbClr val="002060"/>
                </a:solidFill>
              </a:rPr>
              <a:t>озера.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286" y="0"/>
            <a:ext cx="924328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1538" y="357166"/>
            <a:ext cx="66437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Зеленый цвет </a:t>
            </a:r>
            <a:r>
              <a:rPr lang="ru-RU" sz="2000" b="1" i="1" dirty="0">
                <a:solidFill>
                  <a:srgbClr val="002060"/>
                </a:solidFill>
              </a:rPr>
              <a:t>это </a:t>
            </a:r>
            <a:r>
              <a:rPr lang="ru-RU" sz="2000" b="1" i="1" dirty="0" smtClean="0">
                <a:solidFill>
                  <a:srgbClr val="002060"/>
                </a:solidFill>
              </a:rPr>
              <a:t>луга, леса </a:t>
            </a:r>
            <a:r>
              <a:rPr lang="ru-RU" sz="2000" b="1" i="1" dirty="0">
                <a:solidFill>
                  <a:srgbClr val="002060"/>
                </a:solidFill>
              </a:rPr>
              <a:t>и поля</a:t>
            </a:r>
          </a:p>
        </p:txBody>
      </p:sp>
      <p:pic>
        <p:nvPicPr>
          <p:cNvPr id="4101" name="Picture 5" descr="C:\Users\светик\Desktop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4321869" cy="2428892"/>
          </a:xfrm>
          <a:prstGeom prst="rect">
            <a:avLst/>
          </a:prstGeom>
          <a:noFill/>
        </p:spPr>
      </p:pic>
      <p:pic>
        <p:nvPicPr>
          <p:cNvPr id="4102" name="Picture 6" descr="C:\Users\светик\Desktop\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1500174"/>
            <a:ext cx="4057171" cy="3028606"/>
          </a:xfrm>
          <a:prstGeom prst="rect">
            <a:avLst/>
          </a:prstGeom>
          <a:noFill/>
        </p:spPr>
      </p:pic>
      <p:pic>
        <p:nvPicPr>
          <p:cNvPr id="4103" name="Picture 7" descr="C:\Users\светик\Desktop\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43314"/>
            <a:ext cx="4357662" cy="2900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 rot="10800000" flipV="1">
            <a:off x="714348" y="257953"/>
            <a:ext cx="78581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Правильно желтый и коричневый цвет. Это горы, плоскогорья, степи, пустыни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 descr="C:\Users\светик\Desktop\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5"/>
            <a:ext cx="3634583" cy="2657153"/>
          </a:xfrm>
          <a:prstGeom prst="rect">
            <a:avLst/>
          </a:prstGeom>
          <a:noFill/>
        </p:spPr>
      </p:pic>
      <p:pic>
        <p:nvPicPr>
          <p:cNvPr id="7173" name="Picture 5" descr="C:\Users\светик\Desktop\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071546"/>
            <a:ext cx="4235452" cy="2679129"/>
          </a:xfrm>
          <a:prstGeom prst="rect">
            <a:avLst/>
          </a:prstGeom>
          <a:noFill/>
        </p:spPr>
      </p:pic>
      <p:pic>
        <p:nvPicPr>
          <p:cNvPr id="7174" name="Picture 6" descr="C:\Users\светик\Desktop\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000504"/>
            <a:ext cx="3948401" cy="2571768"/>
          </a:xfrm>
          <a:prstGeom prst="rect">
            <a:avLst/>
          </a:prstGeom>
          <a:noFill/>
        </p:spPr>
      </p:pic>
      <p:pic>
        <p:nvPicPr>
          <p:cNvPr id="7175" name="Picture 7" descr="C:\Users\светик\Desktop\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929066"/>
            <a:ext cx="3857652" cy="2669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286" y="0"/>
            <a:ext cx="9243286" cy="6858000"/>
          </a:xfrm>
          <a:prstGeom prst="rect">
            <a:avLst/>
          </a:prstGeom>
          <a:noFill/>
        </p:spPr>
      </p:pic>
      <p:pic>
        <p:nvPicPr>
          <p:cNvPr id="2" name="Picture 2" descr="C:\Users\светик\Desktop\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78"/>
            <a:ext cx="3492800" cy="3511629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285720" y="214290"/>
            <a:ext cx="85011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 такая организация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Гринпис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переводе с английского языка это слово означает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 мир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 rot="10800000" flipV="1">
            <a:off x="3857620" y="1541133"/>
            <a:ext cx="507209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этой организации  объединены  люди разных стран  и народов которые борются с загрязнением водоемов, против вырубки леса, оберегают и помогают птицам и животным. В этой организации работают специалисты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Зеленую природу, всех птичек и зверей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 защищает  заботою своей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говорит народу  волнуясь и любя: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«Кто сохранит природу, тот сохранит себя!»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чистым будет море, цветущими- поля,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Пускай не знает горя любимая Земля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 он как  доктор, только он лечит нашу планету. Экологи занимаются тем. что защищают жизнь и здоровье людей , следят за охраной растительного и животного мира, чистотой воздуха и воды.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C:\Users\светик\Desktop\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786058"/>
            <a:ext cx="6082035" cy="3703687"/>
          </a:xfrm>
          <a:prstGeom prst="rect">
            <a:avLst/>
          </a:prstGeom>
          <a:noFill/>
        </p:spPr>
      </p:pic>
      <p:pic>
        <p:nvPicPr>
          <p:cNvPr id="3079" name="Picture 7" descr="C:\Users\светик\Desktop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2071678"/>
            <a:ext cx="2199895" cy="1985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pic>
        <p:nvPicPr>
          <p:cNvPr id="3078" name="Picture 6" descr="C:\Users\светик\Desktop\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40281"/>
            <a:ext cx="8510718" cy="2571768"/>
          </a:xfrm>
          <a:prstGeom prst="rect">
            <a:avLst/>
          </a:prstGeom>
          <a:noFill/>
        </p:spPr>
      </p:pic>
      <p:pic>
        <p:nvPicPr>
          <p:cNvPr id="3079" name="Picture 7" descr="C:\Users\светик\Desktop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85728"/>
            <a:ext cx="3468664" cy="3131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428604"/>
            <a:ext cx="47863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нашей планете природа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тоже изменилась, в городах стало трудно дышать.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вы думаете от чего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это происходит?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и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328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50112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Появилось много машин которые выделяют вредный газ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воздух,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многих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предприятиях, 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заводах нет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очистительных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сооружений и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вредные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вещества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попадают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воздух, воду,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почву.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светик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785794"/>
            <a:ext cx="5643313" cy="5653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576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светик</dc:creator>
  <cp:lastModifiedBy>светик</cp:lastModifiedBy>
  <cp:revision>38</cp:revision>
  <dcterms:created xsi:type="dcterms:W3CDTF">2024-02-10T11:41:12Z</dcterms:created>
  <dcterms:modified xsi:type="dcterms:W3CDTF">2024-02-11T15:35:12Z</dcterms:modified>
</cp:coreProperties>
</file>