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21" autoAdjust="0"/>
    <p:restoredTop sz="94660"/>
  </p:normalViewPr>
  <p:slideViewPr>
    <p:cSldViewPr>
      <p:cViewPr varScale="1">
        <p:scale>
          <a:sx n="69" d="100"/>
          <a:sy n="69" d="100"/>
        </p:scale>
        <p:origin x="-5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814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3D7EDA-6C20-4B7D-943A-8BD982529A59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ABF53-7516-4A8C-BAF4-3D4282CF49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619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4ABF53-7516-4A8C-BAF4-3D4282CF4944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74324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8889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2157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73803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69319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72258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4468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79945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29318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34437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15760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20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74393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22615"/>
            <a:ext cx="9144000" cy="6861805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85" y="1556792"/>
            <a:ext cx="8712968" cy="1575048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Секреты эпитета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914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Эпитет – художественное определение.</a:t>
            </a:r>
            <a:endParaRPr lang="ru-RU" sz="36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18" y="0"/>
            <a:ext cx="9114882" cy="6858000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1628800"/>
            <a:ext cx="7920880" cy="4525963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Чаще прилагательное, которое выделяет свойства, качества, признаки.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«… яблоко. Оно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Соку спелого полно,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свежо</a:t>
            </a:r>
            <a:r>
              <a:rPr lang="ru-RU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так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душисто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румяно-золотисто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Будто мёдом налилось!»</a:t>
            </a:r>
          </a:p>
          <a:p>
            <a:pPr marL="0" indent="0">
              <a:buNone/>
            </a:pPr>
            <a:endParaRPr lang="ru-RU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9121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028" y="1"/>
            <a:ext cx="9113971" cy="6843602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23528" y="1556792"/>
            <a:ext cx="8363272" cy="4569371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Передаёт отношение автора,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впечатление.</a:t>
            </a:r>
          </a:p>
          <a:p>
            <a:pPr marL="0" indent="0" algn="ctr">
              <a:buNone/>
            </a:pP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Светло-пушистая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Снежинка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белая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Какая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чистая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Какая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смелая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pPr marL="0" indent="0">
              <a:buNone/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1511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14" y="0"/>
            <a:ext cx="9105302" cy="6858000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79512" y="1052736"/>
            <a:ext cx="8507288" cy="5073427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Заражает настроением.</a:t>
            </a:r>
          </a:p>
          <a:p>
            <a:pPr marL="0" indent="0">
              <a:buNone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 </a:t>
            </a:r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живительной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улыбкой,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Свежей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прелестью лица</a:t>
            </a:r>
          </a:p>
          <a:p>
            <a:pPr marL="0" indent="0" algn="ctr">
              <a:buNone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Пробуждаешь к чувствам новым</a:t>
            </a:r>
          </a:p>
          <a:p>
            <a:pPr marL="0" indent="0" algn="ctr">
              <a:buNone/>
            </a:pPr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Утомленные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сердца.</a:t>
            </a:r>
          </a:p>
          <a:p>
            <a:pPr marL="0" indent="0" algn="ctr">
              <a:buNone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6561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79512" y="1052736"/>
            <a:ext cx="8507288" cy="5073427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Создаёт образ.</a:t>
            </a:r>
          </a:p>
          <a:p>
            <a:pPr marL="0" indent="0">
              <a:buNone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Чудная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картина,</a:t>
            </a:r>
          </a:p>
          <a:p>
            <a:pPr marL="0" indent="0" algn="ctr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ты мне родна:</a:t>
            </a:r>
          </a:p>
          <a:p>
            <a:pPr marL="0" indent="0" algn="ctr">
              <a:buNone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Белая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равнина,</a:t>
            </a:r>
          </a:p>
          <a:p>
            <a:pPr marL="0" indent="0" algn="ctr">
              <a:buNone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Полная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луна.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07175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Отличие эпитетов от грамматических определений:</a:t>
            </a:r>
            <a:endParaRPr lang="ru-RU" sz="32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457200" y="1628800"/>
            <a:ext cx="6563072" cy="44973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«День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чудесный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!»-субботний день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Золотое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сердце - золотое кольцо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Лисий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характер - лисий хвост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«день как бы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хрустальный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»-длинный день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80550" y="3573016"/>
            <a:ext cx="3763450" cy="3284984"/>
          </a:xfrm>
        </p:spPr>
      </p:pic>
    </p:spTree>
    <p:extLst>
      <p:ext uri="{BB962C8B-B14F-4D97-AF65-F5344CB8AC3E}">
        <p14:creationId xmlns:p14="http://schemas.microsoft.com/office/powerpoint/2010/main" xmlns="" val="2478248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эпитетов:</a:t>
            </a:r>
            <a:endParaRPr lang="ru-RU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1412776"/>
            <a:ext cx="8219256" cy="4641379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Постоянные (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добрый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молодец,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красно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солнышко)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Сложные (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светло-пушистая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снежинка, яблоко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румяно-золотисто)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Метафоричные (снежинка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смелая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берёзка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нежная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3429000"/>
            <a:ext cx="3163004" cy="3222844"/>
          </a:xfrm>
        </p:spPr>
      </p:pic>
    </p:spTree>
    <p:extLst>
      <p:ext uri="{BB962C8B-B14F-4D97-AF65-F5344CB8AC3E}">
        <p14:creationId xmlns:p14="http://schemas.microsoft.com/office/powerpoint/2010/main" xmlns="" val="2597904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</TotalTime>
  <Words>149</Words>
  <Application>Microsoft Office PowerPoint</Application>
  <PresentationFormat>Экран (4:3)</PresentationFormat>
  <Paragraphs>36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Секреты эпитета</vt:lpstr>
      <vt:lpstr>Эпитет – художественное определение.</vt:lpstr>
      <vt:lpstr>Слайд 3</vt:lpstr>
      <vt:lpstr>Слайд 4</vt:lpstr>
      <vt:lpstr>Слайд 5</vt:lpstr>
      <vt:lpstr>Отличие эпитетов от грамматических определений:</vt:lpstr>
      <vt:lpstr>Виды эпитетов: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Admin</cp:lastModifiedBy>
  <cp:revision>10</cp:revision>
  <dcterms:created xsi:type="dcterms:W3CDTF">2013-02-06T12:06:36Z</dcterms:created>
  <dcterms:modified xsi:type="dcterms:W3CDTF">2013-02-07T10:29:26Z</dcterms:modified>
</cp:coreProperties>
</file>