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76" r:id="rId10"/>
    <p:sldId id="275" r:id="rId11"/>
    <p:sldId id="267" r:id="rId12"/>
    <p:sldId id="272" r:id="rId13"/>
    <p:sldId id="280" r:id="rId14"/>
    <p:sldId id="273" r:id="rId15"/>
    <p:sldId id="277" r:id="rId16"/>
    <p:sldId id="274" r:id="rId17"/>
    <p:sldId id="278" r:id="rId18"/>
    <p:sldId id="281" r:id="rId19"/>
    <p:sldId id="282" r:id="rId20"/>
    <p:sldId id="283" r:id="rId21"/>
    <p:sldId id="284" r:id="rId22"/>
    <p:sldId id="285" r:id="rId23"/>
    <p:sldId id="286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2" autoAdjust="0"/>
    <p:restoredTop sz="94660"/>
  </p:normalViewPr>
  <p:slideViewPr>
    <p:cSldViewPr>
      <p:cViewPr varScale="1">
        <p:scale>
          <a:sx n="74" d="100"/>
          <a:sy n="74" d="100"/>
        </p:scale>
        <p:origin x="120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31" y="1449146"/>
            <a:ext cx="7526338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8831" y="5280847"/>
            <a:ext cx="7526338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C812-067D-4D6F-8983-1AAD55B266B6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09EB-CC6E-4974-AAAA-335447805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11852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800600"/>
            <a:ext cx="752633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5367338"/>
            <a:ext cx="7526337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C812-067D-4D6F-8983-1AAD55B266B6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09EB-CC6E-4974-AAAA-335447805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048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85107" y="1338479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573" y="1495525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1226" y="4700702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398884" y="1338479"/>
            <a:ext cx="3302316" cy="407546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C812-067D-4D6F-8983-1AAD55B266B6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09EB-CC6E-4974-AAAA-335447805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885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3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6" y="2435956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6450" y="2286000"/>
            <a:ext cx="3671888" cy="2300288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C812-067D-4D6F-8983-1AAD55B266B6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09EB-CC6E-4974-AAAA-335447805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3401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C812-067D-4D6F-8983-1AAD55B266B6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09EB-CC6E-4974-AAAA-335447805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887505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8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AutoShape 4"/>
          <p:cNvSpPr>
            <a:spLocks noChangeAspect="1" noChangeArrowheads="1" noTextEdit="1"/>
          </p:cNvSpPr>
          <p:nvPr/>
        </p:nvSpPr>
        <p:spPr bwMode="auto">
          <a:xfrm>
            <a:off x="5233988" y="0"/>
            <a:ext cx="3910012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5" y="586171"/>
            <a:ext cx="1701800" cy="51347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4862" y="446089"/>
            <a:ext cx="4947376" cy="5414962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C812-067D-4D6F-8983-1AAD55B266B6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09EB-CC6E-4974-AAAA-335447805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401613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222287"/>
            <a:ext cx="7524003" cy="363651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C812-067D-4D6F-8983-1AAD55B266B6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09EB-CC6E-4974-AAAA-335447805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82727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0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2951396"/>
            <a:ext cx="7526337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4863" y="5281200"/>
            <a:ext cx="7526337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C812-067D-4D6F-8983-1AAD55B266B6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09EB-CC6E-4974-AAAA-335447805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552893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9996" y="2222287"/>
            <a:ext cx="3670723" cy="363876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0" y="2222287"/>
            <a:ext cx="3670720" cy="363876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C812-067D-4D6F-8983-1AAD55B266B6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09EB-CC6E-4974-AAAA-335447805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696524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6" y="2174875"/>
            <a:ext cx="367072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996" y="2751137"/>
            <a:ext cx="3687391" cy="3109913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2174875"/>
            <a:ext cx="3670720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751137"/>
            <a:ext cx="3670720" cy="3109913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C812-067D-4D6F-8983-1AAD55B266B6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09EB-CC6E-4974-AAAA-335447805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578361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C812-067D-4D6F-8983-1AAD55B266B6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09EB-CC6E-4974-AAAA-335447805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0712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C812-067D-4D6F-8983-1AAD55B266B6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09EB-CC6E-4974-AAAA-335447805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613205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3" y="446086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4" y="446087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2260737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C812-067D-4D6F-8983-1AAD55B266B6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509EB-CC6E-4974-AAAA-335447805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1901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6" y="727521"/>
            <a:ext cx="350154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9996" y="2344684"/>
            <a:ext cx="350154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7" y="6041361"/>
            <a:ext cx="732659" cy="365125"/>
          </a:xfrm>
        </p:spPr>
        <p:txBody>
          <a:bodyPr/>
          <a:lstStyle/>
          <a:p>
            <a:fld id="{F99EC812-067D-4D6F-8983-1AAD55B266B6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1"/>
            <a:ext cx="247156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7"/>
            <a:ext cx="796616" cy="490599"/>
          </a:xfrm>
        </p:spPr>
        <p:txBody>
          <a:bodyPr/>
          <a:lstStyle/>
          <a:p>
            <a:fld id="{B10509EB-CC6E-4974-AAAA-335447805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456348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9997" y="447188"/>
            <a:ext cx="7524003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7" y="2184400"/>
            <a:ext cx="7524003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797" y="6041361"/>
            <a:ext cx="628953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1422" y="6041361"/>
            <a:ext cx="993161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99EC812-067D-4D6F-8983-1AAD55B266B6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04584" y="5915887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B10509EB-CC6E-4974-AAAA-3354478051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1443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</p:sldLayoutIdLst>
  <p:transition>
    <p:wipe dir="r"/>
  </p:transition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6257" y="2204864"/>
            <a:ext cx="7772400" cy="231459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«Развитие творческих способностей учащихся на уроках технологии»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83568" y="5085184"/>
            <a:ext cx="7776864" cy="434974"/>
          </a:xfrm>
        </p:spPr>
        <p:txBody>
          <a:bodyPr>
            <a:noAutofit/>
          </a:bodyPr>
          <a:lstStyle/>
          <a:p>
            <a:pPr algn="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Подготовила:</a:t>
            </a:r>
          </a:p>
          <a:p>
            <a:pPr algn="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Учитель технологии </a:t>
            </a:r>
          </a:p>
          <a:p>
            <a:pPr algn="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Савелова Д.Ф</a:t>
            </a:r>
          </a:p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2022-2023 учебный год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08120" y="669480"/>
            <a:ext cx="5371409" cy="403244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39833" y="1479284"/>
            <a:ext cx="5733256" cy="430409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52459"/>
            <a:ext cx="3636963" cy="273035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992916"/>
            <a:ext cx="3816424" cy="28650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4963688" cy="37263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7" y="3429000"/>
            <a:ext cx="4388017" cy="3294193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3" y="0"/>
            <a:ext cx="9128847" cy="6853249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" y="0"/>
            <a:ext cx="9138315" cy="6860358"/>
          </a:xfrm>
        </p:spPr>
      </p:pic>
    </p:spTree>
    <p:extLst>
      <p:ext uri="{BB962C8B-B14F-4D97-AF65-F5344CB8AC3E}">
        <p14:creationId xmlns:p14="http://schemas.microsoft.com/office/powerpoint/2010/main" val="137588090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70" y="-18256"/>
            <a:ext cx="6876256" cy="6876256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4" y="0"/>
            <a:ext cx="4844603" cy="3636963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573" y="2924944"/>
            <a:ext cx="5239013" cy="39330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0237" y="4038427"/>
            <a:ext cx="3221035" cy="241811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39332" y="631574"/>
            <a:ext cx="4787979" cy="3594453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54765" y="831015"/>
            <a:ext cx="6858000" cy="514847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45799" y="453303"/>
            <a:ext cx="3636963" cy="2730357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68926" y="822278"/>
            <a:ext cx="6597352" cy="49527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4604" y="3274548"/>
            <a:ext cx="3960441" cy="2973201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2927" y="860761"/>
            <a:ext cx="6906098" cy="5184577"/>
          </a:xfrm>
        </p:spPr>
      </p:pic>
    </p:spTree>
    <p:extLst>
      <p:ext uri="{BB962C8B-B14F-4D97-AF65-F5344CB8AC3E}">
        <p14:creationId xmlns:p14="http://schemas.microsoft.com/office/powerpoint/2010/main" val="222631693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22600" y="618743"/>
            <a:ext cx="4028557" cy="302433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77179" y="592978"/>
            <a:ext cx="3960441" cy="29732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15922" y="3086656"/>
            <a:ext cx="3608407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07397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429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Творчество - это деятельность человека, направленная на создание какого-либо нового, оригинального продукта в сфере науки, искусства, техники и производства. </a:t>
            </a:r>
          </a:p>
          <a:p>
            <a:r>
              <a:rPr lang="ru-RU" dirty="0"/>
              <a:t> Способности - это такие психологические особенности человека, от которых зависит успешность приобретения знаний, умений и навыков, но которые сами к наличию этих знаний, умений и навыков не сводятся.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29129" y="2459580"/>
            <a:ext cx="4771852" cy="3582347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67497" y="603820"/>
            <a:ext cx="4844603" cy="3636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56882" y="151279"/>
            <a:ext cx="3744416" cy="281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52954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82"/>
          <a:stretch/>
        </p:blipFill>
        <p:spPr>
          <a:xfrm>
            <a:off x="0" y="447188"/>
            <a:ext cx="9203878" cy="5805264"/>
          </a:xfrm>
        </p:spPr>
      </p:pic>
    </p:spTree>
    <p:extLst>
      <p:ext uri="{BB962C8B-B14F-4D97-AF65-F5344CB8AC3E}">
        <p14:creationId xmlns:p14="http://schemas.microsoft.com/office/powerpoint/2010/main" val="2283519203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95736" y="537634"/>
            <a:ext cx="4043398" cy="303547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5081" y="535081"/>
            <a:ext cx="4293100" cy="32229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37328" y="3277817"/>
            <a:ext cx="3896161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382412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75"/>
          <a:stretch/>
        </p:blipFill>
        <p:spPr>
          <a:xfrm>
            <a:off x="-10530" y="447188"/>
            <a:ext cx="9144000" cy="5946528"/>
          </a:xfrm>
        </p:spPr>
      </p:pic>
    </p:spTree>
    <p:extLst>
      <p:ext uri="{BB962C8B-B14F-4D97-AF65-F5344CB8AC3E}">
        <p14:creationId xmlns:p14="http://schemas.microsoft.com/office/powerpoint/2010/main" val="218766243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340768"/>
            <a:ext cx="8596064" cy="345638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Спасибо за внимание!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Творческих успехов 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3645024"/>
            <a:ext cx="7947992" cy="243510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714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03601" y="549929"/>
            <a:ext cx="4412229" cy="3312368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83434" y="597904"/>
            <a:ext cx="4797152" cy="36013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27" b="13136"/>
          <a:stretch/>
        </p:blipFill>
        <p:spPr>
          <a:xfrm>
            <a:off x="1802514" y="4005064"/>
            <a:ext cx="5047864" cy="270334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45799" y="488118"/>
            <a:ext cx="3636963" cy="2730357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7478" y="1741017"/>
            <a:ext cx="3789040" cy="28445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64257" y="3667283"/>
            <a:ext cx="3645024" cy="27364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27759" y="374181"/>
            <a:ext cx="3186222" cy="23919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0429" y="4068901"/>
            <a:ext cx="3186222" cy="239197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4626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4624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69044" y="771275"/>
            <a:ext cx="6953377" cy="5220072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11"/>
            <a:ext cx="9220524" cy="6823189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89416" y="54364294"/>
            <a:ext cx="4857783" cy="3866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73518" y="-19788350"/>
            <a:ext cx="355337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22178" y="647292"/>
            <a:ext cx="5193398" cy="389881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7" y="2708920"/>
            <a:ext cx="5239013" cy="393305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Цитаты">
  <a:themeElements>
    <a:clrScheme name="Цитаты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F03B5E"/>
      </a:accent1>
      <a:accent2>
        <a:srgbClr val="DC6FEC"/>
      </a:accent2>
      <a:accent3>
        <a:srgbClr val="60B1F2"/>
      </a:accent3>
      <a:accent4>
        <a:srgbClr val="6AD5BB"/>
      </a:accent4>
      <a:accent5>
        <a:srgbClr val="E8AB4E"/>
      </a:accent5>
      <a:accent6>
        <a:srgbClr val="F56447"/>
      </a:accent6>
      <a:hlink>
        <a:srgbClr val="8F8F8F"/>
      </a:hlink>
      <a:folHlink>
        <a:srgbClr val="A5A5A5"/>
      </a:folHlink>
    </a:clrScheme>
    <a:fontScheme name="Цитаты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Цитаты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ACECE1E4-636E-48DB-87ED-4A76DC9337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TM03457503[[fn=Цитаты]]</Template>
  <TotalTime>558</TotalTime>
  <Words>23</Words>
  <Application>Microsoft Office PowerPoint</Application>
  <PresentationFormat>Экран (4:3)</PresentationFormat>
  <Paragraphs>8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Century Gothic</vt:lpstr>
      <vt:lpstr>Trebuchet MS</vt:lpstr>
      <vt:lpstr>Wingdings 2</vt:lpstr>
      <vt:lpstr>Цитаты</vt:lpstr>
      <vt:lpstr>«Развитие творческих способностей учащихся на уроках технологии»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  Творческих успехов 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«Развитие творческих способностей на уроках технологии»</dc:title>
  <dc:creator>1</dc:creator>
  <cp:lastModifiedBy>ADMIN</cp:lastModifiedBy>
  <cp:revision>55</cp:revision>
  <dcterms:created xsi:type="dcterms:W3CDTF">2016-03-20T14:11:59Z</dcterms:created>
  <dcterms:modified xsi:type="dcterms:W3CDTF">2024-02-11T16:43:24Z</dcterms:modified>
</cp:coreProperties>
</file>