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55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871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60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39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806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9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675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82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9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9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42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34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99000"/>
                <a:satMod val="140000"/>
              </a:schemeClr>
            </a:gs>
            <a:gs pos="65000">
              <a:schemeClr val="bg2">
                <a:tint val="100000"/>
                <a:shade val="80000"/>
                <a:satMod val="130000"/>
              </a:schemeClr>
            </a:gs>
            <a:gs pos="100000">
              <a:schemeClr val="bg2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1714" cy="497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11B2F2-5C71-4F51-905C-DDDB03A11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892168"/>
          </a:xfrm>
        </p:spPr>
        <p:txBody>
          <a:bodyPr>
            <a:normAutofit/>
          </a:bodyPr>
          <a:lstStyle/>
          <a:p>
            <a:r>
              <a:rPr lang="ru-RU" sz="7400">
                <a:solidFill>
                  <a:srgbClr val="FFFFFF"/>
                </a:solidFill>
              </a:rPr>
              <a:t>СЛОВА, ОБОЗНАЧАЮЩИЕ КОЛИЧЕСТВО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5CF949-881F-4A78-9913-F18BAAB8B8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038" y="5225240"/>
            <a:ext cx="754380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FF"/>
                </a:solidFill>
              </a:rPr>
              <a:t>с исчисляемыми и неисчисляемыми существительными</a:t>
            </a:r>
          </a:p>
        </p:txBody>
      </p:sp>
    </p:spTree>
    <p:extLst>
      <p:ext uri="{BB962C8B-B14F-4D97-AF65-F5344CB8AC3E}">
        <p14:creationId xmlns:p14="http://schemas.microsoft.com/office/powerpoint/2010/main" val="2609131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99000"/>
                <a:satMod val="140000"/>
              </a:schemeClr>
            </a:gs>
            <a:gs pos="65000">
              <a:schemeClr val="bg2">
                <a:tint val="100000"/>
                <a:shade val="80000"/>
                <a:satMod val="130000"/>
              </a:schemeClr>
            </a:gs>
            <a:gs pos="100000">
              <a:schemeClr val="bg2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2C0B2E1-0268-42EC-ABD3-94F81A05B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2256B4-48EA-40FC-BBC0-AA1EE6E008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D44BCCA-102D-4A9D-B1E4-2450CAF0B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1714" cy="497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A25188E6-51F4-43D0-92B9-0CD7FA12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89216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>
                <a:solidFill>
                  <a:srgbClr val="FFFFFF"/>
                </a:solidFill>
              </a:rPr>
              <a:t>THANK YOU FOR YOUR WORK!</a:t>
            </a:r>
          </a:p>
        </p:txBody>
      </p:sp>
    </p:spTree>
    <p:extLst>
      <p:ext uri="{BB962C8B-B14F-4D97-AF65-F5344CB8AC3E}">
        <p14:creationId xmlns:p14="http://schemas.microsoft.com/office/powerpoint/2010/main" val="9033832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D6B43D-A796-4066-8256-EF5741C289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1263" y="68263"/>
            <a:ext cx="6721475" cy="672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9009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043" y="457200"/>
            <a:ext cx="8455914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2049" y="521208"/>
            <a:ext cx="8359902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0A6CBC5-0192-4A3F-BD24-C93B917ECE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183" y="905933"/>
            <a:ext cx="6719637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2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BAA43BE-BD64-4274-8309-0F4994C8C3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28331"/>
          <a:stretch/>
        </p:blipFill>
        <p:spPr>
          <a:xfrm>
            <a:off x="18526" y="-37294"/>
            <a:ext cx="9181074" cy="491506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76D919A-FC3E-4B4E-BAF0-ED6CFB8DC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025D4-38EC-4953-83F6-963AA7D88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97" y="5120640"/>
            <a:ext cx="75438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УПРАЖНЕНИЕ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66ACBD-1C82-4782-AA7C-05504DD7D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4906176"/>
            <a:ext cx="914171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278636-1593-4A1F-88FD-38920EF2F7E8}"/>
              </a:ext>
            </a:extLst>
          </p:cNvPr>
          <p:cNvSpPr txBox="1"/>
          <p:nvPr/>
        </p:nvSpPr>
        <p:spPr>
          <a:xfrm>
            <a:off x="2267744" y="83671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many</a:t>
            </a:r>
            <a:endParaRPr lang="ru-RU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5E5462-5EA2-4BAE-9836-D9DA093622C3}"/>
              </a:ext>
            </a:extLst>
          </p:cNvPr>
          <p:cNvSpPr txBox="1"/>
          <p:nvPr/>
        </p:nvSpPr>
        <p:spPr>
          <a:xfrm>
            <a:off x="2483768" y="138131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many</a:t>
            </a:r>
            <a:endParaRPr lang="ru-RU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11B2AB-659F-4CF9-A475-99DE526F50B0}"/>
              </a:ext>
            </a:extLst>
          </p:cNvPr>
          <p:cNvSpPr txBox="1"/>
          <p:nvPr/>
        </p:nvSpPr>
        <p:spPr>
          <a:xfrm>
            <a:off x="2483768" y="189877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many</a:t>
            </a:r>
            <a:endParaRPr lang="ru-RU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8C8A3-4CE8-46C3-9803-E04AA5D1B8C4}"/>
              </a:ext>
            </a:extLst>
          </p:cNvPr>
          <p:cNvSpPr txBox="1"/>
          <p:nvPr/>
        </p:nvSpPr>
        <p:spPr>
          <a:xfrm>
            <a:off x="2339752" y="2405363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many</a:t>
            </a:r>
            <a:endParaRPr lang="ru-RU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005B5B-9AF5-4D8C-BC3D-AFC51D67B895}"/>
              </a:ext>
            </a:extLst>
          </p:cNvPr>
          <p:cNvSpPr txBox="1"/>
          <p:nvPr/>
        </p:nvSpPr>
        <p:spPr>
          <a:xfrm>
            <a:off x="2519772" y="2900978"/>
            <a:ext cx="972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much</a:t>
            </a:r>
            <a:endParaRPr lang="ru-RU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84C0ED-B751-416E-95B5-E77EB32F71AD}"/>
              </a:ext>
            </a:extLst>
          </p:cNvPr>
          <p:cNvSpPr txBox="1"/>
          <p:nvPr/>
        </p:nvSpPr>
        <p:spPr>
          <a:xfrm>
            <a:off x="2430022" y="3451325"/>
            <a:ext cx="1061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many</a:t>
            </a:r>
            <a:endParaRPr lang="ru-RU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2FC117-B9D7-4C03-B9E9-1DAF29E2F018}"/>
              </a:ext>
            </a:extLst>
          </p:cNvPr>
          <p:cNvSpPr txBox="1"/>
          <p:nvPr/>
        </p:nvSpPr>
        <p:spPr>
          <a:xfrm>
            <a:off x="2462821" y="3921824"/>
            <a:ext cx="1205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much</a:t>
            </a:r>
            <a:endParaRPr lang="ru-RU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2B5D01-213B-4619-9B6E-1A8DA3C104C5}"/>
              </a:ext>
            </a:extLst>
          </p:cNvPr>
          <p:cNvSpPr txBox="1"/>
          <p:nvPr/>
        </p:nvSpPr>
        <p:spPr>
          <a:xfrm>
            <a:off x="2416180" y="4390225"/>
            <a:ext cx="1205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many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820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043" y="457200"/>
            <a:ext cx="8455914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2049" y="521208"/>
            <a:ext cx="8359902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95829F3-BF07-4337-A14A-E41D20919F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048" y="491836"/>
            <a:ext cx="7852359" cy="588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074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043" y="457200"/>
            <a:ext cx="8455914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2049" y="521208"/>
            <a:ext cx="8359902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08000FB-ADA1-448E-A530-BD7C653306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6026" y="905933"/>
            <a:ext cx="7635951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481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E40AAD-E2BD-4B85-BEC9-C5734A650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312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D6564C-2835-4640-A0E8-5425B3624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5832" y="639097"/>
            <a:ext cx="2551471" cy="36860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chemeClr val="tx1">
                    <a:lumMod val="85000"/>
                    <a:lumOff val="15000"/>
                  </a:schemeClr>
                </a:solidFill>
              </a:rPr>
              <a:t>УПРАЖНЕНИЕ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6367338-5B09-45F4-99F9-FD1D203A2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86" y="925420"/>
            <a:ext cx="6049474" cy="453710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56978" y="4343400"/>
            <a:ext cx="24003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53745-E6AD-402F-8C4A-42FD0F2260B0}"/>
              </a:ext>
            </a:extLst>
          </p:cNvPr>
          <p:cNvSpPr txBox="1"/>
          <p:nvPr/>
        </p:nvSpPr>
        <p:spPr>
          <a:xfrm>
            <a:off x="1907704" y="184482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little</a:t>
            </a:r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ED98E1-2616-4FD1-BB7B-0FD91E8E981D}"/>
              </a:ext>
            </a:extLst>
          </p:cNvPr>
          <p:cNvSpPr txBox="1"/>
          <p:nvPr/>
        </p:nvSpPr>
        <p:spPr>
          <a:xfrm>
            <a:off x="1815338" y="2214156"/>
            <a:ext cx="596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few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F9616-DC67-4BDF-9982-0FFDC2FA6581}"/>
              </a:ext>
            </a:extLst>
          </p:cNvPr>
          <p:cNvSpPr txBox="1"/>
          <p:nvPr/>
        </p:nvSpPr>
        <p:spPr>
          <a:xfrm>
            <a:off x="1815338" y="2627422"/>
            <a:ext cx="802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little</a:t>
            </a: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FD9B84-EE90-4DB8-88A1-EB06CAE5588B}"/>
              </a:ext>
            </a:extLst>
          </p:cNvPr>
          <p:cNvSpPr txBox="1"/>
          <p:nvPr/>
        </p:nvSpPr>
        <p:spPr>
          <a:xfrm>
            <a:off x="2411760" y="3009307"/>
            <a:ext cx="62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little</a:t>
            </a: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035F8F-CE79-43A4-9773-581D6BE9B9E6}"/>
              </a:ext>
            </a:extLst>
          </p:cNvPr>
          <p:cNvSpPr txBox="1"/>
          <p:nvPr/>
        </p:nvSpPr>
        <p:spPr>
          <a:xfrm>
            <a:off x="2490507" y="3391192"/>
            <a:ext cx="547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few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9FC5D3-C302-41D9-9B7E-5577122B9E0F}"/>
              </a:ext>
            </a:extLst>
          </p:cNvPr>
          <p:cNvSpPr txBox="1"/>
          <p:nvPr/>
        </p:nvSpPr>
        <p:spPr>
          <a:xfrm>
            <a:off x="1634489" y="3766396"/>
            <a:ext cx="802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little</a:t>
            </a:r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C833FF-758B-468E-9087-5CD22CB01660}"/>
              </a:ext>
            </a:extLst>
          </p:cNvPr>
          <p:cNvSpPr txBox="1"/>
          <p:nvPr/>
        </p:nvSpPr>
        <p:spPr>
          <a:xfrm>
            <a:off x="1907704" y="4154153"/>
            <a:ext cx="626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little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E274A-992E-4330-8D2B-E3D1542C39F9}"/>
              </a:ext>
            </a:extLst>
          </p:cNvPr>
          <p:cNvSpPr txBox="1"/>
          <p:nvPr/>
        </p:nvSpPr>
        <p:spPr>
          <a:xfrm>
            <a:off x="1382801" y="4523485"/>
            <a:ext cx="730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few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35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2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2579DAE-C141-48DB-810E-C070C3008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D90C3-6350-4D5B-9738-6E94EDF30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497DE5-0939-4D1D-9350-0C5E1B209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70ED-6C63-4537-B7EB-51990D6C0A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4043" y="457200"/>
            <a:ext cx="8455914" cy="594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6E24C1-2968-40DC-A36E-F6B85F0F07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2049" y="521208"/>
            <a:ext cx="8359902" cy="581558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86A499C-D0E0-4133-85BC-6A992582F5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4183" y="905933"/>
            <a:ext cx="6719637" cy="50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6816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33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Calibri Light</vt:lpstr>
      <vt:lpstr>Ретро</vt:lpstr>
      <vt:lpstr>СЛОВА, ОБОЗНАЧАЮЩИЕ КОЛИЧЕСТВО</vt:lpstr>
      <vt:lpstr>Презентация PowerPoint</vt:lpstr>
      <vt:lpstr>Презентация PowerPoint</vt:lpstr>
      <vt:lpstr>УПРАЖНЕНИЕ</vt:lpstr>
      <vt:lpstr>Презентация PowerPoint</vt:lpstr>
      <vt:lpstr>Презентация PowerPoint</vt:lpstr>
      <vt:lpstr>Презентация PowerPoint</vt:lpstr>
      <vt:lpstr>УПРАЖНЕНИЕ</vt:lpstr>
      <vt:lpstr>Презентация PowerPoint</vt:lpstr>
      <vt:lpstr>THANK YOU FOR YOUR WORK!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СЛОВА, ОБОЗНАЧАЮЩИЕ КОЛИЧЕСТВО</dc:title>
  <dc:creator>Наталия Аксенова</dc:creator>
  <cp:lastModifiedBy>Наталия Аксенова</cp:lastModifiedBy>
  <cp:revision>4</cp:revision>
  <dcterms:created xsi:type="dcterms:W3CDTF">2020-04-15T18:42:47Z</dcterms:created>
  <dcterms:modified xsi:type="dcterms:W3CDTF">2020-04-15T19:23:11Z</dcterms:modified>
</cp:coreProperties>
</file>