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7" r:id="rId5"/>
    <p:sldId id="259" r:id="rId6"/>
    <p:sldId id="268" r:id="rId7"/>
    <p:sldId id="260" r:id="rId8"/>
    <p:sldId id="261" r:id="rId9"/>
    <p:sldId id="262" r:id="rId10"/>
    <p:sldId id="269" r:id="rId11"/>
    <p:sldId id="263" r:id="rId12"/>
    <p:sldId id="264" r:id="rId13"/>
    <p:sldId id="265" r:id="rId14"/>
    <p:sldId id="270" r:id="rId15"/>
    <p:sldId id="266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9F81261-F925-4666-8EEA-F886C7869784}" type="doc">
      <dgm:prSet loTypeId="urn:microsoft.com/office/officeart/2005/8/layout/vList2" loCatId="list" qsTypeId="urn:microsoft.com/office/officeart/2005/8/quickstyle/simple2" qsCatId="simple" csTypeId="urn:microsoft.com/office/officeart/2005/8/colors/accent2_2" csCatId="accent2"/>
      <dgm:spPr/>
      <dgm:t>
        <a:bodyPr/>
        <a:lstStyle/>
        <a:p>
          <a:endParaRPr lang="en-US"/>
        </a:p>
      </dgm:t>
    </dgm:pt>
    <dgm:pt modelId="{149E89F6-BCED-42F4-AFEA-3505A7BB2A0E}">
      <dgm:prSet/>
      <dgm:spPr/>
      <dgm:t>
        <a:bodyPr/>
        <a:lstStyle/>
        <a:p>
          <a:r>
            <a:rPr lang="en-US"/>
            <a:t>At …o’clock</a:t>
          </a:r>
        </a:p>
      </dgm:t>
    </dgm:pt>
    <dgm:pt modelId="{0417EB84-57DB-4EA3-8FA1-5C967C0F18EE}" type="parTrans" cxnId="{6E750B98-3374-4E30-969E-F11073BAFDB7}">
      <dgm:prSet/>
      <dgm:spPr/>
      <dgm:t>
        <a:bodyPr/>
        <a:lstStyle/>
        <a:p>
          <a:endParaRPr lang="en-US"/>
        </a:p>
      </dgm:t>
    </dgm:pt>
    <dgm:pt modelId="{21BE1748-B5EB-4B6F-B7A9-08BE32A9B9FD}" type="sibTrans" cxnId="{6E750B98-3374-4E30-969E-F11073BAFDB7}">
      <dgm:prSet/>
      <dgm:spPr/>
      <dgm:t>
        <a:bodyPr/>
        <a:lstStyle/>
        <a:p>
          <a:endParaRPr lang="en-US"/>
        </a:p>
      </dgm:t>
    </dgm:pt>
    <dgm:pt modelId="{92A5C91E-B8A2-4FF8-904F-F3A21FDEDE42}">
      <dgm:prSet/>
      <dgm:spPr/>
      <dgm:t>
        <a:bodyPr/>
        <a:lstStyle/>
        <a:p>
          <a:r>
            <a:rPr lang="en-US"/>
            <a:t>At night</a:t>
          </a:r>
        </a:p>
      </dgm:t>
    </dgm:pt>
    <dgm:pt modelId="{E9EB77CF-BCC3-4BF1-8634-D16591F3087F}" type="parTrans" cxnId="{3851E29A-61F1-4BDE-AEB9-0FA9FBAAA2F2}">
      <dgm:prSet/>
      <dgm:spPr/>
      <dgm:t>
        <a:bodyPr/>
        <a:lstStyle/>
        <a:p>
          <a:endParaRPr lang="en-US"/>
        </a:p>
      </dgm:t>
    </dgm:pt>
    <dgm:pt modelId="{6022B1AC-AF92-4ACA-8B0F-98E2366BA9DE}" type="sibTrans" cxnId="{3851E29A-61F1-4BDE-AEB9-0FA9FBAAA2F2}">
      <dgm:prSet/>
      <dgm:spPr/>
      <dgm:t>
        <a:bodyPr/>
        <a:lstStyle/>
        <a:p>
          <a:endParaRPr lang="en-US"/>
        </a:p>
      </dgm:t>
    </dgm:pt>
    <dgm:pt modelId="{7D16028F-A761-4F6B-9C91-CAC7B3C90031}">
      <dgm:prSet/>
      <dgm:spPr/>
      <dgm:t>
        <a:bodyPr/>
        <a:lstStyle/>
        <a:p>
          <a:r>
            <a:rPr lang="en-US"/>
            <a:t>In the evening/ in the morning/ in the afternoon</a:t>
          </a:r>
        </a:p>
      </dgm:t>
    </dgm:pt>
    <dgm:pt modelId="{9051D6F6-F1E6-4C38-9907-39040419A678}" type="parTrans" cxnId="{44737373-3C85-489E-8A3F-F24808D783C4}">
      <dgm:prSet/>
      <dgm:spPr/>
      <dgm:t>
        <a:bodyPr/>
        <a:lstStyle/>
        <a:p>
          <a:endParaRPr lang="en-US"/>
        </a:p>
      </dgm:t>
    </dgm:pt>
    <dgm:pt modelId="{1AC04167-1B28-4DEE-9E1A-BDCC2A7637CA}" type="sibTrans" cxnId="{44737373-3C85-489E-8A3F-F24808D783C4}">
      <dgm:prSet/>
      <dgm:spPr/>
      <dgm:t>
        <a:bodyPr/>
        <a:lstStyle/>
        <a:p>
          <a:endParaRPr lang="en-US"/>
        </a:p>
      </dgm:t>
    </dgm:pt>
    <dgm:pt modelId="{2561A347-3E43-47A0-A64C-5DD2E1075C0D}">
      <dgm:prSet/>
      <dgm:spPr/>
      <dgm:t>
        <a:bodyPr/>
        <a:lstStyle/>
        <a:p>
          <a:r>
            <a:rPr lang="en-US"/>
            <a:t>In + month (in April)</a:t>
          </a:r>
        </a:p>
      </dgm:t>
    </dgm:pt>
    <dgm:pt modelId="{737BA3D7-9AEC-47AD-B708-5CDD0D76414D}" type="parTrans" cxnId="{081B6F75-0F5B-4C76-A637-D0FD0DA43571}">
      <dgm:prSet/>
      <dgm:spPr/>
      <dgm:t>
        <a:bodyPr/>
        <a:lstStyle/>
        <a:p>
          <a:endParaRPr lang="en-US"/>
        </a:p>
      </dgm:t>
    </dgm:pt>
    <dgm:pt modelId="{4490DEA7-2048-4C55-A3D2-3B7199DD94CC}" type="sibTrans" cxnId="{081B6F75-0F5B-4C76-A637-D0FD0DA43571}">
      <dgm:prSet/>
      <dgm:spPr/>
      <dgm:t>
        <a:bodyPr/>
        <a:lstStyle/>
        <a:p>
          <a:endParaRPr lang="en-US"/>
        </a:p>
      </dgm:t>
    </dgm:pt>
    <dgm:pt modelId="{D9F3306A-476E-453C-B93B-100A9EFC9435}">
      <dgm:prSet/>
      <dgm:spPr/>
      <dgm:t>
        <a:bodyPr/>
        <a:lstStyle/>
        <a:p>
          <a:r>
            <a:rPr lang="en-US"/>
            <a:t>In + season (in winter)</a:t>
          </a:r>
        </a:p>
      </dgm:t>
    </dgm:pt>
    <dgm:pt modelId="{DDF67094-B183-45A0-AEB4-F41AE764269B}" type="parTrans" cxnId="{E1E1593E-B4F5-4043-91F9-19DD2EEDC07D}">
      <dgm:prSet/>
      <dgm:spPr/>
      <dgm:t>
        <a:bodyPr/>
        <a:lstStyle/>
        <a:p>
          <a:endParaRPr lang="en-US"/>
        </a:p>
      </dgm:t>
    </dgm:pt>
    <dgm:pt modelId="{0E438E70-DF8B-4A49-A103-FB82430AF5F2}" type="sibTrans" cxnId="{E1E1593E-B4F5-4043-91F9-19DD2EEDC07D}">
      <dgm:prSet/>
      <dgm:spPr/>
      <dgm:t>
        <a:bodyPr/>
        <a:lstStyle/>
        <a:p>
          <a:endParaRPr lang="en-US"/>
        </a:p>
      </dgm:t>
    </dgm:pt>
    <dgm:pt modelId="{93DE8633-850D-4EED-8639-6CD2D0A757FA}">
      <dgm:prSet/>
      <dgm:spPr/>
      <dgm:t>
        <a:bodyPr/>
        <a:lstStyle/>
        <a:p>
          <a:r>
            <a:rPr lang="en-US"/>
            <a:t>In 2020</a:t>
          </a:r>
        </a:p>
      </dgm:t>
    </dgm:pt>
    <dgm:pt modelId="{57B91231-0335-4307-90E5-B01893C80F1D}" type="parTrans" cxnId="{A862C7A9-57DE-42D5-B218-85EC4F972AAC}">
      <dgm:prSet/>
      <dgm:spPr/>
      <dgm:t>
        <a:bodyPr/>
        <a:lstStyle/>
        <a:p>
          <a:endParaRPr lang="en-US"/>
        </a:p>
      </dgm:t>
    </dgm:pt>
    <dgm:pt modelId="{52BE94C2-FE79-48BF-A951-E3E12EB07A0D}" type="sibTrans" cxnId="{A862C7A9-57DE-42D5-B218-85EC4F972AAC}">
      <dgm:prSet/>
      <dgm:spPr/>
      <dgm:t>
        <a:bodyPr/>
        <a:lstStyle/>
        <a:p>
          <a:endParaRPr lang="en-US"/>
        </a:p>
      </dgm:t>
    </dgm:pt>
    <dgm:pt modelId="{446DB1E0-B9E8-4CC6-A15E-19830D25171F}">
      <dgm:prSet/>
      <dgm:spPr/>
      <dgm:t>
        <a:bodyPr/>
        <a:lstStyle/>
        <a:p>
          <a:r>
            <a:rPr lang="en-US"/>
            <a:t>On Monday/Tuesday/ Friday (day of the week)</a:t>
          </a:r>
        </a:p>
      </dgm:t>
    </dgm:pt>
    <dgm:pt modelId="{050202B4-9D97-46AB-9BD8-EBC5F4344B81}" type="parTrans" cxnId="{D27FE4C4-4740-4ADC-99A4-6CAD5DF8C38D}">
      <dgm:prSet/>
      <dgm:spPr/>
      <dgm:t>
        <a:bodyPr/>
        <a:lstStyle/>
        <a:p>
          <a:endParaRPr lang="en-US"/>
        </a:p>
      </dgm:t>
    </dgm:pt>
    <dgm:pt modelId="{2391DC5A-B202-44E3-BE29-FCB8966BB107}" type="sibTrans" cxnId="{D27FE4C4-4740-4ADC-99A4-6CAD5DF8C38D}">
      <dgm:prSet/>
      <dgm:spPr/>
      <dgm:t>
        <a:bodyPr/>
        <a:lstStyle/>
        <a:p>
          <a:endParaRPr lang="en-US"/>
        </a:p>
      </dgm:t>
    </dgm:pt>
    <dgm:pt modelId="{69334CF1-25D5-4D9D-B3D9-AEBBBE4D4EE3}">
      <dgm:prSet/>
      <dgm:spPr/>
      <dgm:t>
        <a:bodyPr/>
        <a:lstStyle/>
        <a:p>
          <a:r>
            <a:rPr lang="en-US"/>
            <a:t>On 12</a:t>
          </a:r>
          <a:r>
            <a:rPr lang="en-US" baseline="30000"/>
            <a:t>th</a:t>
          </a:r>
          <a:r>
            <a:rPr lang="en-US"/>
            <a:t> of May</a:t>
          </a:r>
        </a:p>
      </dgm:t>
    </dgm:pt>
    <dgm:pt modelId="{314B4EAE-4ACF-4FA6-8ACB-F8BCE56C39F4}" type="parTrans" cxnId="{A094B63A-F37C-4F07-8D16-A80CC4C6C6D3}">
      <dgm:prSet/>
      <dgm:spPr/>
      <dgm:t>
        <a:bodyPr/>
        <a:lstStyle/>
        <a:p>
          <a:endParaRPr lang="en-US"/>
        </a:p>
      </dgm:t>
    </dgm:pt>
    <dgm:pt modelId="{418DE9A4-105B-495C-88C8-1AEBF029706D}" type="sibTrans" cxnId="{A094B63A-F37C-4F07-8D16-A80CC4C6C6D3}">
      <dgm:prSet/>
      <dgm:spPr/>
      <dgm:t>
        <a:bodyPr/>
        <a:lstStyle/>
        <a:p>
          <a:endParaRPr lang="en-US"/>
        </a:p>
      </dgm:t>
    </dgm:pt>
    <dgm:pt modelId="{A8A40340-35FB-42C1-BFED-B65A74F9B88D}">
      <dgm:prSet/>
      <dgm:spPr/>
      <dgm:t>
        <a:bodyPr/>
        <a:lstStyle/>
        <a:p>
          <a:r>
            <a:rPr lang="en-US"/>
            <a:t>Before classes/ after classes</a:t>
          </a:r>
        </a:p>
      </dgm:t>
    </dgm:pt>
    <dgm:pt modelId="{15D1470D-3588-4F74-84E1-62178FBDFCCC}" type="parTrans" cxnId="{39216C68-D77F-44FE-80C4-AB084C1FFA1A}">
      <dgm:prSet/>
      <dgm:spPr/>
      <dgm:t>
        <a:bodyPr/>
        <a:lstStyle/>
        <a:p>
          <a:endParaRPr lang="en-US"/>
        </a:p>
      </dgm:t>
    </dgm:pt>
    <dgm:pt modelId="{E323F766-686C-4BB8-864D-0B1920115B96}" type="sibTrans" cxnId="{39216C68-D77F-44FE-80C4-AB084C1FFA1A}">
      <dgm:prSet/>
      <dgm:spPr/>
      <dgm:t>
        <a:bodyPr/>
        <a:lstStyle/>
        <a:p>
          <a:endParaRPr lang="en-US"/>
        </a:p>
      </dgm:t>
    </dgm:pt>
    <dgm:pt modelId="{501B1725-7033-42CD-B402-5B0062A509E7}" type="pres">
      <dgm:prSet presAssocID="{49F81261-F925-4666-8EEA-F886C786978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42BFD31-0079-420C-B0A7-CC4BCFEA2D95}" type="pres">
      <dgm:prSet presAssocID="{149E89F6-BCED-42F4-AFEA-3505A7BB2A0E}" presName="parentText" presStyleLbl="node1" presStyleIdx="0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ADCB3A-A890-4332-A4E7-2106FB7EC928}" type="pres">
      <dgm:prSet presAssocID="{21BE1748-B5EB-4B6F-B7A9-08BE32A9B9FD}" presName="spacer" presStyleCnt="0"/>
      <dgm:spPr/>
    </dgm:pt>
    <dgm:pt modelId="{9F8C050D-CB59-425D-89AF-5233B8A04783}" type="pres">
      <dgm:prSet presAssocID="{92A5C91E-B8A2-4FF8-904F-F3A21FDEDE42}" presName="parentText" presStyleLbl="node1" presStyleIdx="1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FA3414-809E-4D2E-9827-85BDF048A15D}" type="pres">
      <dgm:prSet presAssocID="{6022B1AC-AF92-4ACA-8B0F-98E2366BA9DE}" presName="spacer" presStyleCnt="0"/>
      <dgm:spPr/>
    </dgm:pt>
    <dgm:pt modelId="{F4C872C9-0EF0-46A2-B50B-9938C1DBA153}" type="pres">
      <dgm:prSet presAssocID="{7D16028F-A761-4F6B-9C91-CAC7B3C90031}" presName="parentText" presStyleLbl="node1" presStyleIdx="2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E2B7C3-1786-4ABF-B5EC-9D0AB238CEBE}" type="pres">
      <dgm:prSet presAssocID="{1AC04167-1B28-4DEE-9E1A-BDCC2A7637CA}" presName="spacer" presStyleCnt="0"/>
      <dgm:spPr/>
    </dgm:pt>
    <dgm:pt modelId="{0DA07CFE-F0A5-4552-BA88-1B2E377B491C}" type="pres">
      <dgm:prSet presAssocID="{2561A347-3E43-47A0-A64C-5DD2E1075C0D}" presName="parentText" presStyleLbl="node1" presStyleIdx="3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922D7E-50A9-4661-880D-EEE263287F8B}" type="pres">
      <dgm:prSet presAssocID="{4490DEA7-2048-4C55-A3D2-3B7199DD94CC}" presName="spacer" presStyleCnt="0"/>
      <dgm:spPr/>
    </dgm:pt>
    <dgm:pt modelId="{CA3CCFC9-FBF3-4AEF-8224-8B2EF7F8E628}" type="pres">
      <dgm:prSet presAssocID="{D9F3306A-476E-453C-B93B-100A9EFC9435}" presName="parentText" presStyleLbl="node1" presStyleIdx="4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5581AE-15D9-4CC1-B76B-412D4871DA40}" type="pres">
      <dgm:prSet presAssocID="{0E438E70-DF8B-4A49-A103-FB82430AF5F2}" presName="spacer" presStyleCnt="0"/>
      <dgm:spPr/>
    </dgm:pt>
    <dgm:pt modelId="{C3FDC00C-FE2B-47D0-A04B-829C1DCEF26A}" type="pres">
      <dgm:prSet presAssocID="{93DE8633-850D-4EED-8639-6CD2D0A757FA}" presName="parentText" presStyleLbl="node1" presStyleIdx="5" presStyleCnt="9" custLinFactNeighborX="5336" custLinFactNeighborY="8031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34AD93-6CC0-4657-9D80-E3DC42F142D8}" type="pres">
      <dgm:prSet presAssocID="{52BE94C2-FE79-48BF-A951-E3E12EB07A0D}" presName="spacer" presStyleCnt="0"/>
      <dgm:spPr/>
    </dgm:pt>
    <dgm:pt modelId="{E4ACC39C-9A29-4BDB-A021-D8409B81044C}" type="pres">
      <dgm:prSet presAssocID="{446DB1E0-B9E8-4CC6-A15E-19830D25171F}" presName="parentText" presStyleLbl="node1" presStyleIdx="6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CABAA4-680F-4CAB-BBB2-6FFEAC7120BB}" type="pres">
      <dgm:prSet presAssocID="{2391DC5A-B202-44E3-BE29-FCB8966BB107}" presName="spacer" presStyleCnt="0"/>
      <dgm:spPr/>
    </dgm:pt>
    <dgm:pt modelId="{3FDF87DF-604C-4635-9B01-94686921CB44}" type="pres">
      <dgm:prSet presAssocID="{69334CF1-25D5-4D9D-B3D9-AEBBBE4D4EE3}" presName="parentText" presStyleLbl="node1" presStyleIdx="7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C15E53-0ECC-46D3-AB7E-7BF48A609507}" type="pres">
      <dgm:prSet presAssocID="{418DE9A4-105B-495C-88C8-1AEBF029706D}" presName="spacer" presStyleCnt="0"/>
      <dgm:spPr/>
    </dgm:pt>
    <dgm:pt modelId="{CE69BA0A-3D9B-4F69-BEB3-B6DED948CE1A}" type="pres">
      <dgm:prSet presAssocID="{A8A40340-35FB-42C1-BFED-B65A74F9B88D}" presName="parentText" presStyleLbl="node1" presStyleIdx="8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442133A-68D9-4349-B97C-9277152FD5C1}" type="presOf" srcId="{93DE8633-850D-4EED-8639-6CD2D0A757FA}" destId="{C3FDC00C-FE2B-47D0-A04B-829C1DCEF26A}" srcOrd="0" destOrd="0" presId="urn:microsoft.com/office/officeart/2005/8/layout/vList2"/>
    <dgm:cxn modelId="{658EEF75-8C17-49C9-946A-BC8F6114560B}" type="presOf" srcId="{2561A347-3E43-47A0-A64C-5DD2E1075C0D}" destId="{0DA07CFE-F0A5-4552-BA88-1B2E377B491C}" srcOrd="0" destOrd="0" presId="urn:microsoft.com/office/officeart/2005/8/layout/vList2"/>
    <dgm:cxn modelId="{AE2D9BC4-12EA-4B3B-8B09-0E924E099DCB}" type="presOf" srcId="{49F81261-F925-4666-8EEA-F886C7869784}" destId="{501B1725-7033-42CD-B402-5B0062A509E7}" srcOrd="0" destOrd="0" presId="urn:microsoft.com/office/officeart/2005/8/layout/vList2"/>
    <dgm:cxn modelId="{3851E29A-61F1-4BDE-AEB9-0FA9FBAAA2F2}" srcId="{49F81261-F925-4666-8EEA-F886C7869784}" destId="{92A5C91E-B8A2-4FF8-904F-F3A21FDEDE42}" srcOrd="1" destOrd="0" parTransId="{E9EB77CF-BCC3-4BF1-8634-D16591F3087F}" sibTransId="{6022B1AC-AF92-4ACA-8B0F-98E2366BA9DE}"/>
    <dgm:cxn modelId="{C9CD263E-CC39-4B6B-B7AA-326B16B37AC8}" type="presOf" srcId="{69334CF1-25D5-4D9D-B3D9-AEBBBE4D4EE3}" destId="{3FDF87DF-604C-4635-9B01-94686921CB44}" srcOrd="0" destOrd="0" presId="urn:microsoft.com/office/officeart/2005/8/layout/vList2"/>
    <dgm:cxn modelId="{44737373-3C85-489E-8A3F-F24808D783C4}" srcId="{49F81261-F925-4666-8EEA-F886C7869784}" destId="{7D16028F-A761-4F6B-9C91-CAC7B3C90031}" srcOrd="2" destOrd="0" parTransId="{9051D6F6-F1E6-4C38-9907-39040419A678}" sibTransId="{1AC04167-1B28-4DEE-9E1A-BDCC2A7637CA}"/>
    <dgm:cxn modelId="{E1E1593E-B4F5-4043-91F9-19DD2EEDC07D}" srcId="{49F81261-F925-4666-8EEA-F886C7869784}" destId="{D9F3306A-476E-453C-B93B-100A9EFC9435}" srcOrd="4" destOrd="0" parTransId="{DDF67094-B183-45A0-AEB4-F41AE764269B}" sibTransId="{0E438E70-DF8B-4A49-A103-FB82430AF5F2}"/>
    <dgm:cxn modelId="{C33699F7-BC11-40E9-99AB-D4B988039CB7}" type="presOf" srcId="{D9F3306A-476E-453C-B93B-100A9EFC9435}" destId="{CA3CCFC9-FBF3-4AEF-8224-8B2EF7F8E628}" srcOrd="0" destOrd="0" presId="urn:microsoft.com/office/officeart/2005/8/layout/vList2"/>
    <dgm:cxn modelId="{6E750B98-3374-4E30-969E-F11073BAFDB7}" srcId="{49F81261-F925-4666-8EEA-F886C7869784}" destId="{149E89F6-BCED-42F4-AFEA-3505A7BB2A0E}" srcOrd="0" destOrd="0" parTransId="{0417EB84-57DB-4EA3-8FA1-5C967C0F18EE}" sibTransId="{21BE1748-B5EB-4B6F-B7A9-08BE32A9B9FD}"/>
    <dgm:cxn modelId="{A862C7A9-57DE-42D5-B218-85EC4F972AAC}" srcId="{49F81261-F925-4666-8EEA-F886C7869784}" destId="{93DE8633-850D-4EED-8639-6CD2D0A757FA}" srcOrd="5" destOrd="0" parTransId="{57B91231-0335-4307-90E5-B01893C80F1D}" sibTransId="{52BE94C2-FE79-48BF-A951-E3E12EB07A0D}"/>
    <dgm:cxn modelId="{081B6F75-0F5B-4C76-A637-D0FD0DA43571}" srcId="{49F81261-F925-4666-8EEA-F886C7869784}" destId="{2561A347-3E43-47A0-A64C-5DD2E1075C0D}" srcOrd="3" destOrd="0" parTransId="{737BA3D7-9AEC-47AD-B708-5CDD0D76414D}" sibTransId="{4490DEA7-2048-4C55-A3D2-3B7199DD94CC}"/>
    <dgm:cxn modelId="{098BF752-F3C3-48A6-824D-99BBF8B343F0}" type="presOf" srcId="{A8A40340-35FB-42C1-BFED-B65A74F9B88D}" destId="{CE69BA0A-3D9B-4F69-BEB3-B6DED948CE1A}" srcOrd="0" destOrd="0" presId="urn:microsoft.com/office/officeart/2005/8/layout/vList2"/>
    <dgm:cxn modelId="{D27FE4C4-4740-4ADC-99A4-6CAD5DF8C38D}" srcId="{49F81261-F925-4666-8EEA-F886C7869784}" destId="{446DB1E0-B9E8-4CC6-A15E-19830D25171F}" srcOrd="6" destOrd="0" parTransId="{050202B4-9D97-46AB-9BD8-EBC5F4344B81}" sibTransId="{2391DC5A-B202-44E3-BE29-FCB8966BB107}"/>
    <dgm:cxn modelId="{54714BE5-C5C4-4288-97B3-66B20A371A6F}" type="presOf" srcId="{446DB1E0-B9E8-4CC6-A15E-19830D25171F}" destId="{E4ACC39C-9A29-4BDB-A021-D8409B81044C}" srcOrd="0" destOrd="0" presId="urn:microsoft.com/office/officeart/2005/8/layout/vList2"/>
    <dgm:cxn modelId="{C11E5AAE-2357-45CA-AA5B-46085DB2BDE9}" type="presOf" srcId="{149E89F6-BCED-42F4-AFEA-3505A7BB2A0E}" destId="{542BFD31-0079-420C-B0A7-CC4BCFEA2D95}" srcOrd="0" destOrd="0" presId="urn:microsoft.com/office/officeart/2005/8/layout/vList2"/>
    <dgm:cxn modelId="{73707E45-6F17-43E7-AB87-12B197F8D67D}" type="presOf" srcId="{7D16028F-A761-4F6B-9C91-CAC7B3C90031}" destId="{F4C872C9-0EF0-46A2-B50B-9938C1DBA153}" srcOrd="0" destOrd="0" presId="urn:microsoft.com/office/officeart/2005/8/layout/vList2"/>
    <dgm:cxn modelId="{39216C68-D77F-44FE-80C4-AB084C1FFA1A}" srcId="{49F81261-F925-4666-8EEA-F886C7869784}" destId="{A8A40340-35FB-42C1-BFED-B65A74F9B88D}" srcOrd="8" destOrd="0" parTransId="{15D1470D-3588-4F74-84E1-62178FBDFCCC}" sibTransId="{E323F766-686C-4BB8-864D-0B1920115B96}"/>
    <dgm:cxn modelId="{A094B63A-F37C-4F07-8D16-A80CC4C6C6D3}" srcId="{49F81261-F925-4666-8EEA-F886C7869784}" destId="{69334CF1-25D5-4D9D-B3D9-AEBBBE4D4EE3}" srcOrd="7" destOrd="0" parTransId="{314B4EAE-4ACF-4FA6-8ACB-F8BCE56C39F4}" sibTransId="{418DE9A4-105B-495C-88C8-1AEBF029706D}"/>
    <dgm:cxn modelId="{A9F6F4D2-CD50-4080-859F-BE66C30F5E8E}" type="presOf" srcId="{92A5C91E-B8A2-4FF8-904F-F3A21FDEDE42}" destId="{9F8C050D-CB59-425D-89AF-5233B8A04783}" srcOrd="0" destOrd="0" presId="urn:microsoft.com/office/officeart/2005/8/layout/vList2"/>
    <dgm:cxn modelId="{B999FF21-274B-4EFB-848E-03CE7E900396}" type="presParOf" srcId="{501B1725-7033-42CD-B402-5B0062A509E7}" destId="{542BFD31-0079-420C-B0A7-CC4BCFEA2D95}" srcOrd="0" destOrd="0" presId="urn:microsoft.com/office/officeart/2005/8/layout/vList2"/>
    <dgm:cxn modelId="{F090D19E-4741-4546-9DA8-CA62FAB1FBD9}" type="presParOf" srcId="{501B1725-7033-42CD-B402-5B0062A509E7}" destId="{B2ADCB3A-A890-4332-A4E7-2106FB7EC928}" srcOrd="1" destOrd="0" presId="urn:microsoft.com/office/officeart/2005/8/layout/vList2"/>
    <dgm:cxn modelId="{F4639DBE-183A-4498-B92D-D1932DC380CA}" type="presParOf" srcId="{501B1725-7033-42CD-B402-5B0062A509E7}" destId="{9F8C050D-CB59-425D-89AF-5233B8A04783}" srcOrd="2" destOrd="0" presId="urn:microsoft.com/office/officeart/2005/8/layout/vList2"/>
    <dgm:cxn modelId="{73CECE71-2239-4EFE-AB12-3A5B69D81644}" type="presParOf" srcId="{501B1725-7033-42CD-B402-5B0062A509E7}" destId="{89FA3414-809E-4D2E-9827-85BDF048A15D}" srcOrd="3" destOrd="0" presId="urn:microsoft.com/office/officeart/2005/8/layout/vList2"/>
    <dgm:cxn modelId="{C629EF28-5AA8-4F5F-BC6C-15530EDCB3B9}" type="presParOf" srcId="{501B1725-7033-42CD-B402-5B0062A509E7}" destId="{F4C872C9-0EF0-46A2-B50B-9938C1DBA153}" srcOrd="4" destOrd="0" presId="urn:microsoft.com/office/officeart/2005/8/layout/vList2"/>
    <dgm:cxn modelId="{5BFC3BCF-1C6E-48E7-912F-897E4A3D03D5}" type="presParOf" srcId="{501B1725-7033-42CD-B402-5B0062A509E7}" destId="{1CE2B7C3-1786-4ABF-B5EC-9D0AB238CEBE}" srcOrd="5" destOrd="0" presId="urn:microsoft.com/office/officeart/2005/8/layout/vList2"/>
    <dgm:cxn modelId="{220E1229-F783-45C1-96DE-2F66384B090A}" type="presParOf" srcId="{501B1725-7033-42CD-B402-5B0062A509E7}" destId="{0DA07CFE-F0A5-4552-BA88-1B2E377B491C}" srcOrd="6" destOrd="0" presId="urn:microsoft.com/office/officeart/2005/8/layout/vList2"/>
    <dgm:cxn modelId="{F729FA0C-5318-405E-8BAC-1344ED30E660}" type="presParOf" srcId="{501B1725-7033-42CD-B402-5B0062A509E7}" destId="{C3922D7E-50A9-4661-880D-EEE263287F8B}" srcOrd="7" destOrd="0" presId="urn:microsoft.com/office/officeart/2005/8/layout/vList2"/>
    <dgm:cxn modelId="{27D083CA-7D7A-45B2-8D6B-DACD44DD745D}" type="presParOf" srcId="{501B1725-7033-42CD-B402-5B0062A509E7}" destId="{CA3CCFC9-FBF3-4AEF-8224-8B2EF7F8E628}" srcOrd="8" destOrd="0" presId="urn:microsoft.com/office/officeart/2005/8/layout/vList2"/>
    <dgm:cxn modelId="{BFD79E56-677D-4EBC-87A4-FC21334E1652}" type="presParOf" srcId="{501B1725-7033-42CD-B402-5B0062A509E7}" destId="{8E5581AE-15D9-4CC1-B76B-412D4871DA40}" srcOrd="9" destOrd="0" presId="urn:microsoft.com/office/officeart/2005/8/layout/vList2"/>
    <dgm:cxn modelId="{D15471BE-9CEF-48AB-BD53-A9D99BBC0FD3}" type="presParOf" srcId="{501B1725-7033-42CD-B402-5B0062A509E7}" destId="{C3FDC00C-FE2B-47D0-A04B-829C1DCEF26A}" srcOrd="10" destOrd="0" presId="urn:microsoft.com/office/officeart/2005/8/layout/vList2"/>
    <dgm:cxn modelId="{E19A5FB7-34CD-44B1-B59F-73ABF7B52133}" type="presParOf" srcId="{501B1725-7033-42CD-B402-5B0062A509E7}" destId="{D734AD93-6CC0-4657-9D80-E3DC42F142D8}" srcOrd="11" destOrd="0" presId="urn:microsoft.com/office/officeart/2005/8/layout/vList2"/>
    <dgm:cxn modelId="{CB166AAC-ACF9-41E2-BE14-828E351938E0}" type="presParOf" srcId="{501B1725-7033-42CD-B402-5B0062A509E7}" destId="{E4ACC39C-9A29-4BDB-A021-D8409B81044C}" srcOrd="12" destOrd="0" presId="urn:microsoft.com/office/officeart/2005/8/layout/vList2"/>
    <dgm:cxn modelId="{A22F1E2B-BE0E-4095-8816-0E35799BCA5E}" type="presParOf" srcId="{501B1725-7033-42CD-B402-5B0062A509E7}" destId="{4CCABAA4-680F-4CAB-BBB2-6FFEAC7120BB}" srcOrd="13" destOrd="0" presId="urn:microsoft.com/office/officeart/2005/8/layout/vList2"/>
    <dgm:cxn modelId="{05527775-40AA-47AA-B6B3-22D13946A790}" type="presParOf" srcId="{501B1725-7033-42CD-B402-5B0062A509E7}" destId="{3FDF87DF-604C-4635-9B01-94686921CB44}" srcOrd="14" destOrd="0" presId="urn:microsoft.com/office/officeart/2005/8/layout/vList2"/>
    <dgm:cxn modelId="{050687E8-286F-4C70-A08B-BB481F63B511}" type="presParOf" srcId="{501B1725-7033-42CD-B402-5B0062A509E7}" destId="{9DC15E53-0ECC-46D3-AB7E-7BF48A609507}" srcOrd="15" destOrd="0" presId="urn:microsoft.com/office/officeart/2005/8/layout/vList2"/>
    <dgm:cxn modelId="{CFB94DE2-2405-4415-AB82-94D161116208}" type="presParOf" srcId="{501B1725-7033-42CD-B402-5B0062A509E7}" destId="{CE69BA0A-3D9B-4F69-BEB3-B6DED948CE1A}" srcOrd="1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2BFD31-0079-420C-B0A7-CC4BCFEA2D95}">
      <dsp:nvSpPr>
        <dsp:cNvPr id="0" name=""/>
        <dsp:cNvSpPr/>
      </dsp:nvSpPr>
      <dsp:spPr>
        <a:xfrm>
          <a:off x="0" y="649157"/>
          <a:ext cx="2682911" cy="23985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/>
            <a:t>At …o’clock</a:t>
          </a:r>
        </a:p>
      </dsp:txBody>
      <dsp:txXfrm>
        <a:off x="11709" y="660866"/>
        <a:ext cx="2659493" cy="216432"/>
      </dsp:txXfrm>
    </dsp:sp>
    <dsp:sp modelId="{9F8C050D-CB59-425D-89AF-5233B8A04783}">
      <dsp:nvSpPr>
        <dsp:cNvPr id="0" name=""/>
        <dsp:cNvSpPr/>
      </dsp:nvSpPr>
      <dsp:spPr>
        <a:xfrm>
          <a:off x="0" y="917807"/>
          <a:ext cx="2682911" cy="23985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/>
            <a:t>At night</a:t>
          </a:r>
        </a:p>
      </dsp:txBody>
      <dsp:txXfrm>
        <a:off x="11709" y="929516"/>
        <a:ext cx="2659493" cy="216432"/>
      </dsp:txXfrm>
    </dsp:sp>
    <dsp:sp modelId="{F4C872C9-0EF0-46A2-B50B-9938C1DBA153}">
      <dsp:nvSpPr>
        <dsp:cNvPr id="0" name=""/>
        <dsp:cNvSpPr/>
      </dsp:nvSpPr>
      <dsp:spPr>
        <a:xfrm>
          <a:off x="0" y="1186457"/>
          <a:ext cx="2682911" cy="23985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/>
            <a:t>In the evening/ in the morning/ in the afternoon</a:t>
          </a:r>
        </a:p>
      </dsp:txBody>
      <dsp:txXfrm>
        <a:off x="11709" y="1198166"/>
        <a:ext cx="2659493" cy="216432"/>
      </dsp:txXfrm>
    </dsp:sp>
    <dsp:sp modelId="{0DA07CFE-F0A5-4552-BA88-1B2E377B491C}">
      <dsp:nvSpPr>
        <dsp:cNvPr id="0" name=""/>
        <dsp:cNvSpPr/>
      </dsp:nvSpPr>
      <dsp:spPr>
        <a:xfrm>
          <a:off x="0" y="1455107"/>
          <a:ext cx="2682911" cy="23985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/>
            <a:t>In + month (in April)</a:t>
          </a:r>
        </a:p>
      </dsp:txBody>
      <dsp:txXfrm>
        <a:off x="11709" y="1466816"/>
        <a:ext cx="2659493" cy="216432"/>
      </dsp:txXfrm>
    </dsp:sp>
    <dsp:sp modelId="{CA3CCFC9-FBF3-4AEF-8224-8B2EF7F8E628}">
      <dsp:nvSpPr>
        <dsp:cNvPr id="0" name=""/>
        <dsp:cNvSpPr/>
      </dsp:nvSpPr>
      <dsp:spPr>
        <a:xfrm>
          <a:off x="0" y="1723757"/>
          <a:ext cx="2682911" cy="23985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/>
            <a:t>In + season (in winter)</a:t>
          </a:r>
        </a:p>
      </dsp:txBody>
      <dsp:txXfrm>
        <a:off x="11709" y="1735466"/>
        <a:ext cx="2659493" cy="216432"/>
      </dsp:txXfrm>
    </dsp:sp>
    <dsp:sp modelId="{C3FDC00C-FE2B-47D0-A04B-829C1DCEF26A}">
      <dsp:nvSpPr>
        <dsp:cNvPr id="0" name=""/>
        <dsp:cNvSpPr/>
      </dsp:nvSpPr>
      <dsp:spPr>
        <a:xfrm>
          <a:off x="0" y="2015538"/>
          <a:ext cx="2682911" cy="23985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/>
            <a:t>In 2020</a:t>
          </a:r>
        </a:p>
      </dsp:txBody>
      <dsp:txXfrm>
        <a:off x="11709" y="2027247"/>
        <a:ext cx="2659493" cy="216432"/>
      </dsp:txXfrm>
    </dsp:sp>
    <dsp:sp modelId="{E4ACC39C-9A29-4BDB-A021-D8409B81044C}">
      <dsp:nvSpPr>
        <dsp:cNvPr id="0" name=""/>
        <dsp:cNvSpPr/>
      </dsp:nvSpPr>
      <dsp:spPr>
        <a:xfrm>
          <a:off x="0" y="2261057"/>
          <a:ext cx="2682911" cy="23985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/>
            <a:t>On Monday/Tuesday/ Friday (day of the week)</a:t>
          </a:r>
        </a:p>
      </dsp:txBody>
      <dsp:txXfrm>
        <a:off x="11709" y="2272766"/>
        <a:ext cx="2659493" cy="216432"/>
      </dsp:txXfrm>
    </dsp:sp>
    <dsp:sp modelId="{3FDF87DF-604C-4635-9B01-94686921CB44}">
      <dsp:nvSpPr>
        <dsp:cNvPr id="0" name=""/>
        <dsp:cNvSpPr/>
      </dsp:nvSpPr>
      <dsp:spPr>
        <a:xfrm>
          <a:off x="0" y="2529707"/>
          <a:ext cx="2682911" cy="23985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/>
            <a:t>On 12</a:t>
          </a:r>
          <a:r>
            <a:rPr lang="en-US" sz="1000" kern="1200" baseline="30000"/>
            <a:t>th</a:t>
          </a:r>
          <a:r>
            <a:rPr lang="en-US" sz="1000" kern="1200"/>
            <a:t> of May</a:t>
          </a:r>
        </a:p>
      </dsp:txBody>
      <dsp:txXfrm>
        <a:off x="11709" y="2541416"/>
        <a:ext cx="2659493" cy="216432"/>
      </dsp:txXfrm>
    </dsp:sp>
    <dsp:sp modelId="{CE69BA0A-3D9B-4F69-BEB3-B6DED948CE1A}">
      <dsp:nvSpPr>
        <dsp:cNvPr id="0" name=""/>
        <dsp:cNvSpPr/>
      </dsp:nvSpPr>
      <dsp:spPr>
        <a:xfrm>
          <a:off x="0" y="2798357"/>
          <a:ext cx="2682911" cy="23985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/>
            <a:t>Before classes/ after classes</a:t>
          </a:r>
        </a:p>
      </dsp:txBody>
      <dsp:txXfrm>
        <a:off x="11709" y="2810066"/>
        <a:ext cx="2659493" cy="21643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1530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5895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2302"/>
            <a:ext cx="1971675" cy="575989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2302"/>
            <a:ext cx="5800725" cy="5759898"/>
          </a:xfrm>
        </p:spPr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32307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39040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3747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5"/>
            <a:ext cx="370332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56550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378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378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9744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84070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44516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450" y="731520"/>
            <a:ext cx="4869180" cy="5257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5B106E36-FD25-4E2D-B0AA-010F637433A0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17170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5234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60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50091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9141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6000"/>
                <a:shade val="99000"/>
                <a:satMod val="140000"/>
              </a:schemeClr>
            </a:gs>
            <a:gs pos="65000">
              <a:schemeClr val="bg2">
                <a:tint val="100000"/>
                <a:shade val="80000"/>
                <a:satMod val="130000"/>
              </a:schemeClr>
            </a:gs>
            <a:gs pos="100000">
              <a:schemeClr val="bg2">
                <a:tint val="100000"/>
                <a:shade val="48000"/>
                <a:satMod val="120000"/>
              </a:schemeClr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FBDCECDC-EEE3-4128-AA5E-82A8C08796E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3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260EDE0-989C-4E16-AF94-F652294D828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130" y="4953000"/>
            <a:ext cx="9141714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F3985C0-E548-44D2-B30E-F3E42DADE13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30" y="0"/>
            <a:ext cx="9141714" cy="49701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A958F2A-F716-40A7-A833-00BBC2F0A6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89216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FFFFFF"/>
                </a:solidFill>
              </a:rPr>
              <a:t>Урок английского языка в 4 классе</a:t>
            </a: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212BA15-054D-4E42-B413-AB5B9813B24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25038" y="5225240"/>
            <a:ext cx="7543800" cy="1143000"/>
          </a:xfrm>
        </p:spPr>
        <p:txBody>
          <a:bodyPr>
            <a:normAutofit/>
          </a:bodyPr>
          <a:lstStyle/>
          <a:p>
            <a:r>
              <a:rPr lang="ru-RU">
                <a:solidFill>
                  <a:srgbClr val="FFFFFF"/>
                </a:solidFill>
              </a:rPr>
              <a:t>Повторение грамматики</a:t>
            </a:r>
          </a:p>
        </p:txBody>
      </p:sp>
    </p:spTree>
    <p:extLst>
      <p:ext uri="{BB962C8B-B14F-4D97-AF65-F5344CB8AC3E}">
        <p14:creationId xmlns:p14="http://schemas.microsoft.com/office/powerpoint/2010/main" val="1199560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038B8727-D318-4B70-B353-C390602FF31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39736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B0C8367-28B6-4EF1-B182-01BEC98727D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38D7188-B8AD-44A0-919E-85E6ABE6E9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9277" y="516835"/>
            <a:ext cx="2313633" cy="2103875"/>
          </a:xfrm>
        </p:spPr>
        <p:txBody>
          <a:bodyPr>
            <a:normAutofit/>
          </a:bodyPr>
          <a:lstStyle/>
          <a:p>
            <a:r>
              <a:rPr lang="en-US" sz="3100">
                <a:solidFill>
                  <a:srgbClr val="FFFFFF"/>
                </a:solidFill>
              </a:rPr>
              <a:t>EXERCISE</a:t>
            </a:r>
            <a:endParaRPr lang="ru-RU" sz="3100">
              <a:solidFill>
                <a:srgbClr val="FFFFFF"/>
              </a:solidFill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F1BCC158-E6D0-4408-B338-BC3E4261AF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9278" y="2653800"/>
            <a:ext cx="2313633" cy="3335519"/>
          </a:xfrm>
        </p:spPr>
        <p:txBody>
          <a:bodyPr>
            <a:normAutofit/>
          </a:bodyPr>
          <a:lstStyle/>
          <a:p>
            <a:endParaRPr lang="en-US" sz="1300">
              <a:solidFill>
                <a:srgbClr val="FFFFFF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49E3F4C-17F5-49E4-B05F-80C6B348AF2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05F6CF3B-899D-4176-91C5-3DB2D0B9F8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9083" y="1517039"/>
            <a:ext cx="5963041" cy="4472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4023735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>
            <a:extLst>
              <a:ext uri="{FF2B5EF4-FFF2-40B4-BE49-F238E27FC236}">
                <a16:creationId xmlns:a16="http://schemas.microsoft.com/office/drawing/2014/main" id="{21D53CA0-FDE7-4B62-AE74-A671E6B82DC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81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06FA22A8-DAD2-4DBF-BCF6-AA00E9D8362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38CF2381-9166-48DC-8859-93B6A589395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05743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4F819C91-28A5-4E87-98FD-1AA7FFF7827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53" b="6366"/>
          <a:stretch/>
        </p:blipFill>
        <p:spPr>
          <a:xfrm>
            <a:off x="-24" y="10"/>
            <a:ext cx="9144023" cy="4915066"/>
          </a:xfrm>
          <a:prstGeom prst="rect">
            <a:avLst/>
          </a:prstGeom>
        </p:spPr>
      </p:pic>
      <p:sp>
        <p:nvSpPr>
          <p:cNvPr id="45" name="Rectangle 44">
            <a:extLst>
              <a:ext uri="{FF2B5EF4-FFF2-40B4-BE49-F238E27FC236}">
                <a16:creationId xmlns:a16="http://schemas.microsoft.com/office/drawing/2014/main" id="{278593E4-9F18-4133-8E6D-49F2BD5E12A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130" y="4953000"/>
            <a:ext cx="9141714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0AF9292-1A41-4428-8B27-75AB6F9738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8897" y="5120640"/>
            <a:ext cx="7543800" cy="82296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100">
                <a:solidFill>
                  <a:srgbClr val="FFFFFF"/>
                </a:solidFill>
              </a:rPr>
              <a:t>РАЗДЕЛИТЕЛЬНЫЙ ВОПРОС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482D7CB0-CBA7-460E-824A-FAAA7D333CB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30" y="4906176"/>
            <a:ext cx="9141714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809545503"/>
      </p:ext>
    </p:extLst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>
            <a:extLst>
              <a:ext uri="{FF2B5EF4-FFF2-40B4-BE49-F238E27FC236}">
                <a16:creationId xmlns:a16="http://schemas.microsoft.com/office/drawing/2014/main" id="{4A8FFEA1-1B69-4F42-B552-0CCF7259687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81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A3C9226-5EC8-460B-82D7-72AA994DF95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62A90A9D-33DF-408E-BF4C-F82588935C9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05743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38" name="Rectangle 37">
            <a:extLst>
              <a:ext uri="{FF2B5EF4-FFF2-40B4-BE49-F238E27FC236}">
                <a16:creationId xmlns:a16="http://schemas.microsoft.com/office/drawing/2014/main" id="{E6AA15AE-DAFE-4E1E-B05F-F57962FD3A2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76E895BE-322B-443E-9B1A-4338EBFBE8C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8705" y="332671"/>
            <a:ext cx="6065650" cy="6065650"/>
          </a:xfrm>
          <a:prstGeom prst="rect">
            <a:avLst/>
          </a:prstGeom>
        </p:spPr>
      </p:pic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D07141D5-A57C-43F5-A655-5BA2D0D2AFF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156978" y="4343400"/>
            <a:ext cx="2400300" cy="0"/>
          </a:xfrm>
          <a:prstGeom prst="line">
            <a:avLst/>
          </a:prstGeom>
          <a:ln w="6350">
            <a:solidFill>
              <a:schemeClr val="tx2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41">
            <a:extLst>
              <a:ext uri="{FF2B5EF4-FFF2-40B4-BE49-F238E27FC236}">
                <a16:creationId xmlns:a16="http://schemas.microsoft.com/office/drawing/2014/main" id="{D9DB1F97-BFF9-46CC-8EB4-BB63B98F13C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" y="6334316"/>
            <a:ext cx="9143989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8CAE6E3-39B4-4A16-97BC-9C376B9B7EA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400800"/>
            <a:ext cx="9144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938339303"/>
      </p:ext>
    </p:extLst>
  </p:cSld>
  <p:clrMapOvr>
    <a:masterClrMapping/>
  </p:clrMapOvr>
  <p:transition spd="slow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A8FFEA1-1B69-4F42-B552-0CCF7259687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81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A3C9226-5EC8-460B-82D7-72AA994DF95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62A90A9D-33DF-408E-BF4C-F82588935C9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05743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E6AA15AE-DAFE-4E1E-B05F-F57962FD3A2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E31062D5-A163-4F9A-8260-BF29564FBEE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231685" y="332661"/>
            <a:ext cx="7696132" cy="6132148"/>
          </a:xfrm>
          <a:prstGeom prst="rect">
            <a:avLst/>
          </a:prstGeom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D07141D5-A57C-43F5-A655-5BA2D0D2AFF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156978" y="4343400"/>
            <a:ext cx="2400300" cy="0"/>
          </a:xfrm>
          <a:prstGeom prst="line">
            <a:avLst/>
          </a:prstGeom>
          <a:ln w="6350">
            <a:solidFill>
              <a:schemeClr val="tx2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D9DB1F97-BFF9-46CC-8EB4-BB63B98F13C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" y="6334316"/>
            <a:ext cx="9143989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8CAE6E3-39B4-4A16-97BC-9C376B9B7EA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400800"/>
            <a:ext cx="9144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531955757"/>
      </p:ext>
    </p:extLst>
  </p:cSld>
  <p:clrMapOvr>
    <a:masterClrMapping/>
  </p:clrMapOvr>
  <p:transition spd="slow"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19">
            <a:extLst>
              <a:ext uri="{FF2B5EF4-FFF2-40B4-BE49-F238E27FC236}">
                <a16:creationId xmlns:a16="http://schemas.microsoft.com/office/drawing/2014/main" id="{21D53CA0-FDE7-4B62-AE74-A671E6B82DC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81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" name="Rectangle 21">
            <a:extLst>
              <a:ext uri="{FF2B5EF4-FFF2-40B4-BE49-F238E27FC236}">
                <a16:creationId xmlns:a16="http://schemas.microsoft.com/office/drawing/2014/main" id="{06FA22A8-DAD2-4DBF-BCF6-AA00E9D8362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34" name="Straight Connector 23">
            <a:extLst>
              <a:ext uri="{FF2B5EF4-FFF2-40B4-BE49-F238E27FC236}">
                <a16:creationId xmlns:a16="http://schemas.microsoft.com/office/drawing/2014/main" id="{38CF2381-9166-48DC-8859-93B6A589395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05743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25">
            <a:extLst>
              <a:ext uri="{FF2B5EF4-FFF2-40B4-BE49-F238E27FC236}">
                <a16:creationId xmlns:a16="http://schemas.microsoft.com/office/drawing/2014/main" id="{69C5F1CC-81CF-4FB4-9977-391DF5B090C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2" y="0"/>
            <a:ext cx="343855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3FFF146-ABF5-4083-8AA4-055A342ED4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0" y="640080"/>
            <a:ext cx="2744434" cy="292608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500">
                <a:solidFill>
                  <a:srgbClr val="FFFFFF"/>
                </a:solidFill>
              </a:rPr>
              <a:t>УПРАЖНЕНИЯ</a:t>
            </a:r>
          </a:p>
        </p:txBody>
      </p:sp>
      <p:pic>
        <p:nvPicPr>
          <p:cNvPr id="4" name="Объект 3" descr="Изображение выглядит как снимок экрана&#10;&#10;Автоматически созданное описание">
            <a:extLst>
              <a:ext uri="{FF2B5EF4-FFF2-40B4-BE49-F238E27FC236}">
                <a16:creationId xmlns:a16="http://schemas.microsoft.com/office/drawing/2014/main" id="{02DB1279-7530-42A7-BAC6-B60D46A8F22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6006" r="22049"/>
          <a:stretch/>
        </p:blipFill>
        <p:spPr>
          <a:xfrm>
            <a:off x="3479799" y="10"/>
            <a:ext cx="5664200" cy="6857990"/>
          </a:xfrm>
          <a:prstGeom prst="rect">
            <a:avLst/>
          </a:prstGeom>
        </p:spPr>
      </p:pic>
      <p:sp>
        <p:nvSpPr>
          <p:cNvPr id="36" name="Rectangle 27">
            <a:extLst>
              <a:ext uri="{FF2B5EF4-FFF2-40B4-BE49-F238E27FC236}">
                <a16:creationId xmlns:a16="http://schemas.microsoft.com/office/drawing/2014/main" id="{AFDD4421-3DEC-4941-9625-756F8B5C6BB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3856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8059322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C79047B-0221-44D2-A5ED-90688FA307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Present Simple &amp; Past Simple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023F6F2-F317-4642-B607-683475C71A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/>
              <a:t>Present Simple</a:t>
            </a:r>
            <a:r>
              <a:rPr lang="en-US" dirty="0"/>
              <a:t>: always, usually, every day, sometimes, never.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I get up at 7 o’clock every day.</a:t>
            </a:r>
          </a:p>
          <a:p>
            <a:r>
              <a:rPr lang="en-US" u="sng" dirty="0">
                <a:solidFill>
                  <a:schemeClr val="tx1"/>
                </a:solidFill>
              </a:rPr>
              <a:t>Past Simple</a:t>
            </a:r>
            <a:r>
              <a:rPr lang="en-US" dirty="0">
                <a:solidFill>
                  <a:schemeClr val="tx1"/>
                </a:solidFill>
              </a:rPr>
              <a:t>: yesterday, 3 days ago, last week.</a:t>
            </a:r>
          </a:p>
          <a:p>
            <a:endParaRPr lang="en-US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en-US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en-US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I went to school at 8:30 yesterday.</a:t>
            </a:r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25C739C8-97BB-43D4-80D4-B020EA58492E}"/>
              </a:ext>
            </a:extLst>
          </p:cNvPr>
          <p:cNvSpPr/>
          <p:nvPr/>
        </p:nvSpPr>
        <p:spPr>
          <a:xfrm>
            <a:off x="3923928" y="2276872"/>
            <a:ext cx="914400" cy="91440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V1/ Vs</a:t>
            </a:r>
            <a:endParaRPr lang="ru-RU" dirty="0"/>
          </a:p>
        </p:txBody>
      </p:sp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id="{57A6C178-4675-4233-8756-286F4B9A5022}"/>
              </a:ext>
            </a:extLst>
          </p:cNvPr>
          <p:cNvSpPr/>
          <p:nvPr/>
        </p:nvSpPr>
        <p:spPr>
          <a:xfrm>
            <a:off x="3923928" y="4221088"/>
            <a:ext cx="1008112" cy="91440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/>
              <a:t>Ved</a:t>
            </a:r>
            <a:r>
              <a:rPr lang="en-US" dirty="0"/>
              <a:t>/ V2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83274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5D47673-0E73-442B-8F4C-0AD955A102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THERE IS – THERE ARE</a:t>
            </a:r>
            <a:endParaRPr lang="ru-RU" dirty="0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FEBFB80B-71A4-4918-A416-06FB73AB9D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03648" y="1714055"/>
            <a:ext cx="6768752" cy="5076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7594632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038B8727-D318-4B70-B353-C390602FF31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39736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B0C8367-28B6-4EF1-B182-01BEC98727D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DB40FF2-5097-49AB-A3AD-196384B44D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9277" y="516835"/>
            <a:ext cx="2313633" cy="2103875"/>
          </a:xfrm>
        </p:spPr>
        <p:txBody>
          <a:bodyPr>
            <a:normAutofit/>
          </a:bodyPr>
          <a:lstStyle/>
          <a:p>
            <a:r>
              <a:rPr lang="ru-RU" sz="2900">
                <a:solidFill>
                  <a:srgbClr val="FFFFFF"/>
                </a:solidFill>
              </a:rPr>
              <a:t>Местоимения в английском языке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C38D848-EA6A-4D58-9CE1-83DBD5E36E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9278" y="2653800"/>
            <a:ext cx="2313633" cy="3335519"/>
          </a:xfrm>
        </p:spPr>
        <p:txBody>
          <a:bodyPr>
            <a:normAutofit/>
          </a:bodyPr>
          <a:lstStyle/>
          <a:p>
            <a:r>
              <a:rPr lang="ru-RU" sz="1300" dirty="0">
                <a:solidFill>
                  <a:srgbClr val="FFFFFF"/>
                </a:solidFill>
              </a:rPr>
              <a:t>  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49E3F4C-17F5-49E4-B05F-80C6B348AF2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5C6E727-E7A1-40D4-B111-6F6F1118CE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6512" y="752589"/>
            <a:ext cx="5431978" cy="5702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6906451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21D53CA0-FDE7-4B62-AE74-A671E6B82DC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81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6FA22A8-DAD2-4DBF-BCF6-AA00E9D8362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8CF2381-9166-48DC-8859-93B6A589395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05743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CD764820-7E9B-464D-AA93-A5E2193C2D6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3518" b="14812"/>
          <a:stretch/>
        </p:blipFill>
        <p:spPr>
          <a:xfrm>
            <a:off x="-24" y="10"/>
            <a:ext cx="9144023" cy="4915066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278593E4-9F18-4133-8E6D-49F2BD5E12A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130" y="4953000"/>
            <a:ext cx="9141714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28842D6-3333-4D34-8EF2-5F098AFEF7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8897" y="5120640"/>
            <a:ext cx="7543800" cy="82296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100">
                <a:solidFill>
                  <a:srgbClr val="FFFFFF"/>
                </a:solidFill>
              </a:rPr>
              <a:t>УПРАЖНЕНИЯ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82D7CB0-CBA7-460E-824A-FAAA7D333CB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30" y="4906176"/>
            <a:ext cx="9141714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677549604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21D53CA0-FDE7-4B62-AE74-A671E6B82DC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81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6FA22A8-DAD2-4DBF-BCF6-AA00E9D8362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8CF2381-9166-48DC-8859-93B6A589395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05743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BC2235B5-33B6-4802-B6DA-F7B875228BF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7324"/>
          <a:stretch/>
        </p:blipFill>
        <p:spPr>
          <a:xfrm>
            <a:off x="-24" y="10"/>
            <a:ext cx="9144023" cy="495299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278593E4-9F18-4133-8E6D-49F2BD5E12A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130" y="4953000"/>
            <a:ext cx="9141714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22A4FAF-155A-4CCB-B7F8-E22D177D63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8897" y="5120640"/>
            <a:ext cx="7543800" cy="82296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100">
                <a:solidFill>
                  <a:srgbClr val="FFFFFF"/>
                </a:solidFill>
              </a:rPr>
              <a:t>SOME – ANY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82D7CB0-CBA7-460E-824A-FAAA7D333CB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30" y="4906176"/>
            <a:ext cx="9141714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945060866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8" name="Rectangle 27">
            <a:extLst>
              <a:ext uri="{FF2B5EF4-FFF2-40B4-BE49-F238E27FC236}">
                <a16:creationId xmlns:a16="http://schemas.microsoft.com/office/drawing/2014/main" id="{038B8727-D318-4B70-B353-C390602FF31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39736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1B0C8367-28B6-4EF1-B182-01BEC98727D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7EEFA6A-79FE-4CA7-B118-8EE1A022B8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9277" y="516835"/>
            <a:ext cx="2313633" cy="2103875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3100">
                <a:solidFill>
                  <a:srgbClr val="FFFFFF"/>
                </a:solidFill>
              </a:rPr>
              <a:t>EXERCISE</a:t>
            </a:r>
          </a:p>
        </p:txBody>
      </p:sp>
      <p:sp>
        <p:nvSpPr>
          <p:cNvPr id="25" name="Content Placeholder 24">
            <a:extLst>
              <a:ext uri="{FF2B5EF4-FFF2-40B4-BE49-F238E27FC236}">
                <a16:creationId xmlns:a16="http://schemas.microsoft.com/office/drawing/2014/main" id="{EE9EF24D-5A46-416A-AB2D-8125F6A627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9278" y="2653800"/>
            <a:ext cx="2313633" cy="3335519"/>
          </a:xfrm>
        </p:spPr>
        <p:txBody>
          <a:bodyPr>
            <a:normAutofit/>
          </a:bodyPr>
          <a:lstStyle/>
          <a:p>
            <a:endParaRPr lang="en-US" sz="1300">
              <a:solidFill>
                <a:srgbClr val="FFFFFF"/>
              </a:solidFill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649E3F4C-17F5-49E4-B05F-80C6B348AF2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82FBFB53-313E-40D0-AF94-4103367B50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3451" y="1517038"/>
            <a:ext cx="6101676" cy="4576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9829337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741B58E-3B65-4A01-A276-975AB2CF8A0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39736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AAC67C3-831B-4AB1-A259-DFB839CAFAF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B6A0F4C-E877-4AF4-8C8B-85690A41B0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9277" y="605896"/>
            <a:ext cx="2313633" cy="5646208"/>
          </a:xfrm>
        </p:spPr>
        <p:txBody>
          <a:bodyPr anchor="ctr">
            <a:normAutofit/>
          </a:bodyPr>
          <a:lstStyle/>
          <a:p>
            <a:r>
              <a:rPr lang="ru-RU" sz="2200">
                <a:solidFill>
                  <a:srgbClr val="FFFFFF"/>
                </a:solidFill>
              </a:rPr>
              <a:t>СТЕПЕНИ СРАВНЕНИЯ ПРИЛАГАТЕЛЬНЫХ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54B3F04-9EAC-45C0-B3CE-0387EEA10A0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4CACFFA-0DD3-4753-8A70-448F463B28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56512" y="605896"/>
            <a:ext cx="4810247" cy="5646208"/>
          </a:xfrm>
        </p:spPr>
        <p:txBody>
          <a:bodyPr anchor="ctr">
            <a:normAutofit/>
          </a:bodyPr>
          <a:lstStyle/>
          <a:p>
            <a:r>
              <a:rPr lang="ru-RU" dirty="0"/>
              <a:t>1. </a:t>
            </a:r>
            <a:r>
              <a:rPr lang="ru-RU" u="sng" dirty="0"/>
              <a:t>Односложные и некоторые двусложные прилагательные</a:t>
            </a:r>
            <a:r>
              <a:rPr lang="ru-RU" dirty="0"/>
              <a:t>:</a:t>
            </a:r>
          </a:p>
          <a:p>
            <a:r>
              <a:rPr lang="ru-RU" dirty="0"/>
              <a:t>в сравнительной степени (</a:t>
            </a:r>
            <a:r>
              <a:rPr lang="en-US" b="1" dirty="0">
                <a:solidFill>
                  <a:srgbClr val="FF0000"/>
                </a:solidFill>
              </a:rPr>
              <a:t>comparative</a:t>
            </a:r>
            <a:r>
              <a:rPr lang="en-US" dirty="0"/>
              <a:t>)  </a:t>
            </a:r>
            <a:r>
              <a:rPr lang="ru-RU" dirty="0"/>
              <a:t>к прилагательному прибавляем </a:t>
            </a:r>
            <a:r>
              <a:rPr lang="en-US" b="1" dirty="0"/>
              <a:t>+- </a:t>
            </a:r>
            <a:r>
              <a:rPr lang="en-US" b="1" dirty="0" err="1"/>
              <a:t>er</a:t>
            </a:r>
            <a:r>
              <a:rPr lang="en-US" b="1" dirty="0"/>
              <a:t> (than)</a:t>
            </a:r>
            <a:endParaRPr lang="ru-RU" b="1" dirty="0"/>
          </a:p>
          <a:p>
            <a:r>
              <a:rPr lang="ru-RU" b="1" dirty="0"/>
              <a:t>Например: </a:t>
            </a:r>
            <a:r>
              <a:rPr lang="en-US" b="1" dirty="0"/>
              <a:t>nice-nic</a:t>
            </a:r>
            <a:r>
              <a:rPr lang="en-US" b="1" dirty="0">
                <a:solidFill>
                  <a:srgbClr val="FF0000"/>
                </a:solidFill>
              </a:rPr>
              <a:t>er</a:t>
            </a:r>
            <a:r>
              <a:rPr lang="en-US" b="1" dirty="0"/>
              <a:t>; big-big</a:t>
            </a:r>
            <a:r>
              <a:rPr lang="en-US" b="1" dirty="0">
                <a:solidFill>
                  <a:srgbClr val="FF0000"/>
                </a:solidFill>
              </a:rPr>
              <a:t>ger</a:t>
            </a:r>
            <a:r>
              <a:rPr lang="en-US" b="1" dirty="0"/>
              <a:t>; long-long</a:t>
            </a:r>
            <a:r>
              <a:rPr lang="en-US" b="1" dirty="0">
                <a:solidFill>
                  <a:srgbClr val="FF0000"/>
                </a:solidFill>
              </a:rPr>
              <a:t>er</a:t>
            </a:r>
          </a:p>
          <a:p>
            <a:r>
              <a:rPr lang="ru-RU" dirty="0"/>
              <a:t>         в превосходной степени </a:t>
            </a:r>
            <a:r>
              <a:rPr lang="en-US" dirty="0"/>
              <a:t>(</a:t>
            </a:r>
            <a:r>
              <a:rPr lang="en-US" b="1" dirty="0">
                <a:solidFill>
                  <a:srgbClr val="FF0000"/>
                </a:solidFill>
              </a:rPr>
              <a:t>superlative</a:t>
            </a:r>
            <a:r>
              <a:rPr lang="en-US" dirty="0"/>
              <a:t>) </a:t>
            </a:r>
            <a:r>
              <a:rPr lang="ru-RU" dirty="0"/>
              <a:t>к прилагательному прибавляем </a:t>
            </a:r>
            <a:r>
              <a:rPr lang="ru-RU" b="1" dirty="0"/>
              <a:t>+</a:t>
            </a:r>
            <a:r>
              <a:rPr lang="en-US" b="1" dirty="0" err="1"/>
              <a:t>est</a:t>
            </a:r>
            <a:endParaRPr lang="en-US" b="1" dirty="0"/>
          </a:p>
          <a:p>
            <a:r>
              <a:rPr lang="ru-RU" b="1" dirty="0"/>
              <a:t>Например: </a:t>
            </a:r>
            <a:r>
              <a:rPr lang="en-US" b="1" dirty="0"/>
              <a:t>nice-nic</a:t>
            </a:r>
            <a:r>
              <a:rPr lang="en-US" b="1" dirty="0">
                <a:solidFill>
                  <a:srgbClr val="FF0000"/>
                </a:solidFill>
              </a:rPr>
              <a:t>est</a:t>
            </a:r>
            <a:r>
              <a:rPr lang="en-US" b="1" dirty="0"/>
              <a:t>; long – long</a:t>
            </a:r>
            <a:r>
              <a:rPr lang="en-US" b="1" dirty="0">
                <a:solidFill>
                  <a:srgbClr val="FF0000"/>
                </a:solidFill>
              </a:rPr>
              <a:t>est</a:t>
            </a:r>
            <a:r>
              <a:rPr lang="en-US" b="1" dirty="0"/>
              <a:t>; happy-happi</a:t>
            </a:r>
            <a:r>
              <a:rPr lang="en-US" b="1" dirty="0">
                <a:solidFill>
                  <a:srgbClr val="FF0000"/>
                </a:solidFill>
              </a:rPr>
              <a:t>est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5025825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741B58E-3B65-4A01-A276-975AB2CF8A0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39736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AAC67C3-831B-4AB1-A259-DFB839CAFAF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B186BC8-695A-4650-8C59-6AF79D8640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9277" y="605896"/>
            <a:ext cx="2313633" cy="5646208"/>
          </a:xfrm>
        </p:spPr>
        <p:txBody>
          <a:bodyPr anchor="ctr">
            <a:normAutofit/>
          </a:bodyPr>
          <a:lstStyle/>
          <a:p>
            <a:r>
              <a:rPr lang="ru-RU" sz="2200">
                <a:solidFill>
                  <a:srgbClr val="FFFFFF"/>
                </a:solidFill>
              </a:rPr>
              <a:t>СТЕПЕНИ СРАВНЕНИЯ ПРИЛАГАТЕЛЬНЫХ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54B3F04-9EAC-45C0-B3CE-0387EEA10A0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F2B9C1F-0348-4A65-871A-AB854BC89A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75856" y="605896"/>
            <a:ext cx="5498867" cy="5646208"/>
          </a:xfrm>
        </p:spPr>
        <p:txBody>
          <a:bodyPr anchor="ctr">
            <a:normAutofit/>
          </a:bodyPr>
          <a:lstStyle/>
          <a:p>
            <a:r>
              <a:rPr lang="ru-RU" dirty="0"/>
              <a:t>2. </a:t>
            </a:r>
            <a:r>
              <a:rPr lang="ru-RU" u="sng" dirty="0"/>
              <a:t>Многосложные прилагательные (3,4 и более слогов):</a:t>
            </a:r>
          </a:p>
          <a:p>
            <a:r>
              <a:rPr lang="ru-RU" dirty="0"/>
              <a:t>В сравнительной степени</a:t>
            </a:r>
            <a:r>
              <a:rPr lang="en-US" dirty="0"/>
              <a:t> (</a:t>
            </a:r>
            <a:r>
              <a:rPr lang="en-US" b="1" dirty="0">
                <a:solidFill>
                  <a:srgbClr val="FF0000"/>
                </a:solidFill>
              </a:rPr>
              <a:t>comparative</a:t>
            </a:r>
            <a:r>
              <a:rPr lang="en-US" dirty="0"/>
              <a:t>)</a:t>
            </a:r>
            <a:r>
              <a:rPr lang="ru-RU" dirty="0"/>
              <a:t> прибавляем слово </a:t>
            </a:r>
            <a:r>
              <a:rPr lang="en-US" dirty="0">
                <a:solidFill>
                  <a:srgbClr val="FF0000"/>
                </a:solidFill>
              </a:rPr>
              <a:t>more</a:t>
            </a:r>
            <a:r>
              <a:rPr lang="en-US" dirty="0"/>
              <a:t> (</a:t>
            </a:r>
            <a:r>
              <a:rPr lang="en-US" dirty="0">
                <a:solidFill>
                  <a:srgbClr val="FF0000"/>
                </a:solidFill>
              </a:rPr>
              <a:t>than</a:t>
            </a:r>
            <a:r>
              <a:rPr lang="en-US" dirty="0"/>
              <a:t>)</a:t>
            </a:r>
          </a:p>
          <a:p>
            <a:r>
              <a:rPr lang="ru-RU" dirty="0"/>
              <a:t>Например: </a:t>
            </a:r>
            <a:r>
              <a:rPr lang="en-US" dirty="0"/>
              <a:t>beautiful – </a:t>
            </a:r>
            <a:r>
              <a:rPr lang="en-US" dirty="0">
                <a:solidFill>
                  <a:srgbClr val="FF0000"/>
                </a:solidFill>
              </a:rPr>
              <a:t>more</a:t>
            </a:r>
            <a:r>
              <a:rPr lang="en-US" dirty="0"/>
              <a:t> beautiful; interesting – </a:t>
            </a:r>
            <a:r>
              <a:rPr lang="en-US" dirty="0">
                <a:solidFill>
                  <a:srgbClr val="FF0000"/>
                </a:solidFill>
              </a:rPr>
              <a:t>more</a:t>
            </a:r>
            <a:r>
              <a:rPr lang="en-US" dirty="0"/>
              <a:t> interesting</a:t>
            </a:r>
          </a:p>
          <a:p>
            <a:r>
              <a:rPr lang="ru-RU" dirty="0"/>
              <a:t>В превосходной степени</a:t>
            </a:r>
            <a:r>
              <a:rPr lang="en-US" dirty="0"/>
              <a:t> (</a:t>
            </a:r>
            <a:r>
              <a:rPr lang="en-US" b="1" dirty="0">
                <a:solidFill>
                  <a:srgbClr val="FF0000"/>
                </a:solidFill>
              </a:rPr>
              <a:t>superlative</a:t>
            </a:r>
            <a:r>
              <a:rPr lang="en-US" dirty="0"/>
              <a:t>)</a:t>
            </a:r>
            <a:r>
              <a:rPr lang="ru-RU" dirty="0"/>
              <a:t> прибавляем </a:t>
            </a:r>
            <a:r>
              <a:rPr lang="en-US" dirty="0">
                <a:solidFill>
                  <a:srgbClr val="FF0000"/>
                </a:solidFill>
              </a:rPr>
              <a:t>the most</a:t>
            </a:r>
            <a:endParaRPr lang="ru-RU" dirty="0">
              <a:solidFill>
                <a:srgbClr val="FF0000"/>
              </a:solidFill>
            </a:endParaRPr>
          </a:p>
          <a:p>
            <a:r>
              <a:rPr lang="ru-RU" dirty="0"/>
              <a:t>Например:</a:t>
            </a:r>
            <a:r>
              <a:rPr lang="en-US" dirty="0"/>
              <a:t> interesting – </a:t>
            </a:r>
            <a:r>
              <a:rPr lang="en-US" dirty="0">
                <a:solidFill>
                  <a:srgbClr val="FF0000"/>
                </a:solidFill>
              </a:rPr>
              <a:t>the most </a:t>
            </a:r>
            <a:r>
              <a:rPr lang="en-US" dirty="0"/>
              <a:t>interesting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6738132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3" name="Rectangle 22">
            <a:extLst>
              <a:ext uri="{FF2B5EF4-FFF2-40B4-BE49-F238E27FC236}">
                <a16:creationId xmlns:a16="http://schemas.microsoft.com/office/drawing/2014/main" id="{038B8727-D318-4B70-B353-C390602FF31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39736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B0C8367-28B6-4EF1-B182-01BEC98727D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D9F5AB-84E6-4973-9442-02F7225818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9277" y="516835"/>
            <a:ext cx="2313633" cy="2103875"/>
          </a:xfrm>
        </p:spPr>
        <p:txBody>
          <a:bodyPr>
            <a:normAutofit/>
          </a:bodyPr>
          <a:lstStyle/>
          <a:p>
            <a:r>
              <a:rPr lang="ru-RU" sz="3100">
                <a:solidFill>
                  <a:srgbClr val="FFFFFF"/>
                </a:solidFill>
              </a:rPr>
              <a:t>ПРЕДЛОГИ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49E3F4C-17F5-49E4-B05F-80C6B348AF2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0EA87AE-6C11-45FC-B898-B73CBC40C4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6067" y="-117301"/>
            <a:ext cx="5280648" cy="7040864"/>
          </a:xfrm>
          <a:prstGeom prst="rect">
            <a:avLst/>
          </a:prstGeom>
        </p:spPr>
      </p:pic>
      <p:sp>
        <p:nvSpPr>
          <p:cNvPr id="4" name="Левая фигурная скобка 3">
            <a:extLst>
              <a:ext uri="{FF2B5EF4-FFF2-40B4-BE49-F238E27FC236}">
                <a16:creationId xmlns:a16="http://schemas.microsoft.com/office/drawing/2014/main" id="{B77D8499-F36E-4ECC-8E45-CCB1DF208B26}"/>
              </a:ext>
            </a:extLst>
          </p:cNvPr>
          <p:cNvSpPr/>
          <p:nvPr/>
        </p:nvSpPr>
        <p:spPr>
          <a:xfrm>
            <a:off x="611560" y="2852936"/>
            <a:ext cx="360040" cy="1584176"/>
          </a:xfrm>
          <a:prstGeom prst="leftBrac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Левая фигурная скобка 5">
            <a:extLst>
              <a:ext uri="{FF2B5EF4-FFF2-40B4-BE49-F238E27FC236}">
                <a16:creationId xmlns:a16="http://schemas.microsoft.com/office/drawing/2014/main" id="{27862F2C-B130-4142-8462-A408B25DB2F4}"/>
              </a:ext>
            </a:extLst>
          </p:cNvPr>
          <p:cNvSpPr/>
          <p:nvPr/>
        </p:nvSpPr>
        <p:spPr>
          <a:xfrm>
            <a:off x="777240" y="1845734"/>
            <a:ext cx="122352" cy="719170"/>
          </a:xfrm>
          <a:prstGeom prst="leftBrac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Левая фигурная скобка 6">
            <a:extLst>
              <a:ext uri="{FF2B5EF4-FFF2-40B4-BE49-F238E27FC236}">
                <a16:creationId xmlns:a16="http://schemas.microsoft.com/office/drawing/2014/main" id="{9B88CF52-8BAE-4FFB-82B6-40CE0EDDDC81}"/>
              </a:ext>
            </a:extLst>
          </p:cNvPr>
          <p:cNvSpPr/>
          <p:nvPr/>
        </p:nvSpPr>
        <p:spPr>
          <a:xfrm>
            <a:off x="777240" y="4581128"/>
            <a:ext cx="122352" cy="720080"/>
          </a:xfrm>
          <a:prstGeom prst="leftBrac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9" name="Объект 2">
            <a:extLst>
              <a:ext uri="{FF2B5EF4-FFF2-40B4-BE49-F238E27FC236}">
                <a16:creationId xmlns:a16="http://schemas.microsoft.com/office/drawing/2014/main" id="{15D61503-9858-4265-83C6-5925C67C96C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62360854"/>
              </p:ext>
            </p:extLst>
          </p:nvPr>
        </p:nvGraphicFramePr>
        <p:xfrm>
          <a:off x="141737" y="2653800"/>
          <a:ext cx="2682911" cy="36873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47043833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Ретро">
  <a:themeElements>
    <a:clrScheme name="Ретро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238</Words>
  <Application>Microsoft Office PowerPoint</Application>
  <PresentationFormat>Экран (4:3)</PresentationFormat>
  <Paragraphs>45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8" baseType="lpstr">
      <vt:lpstr>Calibri</vt:lpstr>
      <vt:lpstr>Calibri Light</vt:lpstr>
      <vt:lpstr>Ретро</vt:lpstr>
      <vt:lpstr>Урок английского языка в 4 классе</vt:lpstr>
      <vt:lpstr>THERE IS – THERE ARE</vt:lpstr>
      <vt:lpstr>Местоимения в английском языке</vt:lpstr>
      <vt:lpstr>УПРАЖНЕНИЯ</vt:lpstr>
      <vt:lpstr>SOME – ANY</vt:lpstr>
      <vt:lpstr>EXERCISE</vt:lpstr>
      <vt:lpstr>СТЕПЕНИ СРАВНЕНИЯ ПРИЛАГАТЕЛЬНЫХ</vt:lpstr>
      <vt:lpstr>СТЕПЕНИ СРАВНЕНИЯ ПРИЛАГАТЕЛЬНЫХ</vt:lpstr>
      <vt:lpstr>ПРЕДЛОГИ</vt:lpstr>
      <vt:lpstr>EXERCISE</vt:lpstr>
      <vt:lpstr>РАЗДЕЛИТЕЛЬНЫЙ ВОПРОС</vt:lpstr>
      <vt:lpstr>Презентация PowerPoint</vt:lpstr>
      <vt:lpstr>Презентация PowerPoint</vt:lpstr>
      <vt:lpstr>УПРАЖНЕНИЯ</vt:lpstr>
      <vt:lpstr>Present Simple &amp; Past Simple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ДЕМО-ВЕРСИЯ 4 КЛАСС</dc:title>
  <dc:creator>Наталия Аксенова</dc:creator>
  <cp:lastModifiedBy>User</cp:lastModifiedBy>
  <cp:revision>3</cp:revision>
  <dcterms:created xsi:type="dcterms:W3CDTF">2020-04-23T05:46:56Z</dcterms:created>
  <dcterms:modified xsi:type="dcterms:W3CDTF">2024-02-11T15:56:40Z</dcterms:modified>
</cp:coreProperties>
</file>