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81" r:id="rId13"/>
    <p:sldId id="288" r:id="rId14"/>
    <p:sldId id="283" r:id="rId15"/>
    <p:sldId id="284" r:id="rId16"/>
    <p:sldId id="285" r:id="rId17"/>
    <p:sldId id="295" r:id="rId18"/>
    <p:sldId id="297" r:id="rId19"/>
    <p:sldId id="286" r:id="rId20"/>
    <p:sldId id="289" r:id="rId21"/>
    <p:sldId id="260" r:id="rId22"/>
    <p:sldId id="269" r:id="rId23"/>
    <p:sldId id="261" r:id="rId24"/>
    <p:sldId id="262" r:id="rId25"/>
    <p:sldId id="263" r:id="rId26"/>
    <p:sldId id="306" r:id="rId27"/>
    <p:sldId id="305" r:id="rId28"/>
    <p:sldId id="307" r:id="rId29"/>
    <p:sldId id="308" r:id="rId30"/>
    <p:sldId id="304" r:id="rId31"/>
    <p:sldId id="30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689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659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26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236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279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42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38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063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473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224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518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F50CC-B192-4BD3-A556-4DA0B32858A6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62B2F-AA4C-4E64-ADF6-1B2513C705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07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7808" y="700236"/>
            <a:ext cx="7772400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Малые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тела Солнечной системы</a:t>
            </a:r>
          </a:p>
        </p:txBody>
      </p:sp>
      <p:pic>
        <p:nvPicPr>
          <p:cNvPr id="1026" name="Picture 2" descr="https://i.gifer.com/7b5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073092"/>
            <a:ext cx="6768752" cy="380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42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были открыты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еще две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933" y="1937982"/>
            <a:ext cx="3827418" cy="337099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20383" y="5741087"/>
            <a:ext cx="23551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Юнона </a:t>
            </a:r>
            <a:endParaRPr lang="ru-RU" sz="4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467" y="1937982"/>
            <a:ext cx="4493224" cy="337099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249591" y="5741086"/>
            <a:ext cx="17658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67075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9593" y="2889966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январь </a:t>
            </a:r>
            <a:r>
              <a:rPr lang="ru-RU" sz="5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2011 г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зарегистрировано более </a:t>
            </a:r>
            <a:r>
              <a:rPr lang="ru-RU" sz="5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500 000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астероидов, и меньшие из них имеют диаметр всего несколько десятков метров.</a:t>
            </a:r>
          </a:p>
        </p:txBody>
      </p:sp>
    </p:spTree>
    <p:extLst>
      <p:ext uri="{BB962C8B-B14F-4D97-AF65-F5344CB8AC3E}">
        <p14:creationId xmlns:p14="http://schemas.microsoft.com/office/powerpoint/2010/main" val="83981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486" y="2835374"/>
            <a:ext cx="8407021" cy="1325563"/>
          </a:xfrm>
        </p:spPr>
        <p:txBody>
          <a:bodyPr>
            <a:noAutofit/>
          </a:bodyPr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 астероидов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область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Солнечной системы, расположенная между орбитами Марса и Юпитера, являющаяся местом скопления множества объектов всевозможных размеров, преимущественно неправильной формы, называемых астероидами или малыми планетами</a:t>
            </a:r>
          </a:p>
        </p:txBody>
      </p:sp>
    </p:spTree>
    <p:extLst>
      <p:ext uri="{BB962C8B-B14F-4D97-AF65-F5344CB8AC3E}">
        <p14:creationId xmlns:p14="http://schemas.microsoft.com/office/powerpoint/2010/main" val="161336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" y="-1"/>
            <a:ext cx="9138839" cy="702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5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242" y="122830"/>
            <a:ext cx="7886700" cy="6851175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 </a:t>
            </a:r>
            <a:r>
              <a:rPr lang="ru-RU" sz="4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Койпера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кольцевидная область ледяных тел за орбитой Нептуна.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пояс астероидов, он содержит миллионы маленьких тел, все остатки от формирования Солнечной системы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22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0150" t="4776" r="5965" b="10846"/>
          <a:stretch/>
        </p:blipFill>
        <p:spPr>
          <a:xfrm>
            <a:off x="1378422" y="0"/>
            <a:ext cx="6809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5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53494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6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 </a:t>
            </a:r>
            <a:r>
              <a:rPr lang="ru-RU" sz="60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Койпера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 Солнечной системы от орбиты Нептуна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(30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е. от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Солнца) </a:t>
            </a:r>
            <a:b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расстояния около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55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е. от Солнца</a:t>
            </a:r>
          </a:p>
        </p:txBody>
      </p:sp>
    </p:spTree>
    <p:extLst>
      <p:ext uri="{BB962C8B-B14F-4D97-AF65-F5344CB8AC3E}">
        <p14:creationId xmlns:p14="http://schemas.microsoft.com/office/powerpoint/2010/main" val="111005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54" y="2862669"/>
            <a:ext cx="8010383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Метеоритное тело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фрагмент астероида, который, обращаясь вокруг Солнца, сталкивается с нашей планетой.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метеориты имеют астероидное происхождение. </a:t>
            </a:r>
          </a:p>
        </p:txBody>
      </p:sp>
    </p:spTree>
    <p:extLst>
      <p:ext uri="{BB962C8B-B14F-4D97-AF65-F5344CB8AC3E}">
        <p14:creationId xmlns:p14="http://schemas.microsoft.com/office/powerpoint/2010/main" val="128350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729" y="2698898"/>
            <a:ext cx="8105917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Метеорные частицы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космическая пыль, которая никогда не долетает до поверхности Земли, потому что она сгорает и испаряется в атмосфере на высоте нескольких десятков километров.</a:t>
            </a:r>
          </a:p>
        </p:txBody>
      </p:sp>
    </p:spTree>
    <p:extLst>
      <p:ext uri="{BB962C8B-B14F-4D97-AF65-F5344CB8AC3E}">
        <p14:creationId xmlns:p14="http://schemas.microsoft.com/office/powerpoint/2010/main" val="31531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640" y="992932"/>
            <a:ext cx="8406167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Метеорит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тело космического происхождения, достигшее поверхности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Земли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20" y="3012686"/>
            <a:ext cx="4816276" cy="36133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36023" y="2971742"/>
            <a:ext cx="36030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другого крупного небесного тела.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63482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малых тел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Солнечной системы можно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выделить: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астероиды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кометы;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метеоритные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тела;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пыль и газ.</a:t>
            </a:r>
          </a:p>
        </p:txBody>
      </p:sp>
    </p:spTree>
    <p:extLst>
      <p:ext uri="{BB962C8B-B14F-4D97-AF65-F5344CB8AC3E}">
        <p14:creationId xmlns:p14="http://schemas.microsoft.com/office/powerpoint/2010/main" val="73128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6889" y="2794428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Метеорит происходит </a:t>
            </a:r>
            <a:b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греч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Μετεώρος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поднятый в воздух, в ранних русскоязычных источниках упоминается как воздушный 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камень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10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47787" y="467311"/>
            <a:ext cx="8136904" cy="168903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Кометы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get-zen_doc/48747/pub_5b4af47a83eff800a9311070_5b4af5814a226600a8ad5b84/ori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9450"/>
            <a:ext cx="9155351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41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106" y="2821724"/>
            <a:ext cx="5376364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Комета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тело Солнечной системы, движущееся вокруг Солнца по эллиптической орбите на значительном расстоянии от него.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388" y="1099782"/>
            <a:ext cx="3101301" cy="392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8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115" y="2671597"/>
            <a:ext cx="8269690" cy="1325563"/>
          </a:xfrm>
        </p:spPr>
        <p:txBody>
          <a:bodyPr>
            <a:noAutofit/>
          </a:bodyPr>
          <a:lstStyle/>
          <a:p>
            <a:pPr algn="ctr"/>
            <a:r>
              <a:rPr lang="ru-RU" sz="5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упоминание о комете в китайских летописях относится к 2296 году до н.э. </a:t>
            </a:r>
            <a:r>
              <a:rPr lang="ru-RU" sz="5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5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«камнях с неба» говорили античные философы, их упоминают и древнерусские летописи.</a:t>
            </a:r>
          </a:p>
        </p:txBody>
      </p:sp>
    </p:spTree>
    <p:extLst>
      <p:ext uri="{BB962C8B-B14F-4D97-AF65-F5344CB8AC3E}">
        <p14:creationId xmlns:p14="http://schemas.microsoft.com/office/powerpoint/2010/main" val="222382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50" y="2208755"/>
            <a:ext cx="344805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хвостатой звезды на небе вызывало суеверный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трепет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i.pinimg.com/736x/08/bc/63/08bc6356c7923f4180e262b6de2371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28600"/>
            <a:ext cx="5334000" cy="4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1500" y="5067084"/>
            <a:ext cx="82105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 древних людей и предвещало мор, голод и различные несчастья.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3369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2193926"/>
            <a:ext cx="459105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Античным грекам комета представлялась головой с распущенными волосами, и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 греческого слова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кометис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2880" y="133350"/>
            <a:ext cx="3727770" cy="5181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1950" y="5295900"/>
            <a:ext cx="87820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(«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волосатый») произошло название этого малого космического тела.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8314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" y="-2161"/>
            <a:ext cx="9141121" cy="686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83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481" y="2903609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5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Голова кометы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 кометы, состоящая 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комы и 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ядра. </a:t>
            </a:r>
            <a:b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Видимые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размеры головы кометы достигают 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км.</a:t>
            </a:r>
            <a:endParaRPr lang="ru-RU" sz="5000" b="1" dirty="0"/>
          </a:p>
        </p:txBody>
      </p:sp>
    </p:spTree>
    <p:extLst>
      <p:ext uri="{BB962C8B-B14F-4D97-AF65-F5344CB8AC3E}">
        <p14:creationId xmlns:p14="http://schemas.microsoft.com/office/powerpoint/2010/main" val="171260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2985498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5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Ядро </a:t>
            </a:r>
            <a:r>
              <a:rPr lang="ru-RU" sz="5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кометы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 часть головы кометы, в которой сосредоточена почти вся масса кометы. 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Размеры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ядра кометы достигают нескольких десятков километров.</a:t>
            </a:r>
            <a:b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000" b="1" dirty="0"/>
          </a:p>
        </p:txBody>
      </p:sp>
    </p:spTree>
    <p:extLst>
      <p:ext uri="{BB962C8B-B14F-4D97-AF65-F5344CB8AC3E}">
        <p14:creationId xmlns:p14="http://schemas.microsoft.com/office/powerpoint/2010/main" val="60389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820" y="2767133"/>
            <a:ext cx="8078622" cy="1325563"/>
          </a:xfrm>
        </p:spPr>
        <p:txBody>
          <a:bodyPr>
            <a:noAutofit/>
          </a:bodyPr>
          <a:lstStyle/>
          <a:p>
            <a:pPr algn="ctr"/>
            <a:r>
              <a:rPr lang="ru-RU" sz="5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 </a:t>
            </a:r>
            <a:r>
              <a:rPr lang="ru-RU" sz="5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кометы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сферическое газопылевое разреженное облако (туманная атмосфера), окружающее ядро кометы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образуется при нагревании Солнцем ядра кометы.</a:t>
            </a:r>
            <a:endParaRPr lang="ru-RU" sz="5000" b="1" dirty="0"/>
          </a:p>
        </p:txBody>
      </p:sp>
    </p:spTree>
    <p:extLst>
      <p:ext uri="{BB962C8B-B14F-4D97-AF65-F5344CB8AC3E}">
        <p14:creationId xmlns:p14="http://schemas.microsoft.com/office/powerpoint/2010/main" val="241518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254" y="263691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долю малых тел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Солнечной системы приходится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менее 0,01% массы.</a:t>
            </a:r>
          </a:p>
        </p:txBody>
      </p:sp>
    </p:spTree>
    <p:extLst>
      <p:ext uri="{BB962C8B-B14F-4D97-AF65-F5344CB8AC3E}">
        <p14:creationId xmlns:p14="http://schemas.microsoft.com/office/powerpoint/2010/main" val="114997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193" y="1182906"/>
            <a:ext cx="8120864" cy="1325563"/>
          </a:xfrm>
        </p:spPr>
        <p:txBody>
          <a:bodyPr>
            <a:noAutofit/>
          </a:bodyPr>
          <a:lstStyle/>
          <a:p>
            <a:pPr algn="ctr"/>
            <a:r>
              <a:rPr lang="ru-RU" sz="4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Хвост кометы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протяженная и разреженная часть кометы, состоящая из пыли, газа и ионизованных частиц. </a:t>
            </a:r>
            <a:endParaRPr lang="ru-RU" sz="4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972" y="3541486"/>
            <a:ext cx="4974772" cy="331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8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6707" y="2803527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Кометный хвост формируется из вещества комы, которое под давлением света и солнечного ветра отбрасывается в направлении от Солнца. Видимые размеры хвоста кометы достигают десятков миллионов километров.</a:t>
            </a:r>
            <a:endParaRPr lang="ru-RU" sz="4500" dirty="0"/>
          </a:p>
        </p:txBody>
      </p:sp>
    </p:spTree>
    <p:extLst>
      <p:ext uri="{BB962C8B-B14F-4D97-AF65-F5344CB8AC3E}">
        <p14:creationId xmlns:p14="http://schemas.microsoft.com/office/powerpoint/2010/main" val="417047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63980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7787" y="467311"/>
            <a:ext cx="8136904" cy="168903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Астероид</a:t>
            </a: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299" y="2326212"/>
            <a:ext cx="5779846" cy="435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43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0537" y="327547"/>
            <a:ext cx="7886700" cy="2891693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Астероид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относительно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небольшое небесное тело Солнечной системы, движущееся по орбите вокруг Солнца. </a:t>
            </a:r>
          </a:p>
        </p:txBody>
      </p:sp>
      <p:pic>
        <p:nvPicPr>
          <p:cNvPr id="1026" name="Picture 2" descr="https://avatars.mds.yandex.net/get-zen_doc/1671180/pub_5cd0473c4c5e42046d1548a8_5cd56c060ae27d00b35ec771/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127" y="3478804"/>
            <a:ext cx="3379195" cy="33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41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610787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Астероиды значительно уступают по массе и размерам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планетам</a:t>
            </a: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81" y="2423040"/>
            <a:ext cx="8018309" cy="417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03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967" y="2903611"/>
            <a:ext cx="8133216" cy="1325563"/>
          </a:xfrm>
        </p:spPr>
        <p:txBody>
          <a:bodyPr>
            <a:noAutofit/>
          </a:bodyPr>
          <a:lstStyle/>
          <a:p>
            <a:pPr algn="ctr"/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Итальянский 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астроном 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Пиацци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ночь 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1801 г. 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увидел 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слабую звезду, которая на следующий вечер немного переместилась. 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Новой 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планете дали </a:t>
            </a:r>
            <a:r>
              <a:rPr lang="ru-RU" sz="46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</a:t>
            </a:r>
            <a:r>
              <a:rPr lang="ru-RU" sz="4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Церера (по римской мифологии - богиня земледелия)</a:t>
            </a:r>
            <a:endParaRPr lang="ru-RU" sz="4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91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672" y="858209"/>
            <a:ext cx="8447964" cy="1325563"/>
          </a:xfrm>
        </p:spPr>
        <p:txBody>
          <a:bodyPr>
            <a:noAutofit/>
          </a:bodyPr>
          <a:lstStyle/>
          <a:p>
            <a:pPr algn="ctr"/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Церерой стали внимательно наблюдать 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оказалась небольшой, даже меньше Луны, </a:t>
            </a:r>
          </a:p>
        </p:txBody>
      </p:sp>
      <p:pic>
        <p:nvPicPr>
          <p:cNvPr id="2050" name="Picture 2" descr="https://im0-tub-ru.yandex.net/i?id=6c1181577650ae41c3a0e89a27e9e723-l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3" t="12848" r="20535" b="13218"/>
          <a:stretch/>
        </p:blipFill>
        <p:spPr bwMode="auto">
          <a:xfrm>
            <a:off x="4817661" y="2852513"/>
            <a:ext cx="4326340" cy="400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0126" y="2846032"/>
            <a:ext cx="4681181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обращалась вокруг Солнца между орбитами Марса и Юпитера</a:t>
            </a:r>
            <a:endParaRPr lang="ru-RU" sz="4600" dirty="0"/>
          </a:p>
        </p:txBody>
      </p:sp>
    </p:spTree>
    <p:extLst>
      <p:ext uri="{BB962C8B-B14F-4D97-AF65-F5344CB8AC3E}">
        <p14:creationId xmlns:p14="http://schemas.microsoft.com/office/powerpoint/2010/main" val="18745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68587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лет недалеко от Цереры обнаружили еще одну малую 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планету</a:t>
            </a:r>
            <a:endParaRPr lang="ru-RU" sz="4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8150" y="2534272"/>
            <a:ext cx="4572000" cy="43396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 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назвали </a:t>
            </a:r>
            <a:r>
              <a:rPr lang="ru-RU" sz="4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Палладой</a:t>
            </a:r>
            <a:r>
              <a:rPr lang="ru-RU" sz="4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имен богини мудрости Афины)</a:t>
            </a:r>
            <a:endParaRPr lang="ru-RU" sz="4600" dirty="0"/>
          </a:p>
        </p:txBody>
      </p:sp>
      <p:pic>
        <p:nvPicPr>
          <p:cNvPr id="3074" name="Picture 2" descr="https://fb.ru/misc/i/gallery/39319/22942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346" y="3258676"/>
            <a:ext cx="4295654" cy="322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88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354</TotalTime>
  <Words>260</Words>
  <Application>Microsoft Office PowerPoint</Application>
  <PresentationFormat>Экран (4:3)</PresentationFormat>
  <Paragraphs>35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Тема Office</vt:lpstr>
      <vt:lpstr>Малые тела Солнечной системы</vt:lpstr>
      <vt:lpstr>Презентация PowerPoint</vt:lpstr>
      <vt:lpstr>На долю малых тел Солнечной системы приходится менее 0,01% массы.</vt:lpstr>
      <vt:lpstr>Презентация PowerPoint</vt:lpstr>
      <vt:lpstr>Астероид - относительно небольшое небесное тело Солнечной системы, движущееся по орбите вокруг Солнца. </vt:lpstr>
      <vt:lpstr>Астероиды значительно уступают по массе и размерам планетам</vt:lpstr>
      <vt:lpstr>Итальянский астроном  Д. Пиацци в ночь на  1 января 1801 г. увидел слабую звезду, которая на следующий вечер немного переместилась.  Новой планете дали название Церера (по римской мифологии - богиня земледелия)</vt:lpstr>
      <vt:lpstr>За Церерой стали внимательно наблюдать - она оказалась небольшой, даже меньше Луны, </vt:lpstr>
      <vt:lpstr>Через несколько лет недалеко от Цереры обнаружили еще одну малую планету</vt:lpstr>
      <vt:lpstr>Затем были открыты  еще две</vt:lpstr>
      <vt:lpstr>На январь 2011 г. зарегистрировано более 500 000 астероидов, и меньшие из них имеют диаметр всего несколько десятков метров.</vt:lpstr>
      <vt:lpstr>Пояс астероидов - область Солнечной системы, расположенная между орбитами Марса и Юпитера, являющаяся местом скопления множества объектов всевозможных размеров, преимущественно неправильной формы, называемых астероидами или малыми планетами</vt:lpstr>
      <vt:lpstr>Презентация PowerPoint</vt:lpstr>
      <vt:lpstr>Пояс Койпера - это кольцевидная область ледяных тел за орбитой Нептуна.  Как и пояс астероидов, он содержит миллионы маленьких тел, все остатки от формирования Солнечной системы.</vt:lpstr>
      <vt:lpstr>Презентация PowerPoint</vt:lpstr>
      <vt:lpstr>Пояс Койпера область Солнечной системы от орбиты Нептуна  (30 а. е. от Солнца)  до расстояния около  55 а. е. от Солнца</vt:lpstr>
      <vt:lpstr>Метеоритное тело  - это фрагмент астероида, который, обращаясь вокруг Солнца, сталкивается с нашей планетой.   То есть метеориты имеют астероидное происхождение. </vt:lpstr>
      <vt:lpstr>Метеорные частицы  - это космическая пыль, которая никогда не долетает до поверхности Земли, потому что она сгорает и испаряется в атмосфере на высоте нескольких десятков километров.</vt:lpstr>
      <vt:lpstr>Метеорит  – тело космического происхождения, достигшее поверхности Земли</vt:lpstr>
      <vt:lpstr>Метеорит происходит  от греч. Μετεώρος — поднятый в воздух, в ранних русскоязычных источниках упоминается как воздушный камень</vt:lpstr>
      <vt:lpstr>Презентация PowerPoint</vt:lpstr>
      <vt:lpstr>Комета — тело Солнечной системы, движущееся вокруг Солнца по эллиптической орбите на значительном расстоянии от него.</vt:lpstr>
      <vt:lpstr>Первое упоминание о комете в китайских летописях относится к 2296 году до н.э.  О «камнях с неба» говорили античные философы, их упоминают и древнерусские летописи.</vt:lpstr>
      <vt:lpstr>Появление хвостатой звезды на небе вызывало суеверный трепет</vt:lpstr>
      <vt:lpstr>Античным грекам комета представлялась головой с распущенными волосами, и именно от греческого слова «кометис» </vt:lpstr>
      <vt:lpstr>Презентация PowerPoint</vt:lpstr>
      <vt:lpstr>Голова кометы  - основная часть кометы, состоящая  из комы и ядра.    Видимые размеры головы кометы достигают  2 млн км.</vt:lpstr>
      <vt:lpstr>Ядро кометы - центральная часть головы кометы, в которой сосредоточена почти вся масса кометы.    Размеры ядра кометы достигают нескольких десятков километров. </vt:lpstr>
      <vt:lpstr>Кома кометы - сферическое газопылевое разреженное облако (туманная атмосфера), окружающее ядро кометы.   Кома образуется при нагревании Солнцем ядра кометы.</vt:lpstr>
      <vt:lpstr>Хвост кометы  - протяженная и разреженная часть кометы, состоящая из пыли, газа и ионизованных частиц. </vt:lpstr>
      <vt:lpstr>Кометный хвост формируется из вещества комы, которое под давлением света и солнечного ветра отбрасывается в направлении от Солнца. Видимые размеры хвоста кометы достигают десятков миллионов километров.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Карликовые планеты и малые тела Солнечной системы</dc:title>
  <dc:creator>dell</dc:creator>
  <cp:lastModifiedBy>dell</cp:lastModifiedBy>
  <cp:revision>74</cp:revision>
  <dcterms:created xsi:type="dcterms:W3CDTF">2021-04-18T17:02:07Z</dcterms:created>
  <dcterms:modified xsi:type="dcterms:W3CDTF">2024-02-11T15:46:39Z</dcterms:modified>
</cp:coreProperties>
</file>