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6" Type="http://schemas.openxmlformats.org/officeDocument/2006/relationships/image" Target="../media/image18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F481A7-CC31-4B10-9A8C-B564F3A85B9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7E6E92F-A3E8-42BE-9AF7-68CEB56FF760}">
      <dgm:prSet/>
      <dgm:spPr/>
      <dgm:t>
        <a:bodyPr/>
        <a:lstStyle/>
        <a:p>
          <a:r>
            <a:rPr lang="en-US"/>
            <a:t>Friendly – unfriendly</a:t>
          </a:r>
        </a:p>
      </dgm:t>
    </dgm:pt>
    <dgm:pt modelId="{DABA3932-7A5D-48C3-9780-790907E25AF3}" type="parTrans" cxnId="{5BAC1A14-9F48-47B1-BA69-2A06BA9E0AD6}">
      <dgm:prSet/>
      <dgm:spPr/>
      <dgm:t>
        <a:bodyPr/>
        <a:lstStyle/>
        <a:p>
          <a:endParaRPr lang="en-US"/>
        </a:p>
      </dgm:t>
    </dgm:pt>
    <dgm:pt modelId="{4AD8A33D-CE1A-48B8-8FAE-9E1E3F79FECF}" type="sibTrans" cxnId="{5BAC1A14-9F48-47B1-BA69-2A06BA9E0AD6}">
      <dgm:prSet/>
      <dgm:spPr/>
      <dgm:t>
        <a:bodyPr/>
        <a:lstStyle/>
        <a:p>
          <a:endParaRPr lang="en-US"/>
        </a:p>
      </dgm:t>
    </dgm:pt>
    <dgm:pt modelId="{B0ACC38D-D8AB-44C4-9195-67A33BD9D0B1}">
      <dgm:prSet/>
      <dgm:spPr/>
      <dgm:t>
        <a:bodyPr/>
        <a:lstStyle/>
        <a:p>
          <a:r>
            <a:rPr lang="en-US"/>
            <a:t>Kind-unkind</a:t>
          </a:r>
        </a:p>
      </dgm:t>
    </dgm:pt>
    <dgm:pt modelId="{BC3524E1-31AE-4B54-BAB9-73E7AA0D527B}" type="parTrans" cxnId="{05D6EF9B-9C3A-4570-8721-9F92E1A39F97}">
      <dgm:prSet/>
      <dgm:spPr/>
      <dgm:t>
        <a:bodyPr/>
        <a:lstStyle/>
        <a:p>
          <a:endParaRPr lang="en-US"/>
        </a:p>
      </dgm:t>
    </dgm:pt>
    <dgm:pt modelId="{98703779-1ECE-499D-A333-7B97A7855B71}" type="sibTrans" cxnId="{05D6EF9B-9C3A-4570-8721-9F92E1A39F97}">
      <dgm:prSet/>
      <dgm:spPr/>
      <dgm:t>
        <a:bodyPr/>
        <a:lstStyle/>
        <a:p>
          <a:endParaRPr lang="en-US"/>
        </a:p>
      </dgm:t>
    </dgm:pt>
    <dgm:pt modelId="{37D0C845-BC3E-47F7-AB7F-6E28CF2D2DEC}">
      <dgm:prSet/>
      <dgm:spPr/>
      <dgm:t>
        <a:bodyPr/>
        <a:lstStyle/>
        <a:p>
          <a:r>
            <a:rPr lang="en-US"/>
            <a:t>Happy-  unhappy</a:t>
          </a:r>
        </a:p>
      </dgm:t>
    </dgm:pt>
    <dgm:pt modelId="{ACEC4189-618E-4CD8-AFFA-F0FAF8B98FBA}" type="parTrans" cxnId="{0440F726-5D07-47FB-A3AE-9ED7A870414C}">
      <dgm:prSet/>
      <dgm:spPr/>
      <dgm:t>
        <a:bodyPr/>
        <a:lstStyle/>
        <a:p>
          <a:endParaRPr lang="en-US"/>
        </a:p>
      </dgm:t>
    </dgm:pt>
    <dgm:pt modelId="{BE6C12DB-C7FA-4F1B-83EC-8B7F454FFB7E}" type="sibTrans" cxnId="{0440F726-5D07-47FB-A3AE-9ED7A870414C}">
      <dgm:prSet/>
      <dgm:spPr/>
      <dgm:t>
        <a:bodyPr/>
        <a:lstStyle/>
        <a:p>
          <a:endParaRPr lang="en-US"/>
        </a:p>
      </dgm:t>
    </dgm:pt>
    <dgm:pt modelId="{E47E301E-12FB-4446-9034-4FB8C8506D03}">
      <dgm:prSet/>
      <dgm:spPr/>
      <dgm:t>
        <a:bodyPr/>
        <a:lstStyle/>
        <a:p>
          <a:r>
            <a:rPr lang="en-US"/>
            <a:t>Comfortable  - uncomfortable</a:t>
          </a:r>
        </a:p>
      </dgm:t>
    </dgm:pt>
    <dgm:pt modelId="{9F069910-FDB8-436C-879C-CFC90CC2F626}" type="parTrans" cxnId="{3E765821-E027-40F7-B8B7-B2D3B91C288D}">
      <dgm:prSet/>
      <dgm:spPr/>
      <dgm:t>
        <a:bodyPr/>
        <a:lstStyle/>
        <a:p>
          <a:endParaRPr lang="en-US"/>
        </a:p>
      </dgm:t>
    </dgm:pt>
    <dgm:pt modelId="{53F08322-005C-4132-9E02-EF95E7C46643}" type="sibTrans" cxnId="{3E765821-E027-40F7-B8B7-B2D3B91C288D}">
      <dgm:prSet/>
      <dgm:spPr/>
      <dgm:t>
        <a:bodyPr/>
        <a:lstStyle/>
        <a:p>
          <a:endParaRPr lang="en-US"/>
        </a:p>
      </dgm:t>
    </dgm:pt>
    <dgm:pt modelId="{A1390BC7-8F16-4596-9F3D-EB539B544885}">
      <dgm:prSet/>
      <dgm:spPr/>
      <dgm:t>
        <a:bodyPr/>
        <a:lstStyle/>
        <a:p>
          <a:r>
            <a:rPr lang="en-US"/>
            <a:t>Easy-uneasy</a:t>
          </a:r>
        </a:p>
      </dgm:t>
    </dgm:pt>
    <dgm:pt modelId="{531EC14E-2C55-4406-8D11-532044FCD0CB}" type="parTrans" cxnId="{B4A83AA8-BE98-4F02-A0A1-1C3C3D97C76F}">
      <dgm:prSet/>
      <dgm:spPr/>
      <dgm:t>
        <a:bodyPr/>
        <a:lstStyle/>
        <a:p>
          <a:endParaRPr lang="en-US"/>
        </a:p>
      </dgm:t>
    </dgm:pt>
    <dgm:pt modelId="{95784932-99D4-4A89-8070-8FE93E7451A1}" type="sibTrans" cxnId="{B4A83AA8-BE98-4F02-A0A1-1C3C3D97C76F}">
      <dgm:prSet/>
      <dgm:spPr/>
      <dgm:t>
        <a:bodyPr/>
        <a:lstStyle/>
        <a:p>
          <a:endParaRPr lang="en-US"/>
        </a:p>
      </dgm:t>
    </dgm:pt>
    <dgm:pt modelId="{815684EB-E69F-4140-8F2A-C387BED51AD6}">
      <dgm:prSet/>
      <dgm:spPr/>
      <dgm:t>
        <a:bodyPr/>
        <a:lstStyle/>
        <a:p>
          <a:r>
            <a:rPr lang="en-US"/>
            <a:t>Important – unimportant</a:t>
          </a:r>
        </a:p>
      </dgm:t>
    </dgm:pt>
    <dgm:pt modelId="{71BA1F88-D0CF-429C-A23C-04E40180F9C3}" type="parTrans" cxnId="{700A981F-95B7-4138-94B8-FBDC828FCBC2}">
      <dgm:prSet/>
      <dgm:spPr/>
      <dgm:t>
        <a:bodyPr/>
        <a:lstStyle/>
        <a:p>
          <a:endParaRPr lang="en-US"/>
        </a:p>
      </dgm:t>
    </dgm:pt>
    <dgm:pt modelId="{142BCA69-F34A-48AB-8634-B4A843F7C211}" type="sibTrans" cxnId="{700A981F-95B7-4138-94B8-FBDC828FCBC2}">
      <dgm:prSet/>
      <dgm:spPr/>
      <dgm:t>
        <a:bodyPr/>
        <a:lstStyle/>
        <a:p>
          <a:endParaRPr lang="en-US"/>
        </a:p>
      </dgm:t>
    </dgm:pt>
    <dgm:pt modelId="{79238CA9-6E28-4B98-B889-353BF8716CD5}">
      <dgm:prSet/>
      <dgm:spPr/>
      <dgm:t>
        <a:bodyPr/>
        <a:lstStyle/>
        <a:p>
          <a:r>
            <a:rPr lang="en-US"/>
            <a:t>True – untrue</a:t>
          </a:r>
        </a:p>
      </dgm:t>
    </dgm:pt>
    <dgm:pt modelId="{14C1E64F-60F8-4B2D-AA89-846776827296}" type="parTrans" cxnId="{4B043D9A-8A44-4C85-A0D9-F704A51E65D7}">
      <dgm:prSet/>
      <dgm:spPr/>
      <dgm:t>
        <a:bodyPr/>
        <a:lstStyle/>
        <a:p>
          <a:endParaRPr lang="en-US"/>
        </a:p>
      </dgm:t>
    </dgm:pt>
    <dgm:pt modelId="{C3E42C2A-D21E-4C61-981A-B717AC7F2A84}" type="sibTrans" cxnId="{4B043D9A-8A44-4C85-A0D9-F704A51E65D7}">
      <dgm:prSet/>
      <dgm:spPr/>
      <dgm:t>
        <a:bodyPr/>
        <a:lstStyle/>
        <a:p>
          <a:endParaRPr lang="en-US"/>
        </a:p>
      </dgm:t>
    </dgm:pt>
    <dgm:pt modelId="{8CBEB1A4-78E6-43D0-88C6-598C42165A0F}">
      <dgm:prSet/>
      <dgm:spPr/>
      <dgm:t>
        <a:bodyPr/>
        <a:lstStyle/>
        <a:p>
          <a:r>
            <a:rPr lang="en-US"/>
            <a:t>Interesting - uninteresting</a:t>
          </a:r>
        </a:p>
      </dgm:t>
    </dgm:pt>
    <dgm:pt modelId="{14296007-CD0A-46A1-8B4E-27BCB6E6C19A}" type="parTrans" cxnId="{1E84C075-EE01-4603-A429-5120662FE0F6}">
      <dgm:prSet/>
      <dgm:spPr/>
      <dgm:t>
        <a:bodyPr/>
        <a:lstStyle/>
        <a:p>
          <a:endParaRPr lang="en-US"/>
        </a:p>
      </dgm:t>
    </dgm:pt>
    <dgm:pt modelId="{967A0B93-9714-4956-ADBF-87566189F0D1}" type="sibTrans" cxnId="{1E84C075-EE01-4603-A429-5120662FE0F6}">
      <dgm:prSet/>
      <dgm:spPr/>
      <dgm:t>
        <a:bodyPr/>
        <a:lstStyle/>
        <a:p>
          <a:endParaRPr lang="en-US"/>
        </a:p>
      </dgm:t>
    </dgm:pt>
    <dgm:pt modelId="{F0A60E69-C1B1-4539-A066-B6EA4A9E5495}" type="pres">
      <dgm:prSet presAssocID="{E4F481A7-CC31-4B10-9A8C-B564F3A85B9A}" presName="root" presStyleCnt="0">
        <dgm:presLayoutVars>
          <dgm:dir/>
          <dgm:resizeHandles val="exact"/>
        </dgm:presLayoutVars>
      </dgm:prSet>
      <dgm:spPr/>
    </dgm:pt>
    <dgm:pt modelId="{FDFFA0DC-41C4-4BDB-BD73-96479789DCD7}" type="pres">
      <dgm:prSet presAssocID="{67E6E92F-A3E8-42BE-9AF7-68CEB56FF760}" presName="compNode" presStyleCnt="0"/>
      <dgm:spPr/>
    </dgm:pt>
    <dgm:pt modelId="{31FA5FCD-7386-4C52-85A8-B8E3D0F66B40}" type="pres">
      <dgm:prSet presAssocID="{67E6E92F-A3E8-42BE-9AF7-68CEB56FF760}" presName="bgRect" presStyleLbl="bgShp" presStyleIdx="0" presStyleCnt="8"/>
      <dgm:spPr/>
    </dgm:pt>
    <dgm:pt modelId="{8B2BD075-EE8E-4115-A1D3-4967E852A7B6}" type="pres">
      <dgm:prSet presAssocID="{67E6E92F-A3E8-42BE-9AF7-68CEB56FF760}" presName="iconRect" presStyleLbl="node1" presStyleIdx="0" presStyleCnt="8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5F094979-619F-47E7-A564-F65B0138A5DB}" type="pres">
      <dgm:prSet presAssocID="{67E6E92F-A3E8-42BE-9AF7-68CEB56FF760}" presName="spaceRect" presStyleCnt="0"/>
      <dgm:spPr/>
    </dgm:pt>
    <dgm:pt modelId="{2C8CCCC6-4D35-4465-9972-12276ED93E31}" type="pres">
      <dgm:prSet presAssocID="{67E6E92F-A3E8-42BE-9AF7-68CEB56FF760}" presName="parTx" presStyleLbl="revTx" presStyleIdx="0" presStyleCnt="8">
        <dgm:presLayoutVars>
          <dgm:chMax val="0"/>
          <dgm:chPref val="0"/>
        </dgm:presLayoutVars>
      </dgm:prSet>
      <dgm:spPr/>
    </dgm:pt>
    <dgm:pt modelId="{1FB49704-B6C4-4F33-BF00-5088F8DEEFFC}" type="pres">
      <dgm:prSet presAssocID="{4AD8A33D-CE1A-48B8-8FAE-9E1E3F79FECF}" presName="sibTrans" presStyleCnt="0"/>
      <dgm:spPr/>
    </dgm:pt>
    <dgm:pt modelId="{363938C7-DE92-469C-B2AA-9AFDF68B4B79}" type="pres">
      <dgm:prSet presAssocID="{B0ACC38D-D8AB-44C4-9195-67A33BD9D0B1}" presName="compNode" presStyleCnt="0"/>
      <dgm:spPr/>
    </dgm:pt>
    <dgm:pt modelId="{3B71E2E8-AF49-4F23-A08E-6F9E57D1E11F}" type="pres">
      <dgm:prSet presAssocID="{B0ACC38D-D8AB-44C4-9195-67A33BD9D0B1}" presName="bgRect" presStyleLbl="bgShp" presStyleIdx="1" presStyleCnt="8"/>
      <dgm:spPr/>
    </dgm:pt>
    <dgm:pt modelId="{10B34B12-CC3E-4619-9012-E13A4B880256}" type="pres">
      <dgm:prSet presAssocID="{B0ACC38D-D8AB-44C4-9195-67A33BD9D0B1}" presName="iconRect" presStyleLbl="node1" presStyleIdx="1" presStyleCnt="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479C9162-EFA3-446D-8204-F58E69DB53EC}" type="pres">
      <dgm:prSet presAssocID="{B0ACC38D-D8AB-44C4-9195-67A33BD9D0B1}" presName="spaceRect" presStyleCnt="0"/>
      <dgm:spPr/>
    </dgm:pt>
    <dgm:pt modelId="{3641D4F6-B0EF-4C0F-914D-2FCF87AFC0EC}" type="pres">
      <dgm:prSet presAssocID="{B0ACC38D-D8AB-44C4-9195-67A33BD9D0B1}" presName="parTx" presStyleLbl="revTx" presStyleIdx="1" presStyleCnt="8">
        <dgm:presLayoutVars>
          <dgm:chMax val="0"/>
          <dgm:chPref val="0"/>
        </dgm:presLayoutVars>
      </dgm:prSet>
      <dgm:spPr/>
    </dgm:pt>
    <dgm:pt modelId="{3556B48C-BABC-41B7-A4A0-E64639D6F46C}" type="pres">
      <dgm:prSet presAssocID="{98703779-1ECE-499D-A333-7B97A7855B71}" presName="sibTrans" presStyleCnt="0"/>
      <dgm:spPr/>
    </dgm:pt>
    <dgm:pt modelId="{AAF64B4A-7202-4FD6-A016-CF170B7730BE}" type="pres">
      <dgm:prSet presAssocID="{37D0C845-BC3E-47F7-AB7F-6E28CF2D2DEC}" presName="compNode" presStyleCnt="0"/>
      <dgm:spPr/>
    </dgm:pt>
    <dgm:pt modelId="{8E32F40F-704B-4322-8720-762CBBAEDD38}" type="pres">
      <dgm:prSet presAssocID="{37D0C845-BC3E-47F7-AB7F-6E28CF2D2DEC}" presName="bgRect" presStyleLbl="bgShp" presStyleIdx="2" presStyleCnt="8"/>
      <dgm:spPr/>
    </dgm:pt>
    <dgm:pt modelId="{D7DD9159-1B0C-424A-B92C-99F7C748E490}" type="pres">
      <dgm:prSet presAssocID="{37D0C845-BC3E-47F7-AB7F-6E28CF2D2DEC}" presName="iconRect" presStyleLbl="node1" presStyleIdx="2" presStyleCnt="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ad Face with Solid Fill"/>
        </a:ext>
      </dgm:extLst>
    </dgm:pt>
    <dgm:pt modelId="{FF50A020-9E22-4FB6-974F-2C88AE144339}" type="pres">
      <dgm:prSet presAssocID="{37D0C845-BC3E-47F7-AB7F-6E28CF2D2DEC}" presName="spaceRect" presStyleCnt="0"/>
      <dgm:spPr/>
    </dgm:pt>
    <dgm:pt modelId="{E7689156-BA04-4381-945A-5D6C4A5C524B}" type="pres">
      <dgm:prSet presAssocID="{37D0C845-BC3E-47F7-AB7F-6E28CF2D2DEC}" presName="parTx" presStyleLbl="revTx" presStyleIdx="2" presStyleCnt="8">
        <dgm:presLayoutVars>
          <dgm:chMax val="0"/>
          <dgm:chPref val="0"/>
        </dgm:presLayoutVars>
      </dgm:prSet>
      <dgm:spPr/>
    </dgm:pt>
    <dgm:pt modelId="{2E63193B-0FAA-42E6-BEF1-E33E051B879D}" type="pres">
      <dgm:prSet presAssocID="{BE6C12DB-C7FA-4F1B-83EC-8B7F454FFB7E}" presName="sibTrans" presStyleCnt="0"/>
      <dgm:spPr/>
    </dgm:pt>
    <dgm:pt modelId="{4D7339D8-3665-44DD-8B63-E3F196574665}" type="pres">
      <dgm:prSet presAssocID="{E47E301E-12FB-4446-9034-4FB8C8506D03}" presName="compNode" presStyleCnt="0"/>
      <dgm:spPr/>
    </dgm:pt>
    <dgm:pt modelId="{C5858C8E-4324-4AA0-A545-F2B622E20FEA}" type="pres">
      <dgm:prSet presAssocID="{E47E301E-12FB-4446-9034-4FB8C8506D03}" presName="bgRect" presStyleLbl="bgShp" presStyleIdx="3" presStyleCnt="8"/>
      <dgm:spPr/>
    </dgm:pt>
    <dgm:pt modelId="{B10CBF49-54DD-4A87-BDF5-41E31A439865}" type="pres">
      <dgm:prSet presAssocID="{E47E301E-12FB-4446-9034-4FB8C8506D03}" presName="iconRect" presStyleLbl="node1" presStyleIdx="3" presStyleCnt="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uch"/>
        </a:ext>
      </dgm:extLst>
    </dgm:pt>
    <dgm:pt modelId="{8C9A5CB1-E4A0-400A-90C0-B8EEE3AA0F1E}" type="pres">
      <dgm:prSet presAssocID="{E47E301E-12FB-4446-9034-4FB8C8506D03}" presName="spaceRect" presStyleCnt="0"/>
      <dgm:spPr/>
    </dgm:pt>
    <dgm:pt modelId="{4B05E90B-05D4-403F-BC4B-391B70B7F92F}" type="pres">
      <dgm:prSet presAssocID="{E47E301E-12FB-4446-9034-4FB8C8506D03}" presName="parTx" presStyleLbl="revTx" presStyleIdx="3" presStyleCnt="8">
        <dgm:presLayoutVars>
          <dgm:chMax val="0"/>
          <dgm:chPref val="0"/>
        </dgm:presLayoutVars>
      </dgm:prSet>
      <dgm:spPr/>
    </dgm:pt>
    <dgm:pt modelId="{94669ECC-57BD-4316-BF4A-06B40201C302}" type="pres">
      <dgm:prSet presAssocID="{53F08322-005C-4132-9E02-EF95E7C46643}" presName="sibTrans" presStyleCnt="0"/>
      <dgm:spPr/>
    </dgm:pt>
    <dgm:pt modelId="{8E371085-BDCB-4FF2-B65E-3ED94EB2A6C7}" type="pres">
      <dgm:prSet presAssocID="{A1390BC7-8F16-4596-9F3D-EB539B544885}" presName="compNode" presStyleCnt="0"/>
      <dgm:spPr/>
    </dgm:pt>
    <dgm:pt modelId="{DD457B2F-9307-4F97-8BD6-9C8DF4ADBAF5}" type="pres">
      <dgm:prSet presAssocID="{A1390BC7-8F16-4596-9F3D-EB539B544885}" presName="bgRect" presStyleLbl="bgShp" presStyleIdx="4" presStyleCnt="8"/>
      <dgm:spPr/>
    </dgm:pt>
    <dgm:pt modelId="{67391646-2D61-42C2-840B-B7E7DD79506B}" type="pres">
      <dgm:prSet presAssocID="{A1390BC7-8F16-4596-9F3D-EB539B544885}" presName="iconRect" presStyleLbl="node1" presStyleIdx="4" presStyleCnt="8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urkey"/>
        </a:ext>
      </dgm:extLst>
    </dgm:pt>
    <dgm:pt modelId="{F67E51DB-7DE9-46D7-ADD8-9828B87EAE00}" type="pres">
      <dgm:prSet presAssocID="{A1390BC7-8F16-4596-9F3D-EB539B544885}" presName="spaceRect" presStyleCnt="0"/>
      <dgm:spPr/>
    </dgm:pt>
    <dgm:pt modelId="{8FC4A23A-9858-4838-AF9F-CCE251E3CEA0}" type="pres">
      <dgm:prSet presAssocID="{A1390BC7-8F16-4596-9F3D-EB539B544885}" presName="parTx" presStyleLbl="revTx" presStyleIdx="4" presStyleCnt="8">
        <dgm:presLayoutVars>
          <dgm:chMax val="0"/>
          <dgm:chPref val="0"/>
        </dgm:presLayoutVars>
      </dgm:prSet>
      <dgm:spPr/>
    </dgm:pt>
    <dgm:pt modelId="{ABCE13FE-B769-49B4-8784-EA3F1A657D12}" type="pres">
      <dgm:prSet presAssocID="{95784932-99D4-4A89-8070-8FE93E7451A1}" presName="sibTrans" presStyleCnt="0"/>
      <dgm:spPr/>
    </dgm:pt>
    <dgm:pt modelId="{B57A33B1-DB13-4331-A30E-D1F12CA486E5}" type="pres">
      <dgm:prSet presAssocID="{815684EB-E69F-4140-8F2A-C387BED51AD6}" presName="compNode" presStyleCnt="0"/>
      <dgm:spPr/>
    </dgm:pt>
    <dgm:pt modelId="{EF0A69C6-E360-43ED-9AFC-C72FE6FD351E}" type="pres">
      <dgm:prSet presAssocID="{815684EB-E69F-4140-8F2A-C387BED51AD6}" presName="bgRect" presStyleLbl="bgShp" presStyleIdx="5" presStyleCnt="8"/>
      <dgm:spPr/>
    </dgm:pt>
    <dgm:pt modelId="{42FE8F4C-A2C7-4AD8-8679-4FEA017887F6}" type="pres">
      <dgm:prSet presAssocID="{815684EB-E69F-4140-8F2A-C387BED51AD6}" presName="iconRect" presStyleLbl="node1" presStyleIdx="5" presStyleCnt="8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80D99538-E532-4B3B-8232-1F04B3C51269}" type="pres">
      <dgm:prSet presAssocID="{815684EB-E69F-4140-8F2A-C387BED51AD6}" presName="spaceRect" presStyleCnt="0"/>
      <dgm:spPr/>
    </dgm:pt>
    <dgm:pt modelId="{A1CEA5B2-F72E-449B-BC6E-C0E54FBAF78D}" type="pres">
      <dgm:prSet presAssocID="{815684EB-E69F-4140-8F2A-C387BED51AD6}" presName="parTx" presStyleLbl="revTx" presStyleIdx="5" presStyleCnt="8">
        <dgm:presLayoutVars>
          <dgm:chMax val="0"/>
          <dgm:chPref val="0"/>
        </dgm:presLayoutVars>
      </dgm:prSet>
      <dgm:spPr/>
    </dgm:pt>
    <dgm:pt modelId="{82F7520B-6086-4FD0-BC9E-24352C7ED3A4}" type="pres">
      <dgm:prSet presAssocID="{142BCA69-F34A-48AB-8634-B4A843F7C211}" presName="sibTrans" presStyleCnt="0"/>
      <dgm:spPr/>
    </dgm:pt>
    <dgm:pt modelId="{B43BBBBF-84EB-4AB3-BDE9-29528E4669E9}" type="pres">
      <dgm:prSet presAssocID="{79238CA9-6E28-4B98-B889-353BF8716CD5}" presName="compNode" presStyleCnt="0"/>
      <dgm:spPr/>
    </dgm:pt>
    <dgm:pt modelId="{5A940C3E-A453-438A-9528-C31E329327EE}" type="pres">
      <dgm:prSet presAssocID="{79238CA9-6E28-4B98-B889-353BF8716CD5}" presName="bgRect" presStyleLbl="bgShp" presStyleIdx="6" presStyleCnt="8"/>
      <dgm:spPr/>
    </dgm:pt>
    <dgm:pt modelId="{6649734F-0874-44AD-BAD7-A695CF0C1B49}" type="pres">
      <dgm:prSet presAssocID="{79238CA9-6E28-4B98-B889-353BF8716CD5}" presName="iconRect" presStyleLbl="node1" presStyleIdx="6" presStyleCnt="8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B2E25D80-C5E2-4F7D-8A4E-446BBD8D5FBD}" type="pres">
      <dgm:prSet presAssocID="{79238CA9-6E28-4B98-B889-353BF8716CD5}" presName="spaceRect" presStyleCnt="0"/>
      <dgm:spPr/>
    </dgm:pt>
    <dgm:pt modelId="{C0EC6815-3689-4DAF-989A-771045A365C8}" type="pres">
      <dgm:prSet presAssocID="{79238CA9-6E28-4B98-B889-353BF8716CD5}" presName="parTx" presStyleLbl="revTx" presStyleIdx="6" presStyleCnt="8">
        <dgm:presLayoutVars>
          <dgm:chMax val="0"/>
          <dgm:chPref val="0"/>
        </dgm:presLayoutVars>
      </dgm:prSet>
      <dgm:spPr/>
    </dgm:pt>
    <dgm:pt modelId="{B1BE9638-8E27-43A2-BDA2-913EB507B258}" type="pres">
      <dgm:prSet presAssocID="{C3E42C2A-D21E-4C61-981A-B717AC7F2A84}" presName="sibTrans" presStyleCnt="0"/>
      <dgm:spPr/>
    </dgm:pt>
    <dgm:pt modelId="{850AC6CA-1468-44AC-BDD0-4845B187AD52}" type="pres">
      <dgm:prSet presAssocID="{8CBEB1A4-78E6-43D0-88C6-598C42165A0F}" presName="compNode" presStyleCnt="0"/>
      <dgm:spPr/>
    </dgm:pt>
    <dgm:pt modelId="{AAFB2E60-1415-45C1-85C9-05A98F2BE82C}" type="pres">
      <dgm:prSet presAssocID="{8CBEB1A4-78E6-43D0-88C6-598C42165A0F}" presName="bgRect" presStyleLbl="bgShp" presStyleIdx="7" presStyleCnt="8"/>
      <dgm:spPr/>
    </dgm:pt>
    <dgm:pt modelId="{0DF7A01C-0B29-43FC-921B-ED65D3ADBFD4}" type="pres">
      <dgm:prSet presAssocID="{8CBEB1A4-78E6-43D0-88C6-598C42165A0F}" presName="iconRect" presStyleLbl="node1" presStyleIdx="7" presStyleCnt="8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Joker Hat"/>
        </a:ext>
      </dgm:extLst>
    </dgm:pt>
    <dgm:pt modelId="{F06D64C3-04B8-41D1-8184-134AA0462538}" type="pres">
      <dgm:prSet presAssocID="{8CBEB1A4-78E6-43D0-88C6-598C42165A0F}" presName="spaceRect" presStyleCnt="0"/>
      <dgm:spPr/>
    </dgm:pt>
    <dgm:pt modelId="{001372C1-2A80-4F19-A258-AC51BD00F970}" type="pres">
      <dgm:prSet presAssocID="{8CBEB1A4-78E6-43D0-88C6-598C42165A0F}" presName="parTx" presStyleLbl="revTx" presStyleIdx="7" presStyleCnt="8">
        <dgm:presLayoutVars>
          <dgm:chMax val="0"/>
          <dgm:chPref val="0"/>
        </dgm:presLayoutVars>
      </dgm:prSet>
      <dgm:spPr/>
    </dgm:pt>
  </dgm:ptLst>
  <dgm:cxnLst>
    <dgm:cxn modelId="{AA1A0A04-83FF-45F1-87F8-846D72E75005}" type="presOf" srcId="{8CBEB1A4-78E6-43D0-88C6-598C42165A0F}" destId="{001372C1-2A80-4F19-A258-AC51BD00F970}" srcOrd="0" destOrd="0" presId="urn:microsoft.com/office/officeart/2018/2/layout/IconVerticalSolidList"/>
    <dgm:cxn modelId="{6110E104-734D-437A-8702-52AE679AC04D}" type="presOf" srcId="{79238CA9-6E28-4B98-B889-353BF8716CD5}" destId="{C0EC6815-3689-4DAF-989A-771045A365C8}" srcOrd="0" destOrd="0" presId="urn:microsoft.com/office/officeart/2018/2/layout/IconVerticalSolidList"/>
    <dgm:cxn modelId="{5BAC1A14-9F48-47B1-BA69-2A06BA9E0AD6}" srcId="{E4F481A7-CC31-4B10-9A8C-B564F3A85B9A}" destId="{67E6E92F-A3E8-42BE-9AF7-68CEB56FF760}" srcOrd="0" destOrd="0" parTransId="{DABA3932-7A5D-48C3-9780-790907E25AF3}" sibTransId="{4AD8A33D-CE1A-48B8-8FAE-9E1E3F79FECF}"/>
    <dgm:cxn modelId="{24632315-0911-40FE-A737-DF5576A42A93}" type="presOf" srcId="{67E6E92F-A3E8-42BE-9AF7-68CEB56FF760}" destId="{2C8CCCC6-4D35-4465-9972-12276ED93E31}" srcOrd="0" destOrd="0" presId="urn:microsoft.com/office/officeart/2018/2/layout/IconVerticalSolidList"/>
    <dgm:cxn modelId="{700A981F-95B7-4138-94B8-FBDC828FCBC2}" srcId="{E4F481A7-CC31-4B10-9A8C-B564F3A85B9A}" destId="{815684EB-E69F-4140-8F2A-C387BED51AD6}" srcOrd="5" destOrd="0" parTransId="{71BA1F88-D0CF-429C-A23C-04E40180F9C3}" sibTransId="{142BCA69-F34A-48AB-8634-B4A843F7C211}"/>
    <dgm:cxn modelId="{3E765821-E027-40F7-B8B7-B2D3B91C288D}" srcId="{E4F481A7-CC31-4B10-9A8C-B564F3A85B9A}" destId="{E47E301E-12FB-4446-9034-4FB8C8506D03}" srcOrd="3" destOrd="0" parTransId="{9F069910-FDB8-436C-879C-CFC90CC2F626}" sibTransId="{53F08322-005C-4132-9E02-EF95E7C46643}"/>
    <dgm:cxn modelId="{0440F726-5D07-47FB-A3AE-9ED7A870414C}" srcId="{E4F481A7-CC31-4B10-9A8C-B564F3A85B9A}" destId="{37D0C845-BC3E-47F7-AB7F-6E28CF2D2DEC}" srcOrd="2" destOrd="0" parTransId="{ACEC4189-618E-4CD8-AFFA-F0FAF8B98FBA}" sibTransId="{BE6C12DB-C7FA-4F1B-83EC-8B7F454FFB7E}"/>
    <dgm:cxn modelId="{1E84C075-EE01-4603-A429-5120662FE0F6}" srcId="{E4F481A7-CC31-4B10-9A8C-B564F3A85B9A}" destId="{8CBEB1A4-78E6-43D0-88C6-598C42165A0F}" srcOrd="7" destOrd="0" parTransId="{14296007-CD0A-46A1-8B4E-27BCB6E6C19A}" sibTransId="{967A0B93-9714-4956-ADBF-87566189F0D1}"/>
    <dgm:cxn modelId="{B03D417E-31BE-4147-99C5-AD0F36F3080C}" type="presOf" srcId="{E4F481A7-CC31-4B10-9A8C-B564F3A85B9A}" destId="{F0A60E69-C1B1-4539-A066-B6EA4A9E5495}" srcOrd="0" destOrd="0" presId="urn:microsoft.com/office/officeart/2018/2/layout/IconVerticalSolidList"/>
    <dgm:cxn modelId="{4B043D9A-8A44-4C85-A0D9-F704A51E65D7}" srcId="{E4F481A7-CC31-4B10-9A8C-B564F3A85B9A}" destId="{79238CA9-6E28-4B98-B889-353BF8716CD5}" srcOrd="6" destOrd="0" parTransId="{14C1E64F-60F8-4B2D-AA89-846776827296}" sibTransId="{C3E42C2A-D21E-4C61-981A-B717AC7F2A84}"/>
    <dgm:cxn modelId="{05D6EF9B-9C3A-4570-8721-9F92E1A39F97}" srcId="{E4F481A7-CC31-4B10-9A8C-B564F3A85B9A}" destId="{B0ACC38D-D8AB-44C4-9195-67A33BD9D0B1}" srcOrd="1" destOrd="0" parTransId="{BC3524E1-31AE-4B54-BAB9-73E7AA0D527B}" sibTransId="{98703779-1ECE-499D-A333-7B97A7855B71}"/>
    <dgm:cxn modelId="{B4A83AA8-BE98-4F02-A0A1-1C3C3D97C76F}" srcId="{E4F481A7-CC31-4B10-9A8C-B564F3A85B9A}" destId="{A1390BC7-8F16-4596-9F3D-EB539B544885}" srcOrd="4" destOrd="0" parTransId="{531EC14E-2C55-4406-8D11-532044FCD0CB}" sibTransId="{95784932-99D4-4A89-8070-8FE93E7451A1}"/>
    <dgm:cxn modelId="{DD28DFCB-9A4C-4173-8DC4-946A6DF0E205}" type="presOf" srcId="{815684EB-E69F-4140-8F2A-C387BED51AD6}" destId="{A1CEA5B2-F72E-449B-BC6E-C0E54FBAF78D}" srcOrd="0" destOrd="0" presId="urn:microsoft.com/office/officeart/2018/2/layout/IconVerticalSolidList"/>
    <dgm:cxn modelId="{23BD5FCD-64A9-4744-AFB5-09D94C2AF90B}" type="presOf" srcId="{A1390BC7-8F16-4596-9F3D-EB539B544885}" destId="{8FC4A23A-9858-4838-AF9F-CCE251E3CEA0}" srcOrd="0" destOrd="0" presId="urn:microsoft.com/office/officeart/2018/2/layout/IconVerticalSolidList"/>
    <dgm:cxn modelId="{3BE335DE-E91B-4128-B235-D1A2BFE1CB39}" type="presOf" srcId="{E47E301E-12FB-4446-9034-4FB8C8506D03}" destId="{4B05E90B-05D4-403F-BC4B-391B70B7F92F}" srcOrd="0" destOrd="0" presId="urn:microsoft.com/office/officeart/2018/2/layout/IconVerticalSolidList"/>
    <dgm:cxn modelId="{AA65A1E2-F033-4A02-8B08-2ACFC15D1B7A}" type="presOf" srcId="{37D0C845-BC3E-47F7-AB7F-6E28CF2D2DEC}" destId="{E7689156-BA04-4381-945A-5D6C4A5C524B}" srcOrd="0" destOrd="0" presId="urn:microsoft.com/office/officeart/2018/2/layout/IconVerticalSolidList"/>
    <dgm:cxn modelId="{368FACF2-BFFC-473A-8FF5-6503C65F2753}" type="presOf" srcId="{B0ACC38D-D8AB-44C4-9195-67A33BD9D0B1}" destId="{3641D4F6-B0EF-4C0F-914D-2FCF87AFC0EC}" srcOrd="0" destOrd="0" presId="urn:microsoft.com/office/officeart/2018/2/layout/IconVerticalSolidList"/>
    <dgm:cxn modelId="{28FC96BF-56F2-4298-9D6C-D3C41AE4EE82}" type="presParOf" srcId="{F0A60E69-C1B1-4539-A066-B6EA4A9E5495}" destId="{FDFFA0DC-41C4-4BDB-BD73-96479789DCD7}" srcOrd="0" destOrd="0" presId="urn:microsoft.com/office/officeart/2018/2/layout/IconVerticalSolidList"/>
    <dgm:cxn modelId="{6287EBA2-7ABD-4B1F-A21A-35B5D983D424}" type="presParOf" srcId="{FDFFA0DC-41C4-4BDB-BD73-96479789DCD7}" destId="{31FA5FCD-7386-4C52-85A8-B8E3D0F66B40}" srcOrd="0" destOrd="0" presId="urn:microsoft.com/office/officeart/2018/2/layout/IconVerticalSolidList"/>
    <dgm:cxn modelId="{C745FAC2-39FD-44A1-B1F2-1B51E4365454}" type="presParOf" srcId="{FDFFA0DC-41C4-4BDB-BD73-96479789DCD7}" destId="{8B2BD075-EE8E-4115-A1D3-4967E852A7B6}" srcOrd="1" destOrd="0" presId="urn:microsoft.com/office/officeart/2018/2/layout/IconVerticalSolidList"/>
    <dgm:cxn modelId="{06773295-3EEE-4092-B793-76FE4C04DE74}" type="presParOf" srcId="{FDFFA0DC-41C4-4BDB-BD73-96479789DCD7}" destId="{5F094979-619F-47E7-A564-F65B0138A5DB}" srcOrd="2" destOrd="0" presId="urn:microsoft.com/office/officeart/2018/2/layout/IconVerticalSolidList"/>
    <dgm:cxn modelId="{ED5757BF-DFD6-4DA8-BEBD-4AE7362CA675}" type="presParOf" srcId="{FDFFA0DC-41C4-4BDB-BD73-96479789DCD7}" destId="{2C8CCCC6-4D35-4465-9972-12276ED93E31}" srcOrd="3" destOrd="0" presId="urn:microsoft.com/office/officeart/2018/2/layout/IconVerticalSolidList"/>
    <dgm:cxn modelId="{BE3E0511-807B-4B2C-83D7-45522BBBC5DE}" type="presParOf" srcId="{F0A60E69-C1B1-4539-A066-B6EA4A9E5495}" destId="{1FB49704-B6C4-4F33-BF00-5088F8DEEFFC}" srcOrd="1" destOrd="0" presId="urn:microsoft.com/office/officeart/2018/2/layout/IconVerticalSolidList"/>
    <dgm:cxn modelId="{0B8D20FA-2437-4DAC-A0D8-22F14051C964}" type="presParOf" srcId="{F0A60E69-C1B1-4539-A066-B6EA4A9E5495}" destId="{363938C7-DE92-469C-B2AA-9AFDF68B4B79}" srcOrd="2" destOrd="0" presId="urn:microsoft.com/office/officeart/2018/2/layout/IconVerticalSolidList"/>
    <dgm:cxn modelId="{89990C04-A572-437B-93EE-A59074DBB5B3}" type="presParOf" srcId="{363938C7-DE92-469C-B2AA-9AFDF68B4B79}" destId="{3B71E2E8-AF49-4F23-A08E-6F9E57D1E11F}" srcOrd="0" destOrd="0" presId="urn:microsoft.com/office/officeart/2018/2/layout/IconVerticalSolidList"/>
    <dgm:cxn modelId="{D3A4F2F5-1B6B-4699-878D-80FD411CF1C1}" type="presParOf" srcId="{363938C7-DE92-469C-B2AA-9AFDF68B4B79}" destId="{10B34B12-CC3E-4619-9012-E13A4B880256}" srcOrd="1" destOrd="0" presId="urn:microsoft.com/office/officeart/2018/2/layout/IconVerticalSolidList"/>
    <dgm:cxn modelId="{C113702D-43F1-428E-B265-6304E3826338}" type="presParOf" srcId="{363938C7-DE92-469C-B2AA-9AFDF68B4B79}" destId="{479C9162-EFA3-446D-8204-F58E69DB53EC}" srcOrd="2" destOrd="0" presId="urn:microsoft.com/office/officeart/2018/2/layout/IconVerticalSolidList"/>
    <dgm:cxn modelId="{70BB40A2-6425-48E8-9A16-35BDC4A72AA7}" type="presParOf" srcId="{363938C7-DE92-469C-B2AA-9AFDF68B4B79}" destId="{3641D4F6-B0EF-4C0F-914D-2FCF87AFC0EC}" srcOrd="3" destOrd="0" presId="urn:microsoft.com/office/officeart/2018/2/layout/IconVerticalSolidList"/>
    <dgm:cxn modelId="{1C8650E6-E563-4070-BBEF-D0206B8348E6}" type="presParOf" srcId="{F0A60E69-C1B1-4539-A066-B6EA4A9E5495}" destId="{3556B48C-BABC-41B7-A4A0-E64639D6F46C}" srcOrd="3" destOrd="0" presId="urn:microsoft.com/office/officeart/2018/2/layout/IconVerticalSolidList"/>
    <dgm:cxn modelId="{E41522DA-F5D2-4AB5-A61F-C7437A623390}" type="presParOf" srcId="{F0A60E69-C1B1-4539-A066-B6EA4A9E5495}" destId="{AAF64B4A-7202-4FD6-A016-CF170B7730BE}" srcOrd="4" destOrd="0" presId="urn:microsoft.com/office/officeart/2018/2/layout/IconVerticalSolidList"/>
    <dgm:cxn modelId="{7C1396BC-B948-4D4A-AF15-D1FCF30FE8D7}" type="presParOf" srcId="{AAF64B4A-7202-4FD6-A016-CF170B7730BE}" destId="{8E32F40F-704B-4322-8720-762CBBAEDD38}" srcOrd="0" destOrd="0" presId="urn:microsoft.com/office/officeart/2018/2/layout/IconVerticalSolidList"/>
    <dgm:cxn modelId="{10A6229F-5C44-4AFE-B329-02413954AF3C}" type="presParOf" srcId="{AAF64B4A-7202-4FD6-A016-CF170B7730BE}" destId="{D7DD9159-1B0C-424A-B92C-99F7C748E490}" srcOrd="1" destOrd="0" presId="urn:microsoft.com/office/officeart/2018/2/layout/IconVerticalSolidList"/>
    <dgm:cxn modelId="{46ECB76E-7DFE-46E9-9DB2-1908E1C03685}" type="presParOf" srcId="{AAF64B4A-7202-4FD6-A016-CF170B7730BE}" destId="{FF50A020-9E22-4FB6-974F-2C88AE144339}" srcOrd="2" destOrd="0" presId="urn:microsoft.com/office/officeart/2018/2/layout/IconVerticalSolidList"/>
    <dgm:cxn modelId="{3F64772F-BC34-466A-9543-1D87A5403DDE}" type="presParOf" srcId="{AAF64B4A-7202-4FD6-A016-CF170B7730BE}" destId="{E7689156-BA04-4381-945A-5D6C4A5C524B}" srcOrd="3" destOrd="0" presId="urn:microsoft.com/office/officeart/2018/2/layout/IconVerticalSolidList"/>
    <dgm:cxn modelId="{21027900-CF6A-4A44-819F-4C6145353AA5}" type="presParOf" srcId="{F0A60E69-C1B1-4539-A066-B6EA4A9E5495}" destId="{2E63193B-0FAA-42E6-BEF1-E33E051B879D}" srcOrd="5" destOrd="0" presId="urn:microsoft.com/office/officeart/2018/2/layout/IconVerticalSolidList"/>
    <dgm:cxn modelId="{A2DFAB3B-613E-4420-ADB2-22E7A718BA51}" type="presParOf" srcId="{F0A60E69-C1B1-4539-A066-B6EA4A9E5495}" destId="{4D7339D8-3665-44DD-8B63-E3F196574665}" srcOrd="6" destOrd="0" presId="urn:microsoft.com/office/officeart/2018/2/layout/IconVerticalSolidList"/>
    <dgm:cxn modelId="{0B6D77FA-0C4A-49CC-83DF-9E076B880B1A}" type="presParOf" srcId="{4D7339D8-3665-44DD-8B63-E3F196574665}" destId="{C5858C8E-4324-4AA0-A545-F2B622E20FEA}" srcOrd="0" destOrd="0" presId="urn:microsoft.com/office/officeart/2018/2/layout/IconVerticalSolidList"/>
    <dgm:cxn modelId="{E1C9DE64-DA38-494F-903B-4749E2EF0FB2}" type="presParOf" srcId="{4D7339D8-3665-44DD-8B63-E3F196574665}" destId="{B10CBF49-54DD-4A87-BDF5-41E31A439865}" srcOrd="1" destOrd="0" presId="urn:microsoft.com/office/officeart/2018/2/layout/IconVerticalSolidList"/>
    <dgm:cxn modelId="{4FBFC180-A401-4E1F-9C41-4C51ABD57E88}" type="presParOf" srcId="{4D7339D8-3665-44DD-8B63-E3F196574665}" destId="{8C9A5CB1-E4A0-400A-90C0-B8EEE3AA0F1E}" srcOrd="2" destOrd="0" presId="urn:microsoft.com/office/officeart/2018/2/layout/IconVerticalSolidList"/>
    <dgm:cxn modelId="{80B6A8C8-C14B-4B00-8083-85F1BEA300BA}" type="presParOf" srcId="{4D7339D8-3665-44DD-8B63-E3F196574665}" destId="{4B05E90B-05D4-403F-BC4B-391B70B7F92F}" srcOrd="3" destOrd="0" presId="urn:microsoft.com/office/officeart/2018/2/layout/IconVerticalSolidList"/>
    <dgm:cxn modelId="{CFD22443-9B79-47AD-8F03-594B9ACB2CA6}" type="presParOf" srcId="{F0A60E69-C1B1-4539-A066-B6EA4A9E5495}" destId="{94669ECC-57BD-4316-BF4A-06B40201C302}" srcOrd="7" destOrd="0" presId="urn:microsoft.com/office/officeart/2018/2/layout/IconVerticalSolidList"/>
    <dgm:cxn modelId="{1F3617FA-FA7B-4C60-B223-5577F302C7CC}" type="presParOf" srcId="{F0A60E69-C1B1-4539-A066-B6EA4A9E5495}" destId="{8E371085-BDCB-4FF2-B65E-3ED94EB2A6C7}" srcOrd="8" destOrd="0" presId="urn:microsoft.com/office/officeart/2018/2/layout/IconVerticalSolidList"/>
    <dgm:cxn modelId="{CA4F66A6-7D46-4CB7-99E4-598949DFF768}" type="presParOf" srcId="{8E371085-BDCB-4FF2-B65E-3ED94EB2A6C7}" destId="{DD457B2F-9307-4F97-8BD6-9C8DF4ADBAF5}" srcOrd="0" destOrd="0" presId="urn:microsoft.com/office/officeart/2018/2/layout/IconVerticalSolidList"/>
    <dgm:cxn modelId="{0E9CA0AA-A7D3-450B-B487-1E4F8BE951D1}" type="presParOf" srcId="{8E371085-BDCB-4FF2-B65E-3ED94EB2A6C7}" destId="{67391646-2D61-42C2-840B-B7E7DD79506B}" srcOrd="1" destOrd="0" presId="urn:microsoft.com/office/officeart/2018/2/layout/IconVerticalSolidList"/>
    <dgm:cxn modelId="{4C5AA8BF-DCAF-4DBA-8103-E363B4E9A6B3}" type="presParOf" srcId="{8E371085-BDCB-4FF2-B65E-3ED94EB2A6C7}" destId="{F67E51DB-7DE9-46D7-ADD8-9828B87EAE00}" srcOrd="2" destOrd="0" presId="urn:microsoft.com/office/officeart/2018/2/layout/IconVerticalSolidList"/>
    <dgm:cxn modelId="{CA7CC827-4E80-425A-B185-066FDF88BFB5}" type="presParOf" srcId="{8E371085-BDCB-4FF2-B65E-3ED94EB2A6C7}" destId="{8FC4A23A-9858-4838-AF9F-CCE251E3CEA0}" srcOrd="3" destOrd="0" presId="urn:microsoft.com/office/officeart/2018/2/layout/IconVerticalSolidList"/>
    <dgm:cxn modelId="{245B8D2E-0539-4FE1-86DB-DA7F2E6DBF55}" type="presParOf" srcId="{F0A60E69-C1B1-4539-A066-B6EA4A9E5495}" destId="{ABCE13FE-B769-49B4-8784-EA3F1A657D12}" srcOrd="9" destOrd="0" presId="urn:microsoft.com/office/officeart/2018/2/layout/IconVerticalSolidList"/>
    <dgm:cxn modelId="{A6B6A998-E3DF-4D3E-BE8B-921472FBDD14}" type="presParOf" srcId="{F0A60E69-C1B1-4539-A066-B6EA4A9E5495}" destId="{B57A33B1-DB13-4331-A30E-D1F12CA486E5}" srcOrd="10" destOrd="0" presId="urn:microsoft.com/office/officeart/2018/2/layout/IconVerticalSolidList"/>
    <dgm:cxn modelId="{97F5D890-D13B-40CA-ABA2-DBDC1B8402D7}" type="presParOf" srcId="{B57A33B1-DB13-4331-A30E-D1F12CA486E5}" destId="{EF0A69C6-E360-43ED-9AFC-C72FE6FD351E}" srcOrd="0" destOrd="0" presId="urn:microsoft.com/office/officeart/2018/2/layout/IconVerticalSolidList"/>
    <dgm:cxn modelId="{9DA35049-839A-44FE-AE0B-439F939D2AB3}" type="presParOf" srcId="{B57A33B1-DB13-4331-A30E-D1F12CA486E5}" destId="{42FE8F4C-A2C7-4AD8-8679-4FEA017887F6}" srcOrd="1" destOrd="0" presId="urn:microsoft.com/office/officeart/2018/2/layout/IconVerticalSolidList"/>
    <dgm:cxn modelId="{B0706035-F87C-42E7-BC98-90C629E9E762}" type="presParOf" srcId="{B57A33B1-DB13-4331-A30E-D1F12CA486E5}" destId="{80D99538-E532-4B3B-8232-1F04B3C51269}" srcOrd="2" destOrd="0" presId="urn:microsoft.com/office/officeart/2018/2/layout/IconVerticalSolidList"/>
    <dgm:cxn modelId="{FC717B92-551E-44C8-8103-36B617D47FC9}" type="presParOf" srcId="{B57A33B1-DB13-4331-A30E-D1F12CA486E5}" destId="{A1CEA5B2-F72E-449B-BC6E-C0E54FBAF78D}" srcOrd="3" destOrd="0" presId="urn:microsoft.com/office/officeart/2018/2/layout/IconVerticalSolidList"/>
    <dgm:cxn modelId="{9224F698-D0B1-4DDC-B549-09A5F09D1521}" type="presParOf" srcId="{F0A60E69-C1B1-4539-A066-B6EA4A9E5495}" destId="{82F7520B-6086-4FD0-BC9E-24352C7ED3A4}" srcOrd="11" destOrd="0" presId="urn:microsoft.com/office/officeart/2018/2/layout/IconVerticalSolidList"/>
    <dgm:cxn modelId="{A1FD1800-07FA-424C-9D67-1098F1BD6CD4}" type="presParOf" srcId="{F0A60E69-C1B1-4539-A066-B6EA4A9E5495}" destId="{B43BBBBF-84EB-4AB3-BDE9-29528E4669E9}" srcOrd="12" destOrd="0" presId="urn:microsoft.com/office/officeart/2018/2/layout/IconVerticalSolidList"/>
    <dgm:cxn modelId="{BB203F13-1D4D-430A-A77A-8AA01C99E92A}" type="presParOf" srcId="{B43BBBBF-84EB-4AB3-BDE9-29528E4669E9}" destId="{5A940C3E-A453-438A-9528-C31E329327EE}" srcOrd="0" destOrd="0" presId="urn:microsoft.com/office/officeart/2018/2/layout/IconVerticalSolidList"/>
    <dgm:cxn modelId="{AC9723B0-5001-477A-9757-7B77451B744C}" type="presParOf" srcId="{B43BBBBF-84EB-4AB3-BDE9-29528E4669E9}" destId="{6649734F-0874-44AD-BAD7-A695CF0C1B49}" srcOrd="1" destOrd="0" presId="urn:microsoft.com/office/officeart/2018/2/layout/IconVerticalSolidList"/>
    <dgm:cxn modelId="{7F51DE27-1BB6-4C6B-B4A6-E011D2FAB0AB}" type="presParOf" srcId="{B43BBBBF-84EB-4AB3-BDE9-29528E4669E9}" destId="{B2E25D80-C5E2-4F7D-8A4E-446BBD8D5FBD}" srcOrd="2" destOrd="0" presId="urn:microsoft.com/office/officeart/2018/2/layout/IconVerticalSolidList"/>
    <dgm:cxn modelId="{0FDD0D91-5B0D-466D-AC83-0946855C3CC5}" type="presParOf" srcId="{B43BBBBF-84EB-4AB3-BDE9-29528E4669E9}" destId="{C0EC6815-3689-4DAF-989A-771045A365C8}" srcOrd="3" destOrd="0" presId="urn:microsoft.com/office/officeart/2018/2/layout/IconVerticalSolidList"/>
    <dgm:cxn modelId="{B93D2ADE-E1EF-4A81-8965-D2333FC7B770}" type="presParOf" srcId="{F0A60E69-C1B1-4539-A066-B6EA4A9E5495}" destId="{B1BE9638-8E27-43A2-BDA2-913EB507B258}" srcOrd="13" destOrd="0" presId="urn:microsoft.com/office/officeart/2018/2/layout/IconVerticalSolidList"/>
    <dgm:cxn modelId="{9D5BB276-DBE2-40B6-BAA6-3C0AA119750C}" type="presParOf" srcId="{F0A60E69-C1B1-4539-A066-B6EA4A9E5495}" destId="{850AC6CA-1468-44AC-BDD0-4845B187AD52}" srcOrd="14" destOrd="0" presId="urn:microsoft.com/office/officeart/2018/2/layout/IconVerticalSolidList"/>
    <dgm:cxn modelId="{5F3CF864-0817-41E1-AAAF-BEB68B84F27D}" type="presParOf" srcId="{850AC6CA-1468-44AC-BDD0-4845B187AD52}" destId="{AAFB2E60-1415-45C1-85C9-05A98F2BE82C}" srcOrd="0" destOrd="0" presId="urn:microsoft.com/office/officeart/2018/2/layout/IconVerticalSolidList"/>
    <dgm:cxn modelId="{A733A736-891A-4A05-9950-27EAD500CC00}" type="presParOf" srcId="{850AC6CA-1468-44AC-BDD0-4845B187AD52}" destId="{0DF7A01C-0B29-43FC-921B-ED65D3ADBFD4}" srcOrd="1" destOrd="0" presId="urn:microsoft.com/office/officeart/2018/2/layout/IconVerticalSolidList"/>
    <dgm:cxn modelId="{AD2D6CF5-F7CA-4EFB-8DE6-72F0999A3870}" type="presParOf" srcId="{850AC6CA-1468-44AC-BDD0-4845B187AD52}" destId="{F06D64C3-04B8-41D1-8184-134AA0462538}" srcOrd="2" destOrd="0" presId="urn:microsoft.com/office/officeart/2018/2/layout/IconVerticalSolidList"/>
    <dgm:cxn modelId="{87141D62-63AB-44B9-AA18-FE094158D921}" type="presParOf" srcId="{850AC6CA-1468-44AC-BDD0-4845B187AD52}" destId="{001372C1-2A80-4F19-A258-AC51BD00F97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A5FCD-7386-4C52-85A8-B8E3D0F66B40}">
      <dsp:nvSpPr>
        <dsp:cNvPr id="0" name=""/>
        <dsp:cNvSpPr/>
      </dsp:nvSpPr>
      <dsp:spPr>
        <a:xfrm>
          <a:off x="0" y="566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BD075-EE8E-4115-A1D3-4967E852A7B6}">
      <dsp:nvSpPr>
        <dsp:cNvPr id="0" name=""/>
        <dsp:cNvSpPr/>
      </dsp:nvSpPr>
      <dsp:spPr>
        <a:xfrm>
          <a:off x="143833" y="107549"/>
          <a:ext cx="261515" cy="2615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8CCCC6-4D35-4465-9972-12276ED93E31}">
      <dsp:nvSpPr>
        <dsp:cNvPr id="0" name=""/>
        <dsp:cNvSpPr/>
      </dsp:nvSpPr>
      <dsp:spPr>
        <a:xfrm>
          <a:off x="549182" y="566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Friendly – unfriendly</a:t>
          </a:r>
        </a:p>
      </dsp:txBody>
      <dsp:txXfrm>
        <a:off x="549182" y="566"/>
        <a:ext cx="3885895" cy="475482"/>
      </dsp:txXfrm>
    </dsp:sp>
    <dsp:sp modelId="{3B71E2E8-AF49-4F23-A08E-6F9E57D1E11F}">
      <dsp:nvSpPr>
        <dsp:cNvPr id="0" name=""/>
        <dsp:cNvSpPr/>
      </dsp:nvSpPr>
      <dsp:spPr>
        <a:xfrm>
          <a:off x="0" y="594919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34B12-CC3E-4619-9012-E13A4B880256}">
      <dsp:nvSpPr>
        <dsp:cNvPr id="0" name=""/>
        <dsp:cNvSpPr/>
      </dsp:nvSpPr>
      <dsp:spPr>
        <a:xfrm>
          <a:off x="143833" y="701902"/>
          <a:ext cx="261515" cy="2615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1D4F6-B0EF-4C0F-914D-2FCF87AFC0EC}">
      <dsp:nvSpPr>
        <dsp:cNvPr id="0" name=""/>
        <dsp:cNvSpPr/>
      </dsp:nvSpPr>
      <dsp:spPr>
        <a:xfrm>
          <a:off x="549182" y="594919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Kind-unkind</a:t>
          </a:r>
        </a:p>
      </dsp:txBody>
      <dsp:txXfrm>
        <a:off x="549182" y="594919"/>
        <a:ext cx="3885895" cy="475482"/>
      </dsp:txXfrm>
    </dsp:sp>
    <dsp:sp modelId="{8E32F40F-704B-4322-8720-762CBBAEDD38}">
      <dsp:nvSpPr>
        <dsp:cNvPr id="0" name=""/>
        <dsp:cNvSpPr/>
      </dsp:nvSpPr>
      <dsp:spPr>
        <a:xfrm>
          <a:off x="0" y="1189272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DD9159-1B0C-424A-B92C-99F7C748E490}">
      <dsp:nvSpPr>
        <dsp:cNvPr id="0" name=""/>
        <dsp:cNvSpPr/>
      </dsp:nvSpPr>
      <dsp:spPr>
        <a:xfrm>
          <a:off x="143833" y="1296256"/>
          <a:ext cx="261515" cy="26151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89156-BA04-4381-945A-5D6C4A5C524B}">
      <dsp:nvSpPr>
        <dsp:cNvPr id="0" name=""/>
        <dsp:cNvSpPr/>
      </dsp:nvSpPr>
      <dsp:spPr>
        <a:xfrm>
          <a:off x="549182" y="1189272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Happy-  unhappy</a:t>
          </a:r>
        </a:p>
      </dsp:txBody>
      <dsp:txXfrm>
        <a:off x="549182" y="1189272"/>
        <a:ext cx="3885895" cy="475482"/>
      </dsp:txXfrm>
    </dsp:sp>
    <dsp:sp modelId="{C5858C8E-4324-4AA0-A545-F2B622E20FEA}">
      <dsp:nvSpPr>
        <dsp:cNvPr id="0" name=""/>
        <dsp:cNvSpPr/>
      </dsp:nvSpPr>
      <dsp:spPr>
        <a:xfrm>
          <a:off x="0" y="1783626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CBF49-54DD-4A87-BDF5-41E31A439865}">
      <dsp:nvSpPr>
        <dsp:cNvPr id="0" name=""/>
        <dsp:cNvSpPr/>
      </dsp:nvSpPr>
      <dsp:spPr>
        <a:xfrm>
          <a:off x="143833" y="1890609"/>
          <a:ext cx="261515" cy="26151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5E90B-05D4-403F-BC4B-391B70B7F92F}">
      <dsp:nvSpPr>
        <dsp:cNvPr id="0" name=""/>
        <dsp:cNvSpPr/>
      </dsp:nvSpPr>
      <dsp:spPr>
        <a:xfrm>
          <a:off x="549182" y="1783626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Comfortable  - uncomfortable</a:t>
          </a:r>
        </a:p>
      </dsp:txBody>
      <dsp:txXfrm>
        <a:off x="549182" y="1783626"/>
        <a:ext cx="3885895" cy="475482"/>
      </dsp:txXfrm>
    </dsp:sp>
    <dsp:sp modelId="{DD457B2F-9307-4F97-8BD6-9C8DF4ADBAF5}">
      <dsp:nvSpPr>
        <dsp:cNvPr id="0" name=""/>
        <dsp:cNvSpPr/>
      </dsp:nvSpPr>
      <dsp:spPr>
        <a:xfrm>
          <a:off x="0" y="2377979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391646-2D61-42C2-840B-B7E7DD79506B}">
      <dsp:nvSpPr>
        <dsp:cNvPr id="0" name=""/>
        <dsp:cNvSpPr/>
      </dsp:nvSpPr>
      <dsp:spPr>
        <a:xfrm>
          <a:off x="143833" y="2484962"/>
          <a:ext cx="261515" cy="26151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C4A23A-9858-4838-AF9F-CCE251E3CEA0}">
      <dsp:nvSpPr>
        <dsp:cNvPr id="0" name=""/>
        <dsp:cNvSpPr/>
      </dsp:nvSpPr>
      <dsp:spPr>
        <a:xfrm>
          <a:off x="549182" y="2377979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Easy-uneasy</a:t>
          </a:r>
        </a:p>
      </dsp:txBody>
      <dsp:txXfrm>
        <a:off x="549182" y="2377979"/>
        <a:ext cx="3885895" cy="475482"/>
      </dsp:txXfrm>
    </dsp:sp>
    <dsp:sp modelId="{EF0A69C6-E360-43ED-9AFC-C72FE6FD351E}">
      <dsp:nvSpPr>
        <dsp:cNvPr id="0" name=""/>
        <dsp:cNvSpPr/>
      </dsp:nvSpPr>
      <dsp:spPr>
        <a:xfrm>
          <a:off x="0" y="2972332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FE8F4C-A2C7-4AD8-8679-4FEA017887F6}">
      <dsp:nvSpPr>
        <dsp:cNvPr id="0" name=""/>
        <dsp:cNvSpPr/>
      </dsp:nvSpPr>
      <dsp:spPr>
        <a:xfrm>
          <a:off x="143833" y="3079316"/>
          <a:ext cx="261515" cy="26151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CEA5B2-F72E-449B-BC6E-C0E54FBAF78D}">
      <dsp:nvSpPr>
        <dsp:cNvPr id="0" name=""/>
        <dsp:cNvSpPr/>
      </dsp:nvSpPr>
      <dsp:spPr>
        <a:xfrm>
          <a:off x="549182" y="2972332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Important – unimportant</a:t>
          </a:r>
        </a:p>
      </dsp:txBody>
      <dsp:txXfrm>
        <a:off x="549182" y="2972332"/>
        <a:ext cx="3885895" cy="475482"/>
      </dsp:txXfrm>
    </dsp:sp>
    <dsp:sp modelId="{5A940C3E-A453-438A-9528-C31E329327EE}">
      <dsp:nvSpPr>
        <dsp:cNvPr id="0" name=""/>
        <dsp:cNvSpPr/>
      </dsp:nvSpPr>
      <dsp:spPr>
        <a:xfrm>
          <a:off x="0" y="3566685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9734F-0874-44AD-BAD7-A695CF0C1B49}">
      <dsp:nvSpPr>
        <dsp:cNvPr id="0" name=""/>
        <dsp:cNvSpPr/>
      </dsp:nvSpPr>
      <dsp:spPr>
        <a:xfrm>
          <a:off x="143833" y="3673669"/>
          <a:ext cx="261515" cy="261515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C6815-3689-4DAF-989A-771045A365C8}">
      <dsp:nvSpPr>
        <dsp:cNvPr id="0" name=""/>
        <dsp:cNvSpPr/>
      </dsp:nvSpPr>
      <dsp:spPr>
        <a:xfrm>
          <a:off x="549182" y="3566685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True – untrue</a:t>
          </a:r>
        </a:p>
      </dsp:txBody>
      <dsp:txXfrm>
        <a:off x="549182" y="3566685"/>
        <a:ext cx="3885895" cy="475482"/>
      </dsp:txXfrm>
    </dsp:sp>
    <dsp:sp modelId="{AAFB2E60-1415-45C1-85C9-05A98F2BE82C}">
      <dsp:nvSpPr>
        <dsp:cNvPr id="0" name=""/>
        <dsp:cNvSpPr/>
      </dsp:nvSpPr>
      <dsp:spPr>
        <a:xfrm>
          <a:off x="0" y="4161039"/>
          <a:ext cx="4435078" cy="47548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F7A01C-0B29-43FC-921B-ED65D3ADBFD4}">
      <dsp:nvSpPr>
        <dsp:cNvPr id="0" name=""/>
        <dsp:cNvSpPr/>
      </dsp:nvSpPr>
      <dsp:spPr>
        <a:xfrm>
          <a:off x="143833" y="4268022"/>
          <a:ext cx="261515" cy="261515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1372C1-2A80-4F19-A258-AC51BD00F970}">
      <dsp:nvSpPr>
        <dsp:cNvPr id="0" name=""/>
        <dsp:cNvSpPr/>
      </dsp:nvSpPr>
      <dsp:spPr>
        <a:xfrm>
          <a:off x="549182" y="4161039"/>
          <a:ext cx="3885895" cy="475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322" tIns="50322" rIns="50322" bIns="5032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Interesting - uninteresting</a:t>
          </a:r>
        </a:p>
      </dsp:txBody>
      <dsp:txXfrm>
        <a:off x="549182" y="4161039"/>
        <a:ext cx="3885895" cy="475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303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46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63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978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160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594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85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22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51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9716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75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71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69834E-5EEE-4D61-833E-0492889645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E5D9BA-46E7-4BFA-9C74-75495BF6F5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033D76-5800-44B6-AFE9-EE2106935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498" y="638508"/>
            <a:ext cx="8179004" cy="4843439"/>
          </a:xfrm>
          <a:prstGeom prst="rect">
            <a:avLst/>
          </a:prstGeom>
          <a:gradFill>
            <a:gsLst>
              <a:gs pos="0">
                <a:srgbClr val="000001"/>
              </a:gs>
              <a:gs pos="100000">
                <a:srgbClr val="191919"/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2D6F85-FFBA-4F81-AEE5-AAA17CB7AA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2653" y="865667"/>
            <a:ext cx="7838694" cy="4389120"/>
          </a:xfrm>
          <a:prstGeom prst="rect">
            <a:avLst/>
          </a:prstGeom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1003">
            <a:schemeClr val="lt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B31514-E6DF-4357-9EEA-EFB798308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6097" y="1030259"/>
            <a:ext cx="7591806" cy="4059936"/>
          </a:xfrm>
          <a:prstGeom prst="rect">
            <a:avLst/>
          </a:prstGeom>
          <a:ln>
            <a:solidFill>
              <a:srgbClr val="949494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45A174-2232-45D3-B2B9-2EFF58474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803" y="1584552"/>
            <a:ext cx="6824441" cy="2537251"/>
          </a:xfrm>
        </p:spPr>
        <p:txBody>
          <a:bodyPr anchor="ctr">
            <a:normAutofit/>
          </a:bodyPr>
          <a:lstStyle/>
          <a:p>
            <a:pPr algn="ctr"/>
            <a:r>
              <a:rPr lang="ru-RU">
                <a:solidFill>
                  <a:srgbClr val="454545"/>
                </a:solidFill>
              </a:rPr>
              <a:t>СЛОВА С ПРОТИВОПОЛОЖНЫМ ЗНАЧЕНИЕМ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21A69A-CF7E-4350-8AC6-9F3423A8FB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1529" y="4133234"/>
            <a:ext cx="6840715" cy="744373"/>
          </a:xfrm>
        </p:spPr>
        <p:txBody>
          <a:bodyPr>
            <a:normAutofit/>
          </a:bodyPr>
          <a:lstStyle/>
          <a:p>
            <a:pPr algn="ctr"/>
            <a:r>
              <a:rPr lang="ru-RU">
                <a:solidFill>
                  <a:schemeClr val="accent1"/>
                </a:solidFill>
              </a:rPr>
              <a:t>С ПРИСТАВКОЙ </a:t>
            </a:r>
            <a:r>
              <a:rPr lang="en-US">
                <a:solidFill>
                  <a:schemeClr val="accent1"/>
                </a:solidFill>
              </a:rPr>
              <a:t>UN</a:t>
            </a:r>
            <a:endParaRPr lang="ru-RU">
              <a:solidFill>
                <a:schemeClr val="accent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C401D57-600A-4C91-AC9A-14CA1ED6F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2BDC66-00FA-4A3F-9BC7-BE05FF7705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9650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CABCAE3-64FC-4149-819F-2C1812824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2FDCFE-9AD2-4D8A-8CBF-B3AA37EBF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D463FC-4CA8-4FF4-85A3-AF9F4B98D2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CF35C3-8B44-4F4B-BD25-4C01823DB2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813335" y="3528542"/>
            <a:ext cx="647780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FA7AD0A-1871-4DF8-9235-F49D0513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B04CFB-FAE5-47DD-9B3E-4E9BA7A89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C4B17-FEEE-4609-9D8E-06ED5B57A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75" y="1474969"/>
            <a:ext cx="2117940" cy="1868760"/>
          </a:xfrm>
        </p:spPr>
        <p:txBody>
          <a:bodyPr vert="horz" lIns="91440" tIns="45720" rIns="91440" bIns="0" rtlCol="0" anchor="b">
            <a:normAutofit/>
          </a:bodyPr>
          <a:lstStyle/>
          <a:p>
            <a:pPr defTabSz="914400"/>
            <a:r>
              <a:rPr lang="en-US" sz="2900"/>
              <a:t>ДОМАШНЕЕ ЗАДАНИЕ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E68D41B-9286-479F-9AB7-678C8E348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4475" y="3528543"/>
            <a:ext cx="211794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ACF89C-CFC3-4D68-B3C4-2BEFB7BBE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984541" y="482171"/>
            <a:ext cx="5670087" cy="5149101"/>
            <a:chOff x="3979389" y="482171"/>
            <a:chExt cx="7560115" cy="514910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B770B7D-3C5C-4682-8DF0-20783592F3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79389" y="482171"/>
              <a:ext cx="7560115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893E11-7EC1-4EB6-A2A8-0B693F8FE5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292448" y="812507"/>
              <a:ext cx="692827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22F7FD7-8884-4FD5-95AB-0B5C6033AD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1615" y="977965"/>
            <a:ext cx="4961686" cy="4135339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2931786-2582-4E2B-A4F8-6B333B69FD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780" y="1417835"/>
            <a:ext cx="4712189" cy="326319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6EFE474-4FE0-4E8F-8F09-5ED2C9E76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F8B8C81-54DC-4AF5-B682-3A2C70A6B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793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D32A60-013B-47A8-8833-D24240809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27932B-B694-4C4C-90D7-A0333A7C58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4311C-F5AA-43B1-BB9D-FCDE498D9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2303047"/>
            <a:ext cx="2454070" cy="2674198"/>
          </a:xfrm>
        </p:spPr>
        <p:txBody>
          <a:bodyPr anchor="t">
            <a:normAutofit/>
          </a:bodyPr>
          <a:lstStyle/>
          <a:p>
            <a:r>
              <a:rPr lang="ru-RU" sz="3000"/>
              <a:t>Слова с приставкой </a:t>
            </a:r>
            <a:r>
              <a:rPr lang="en-US" sz="3000"/>
              <a:t>Un - </a:t>
            </a:r>
            <a:endParaRPr lang="ru-RU" sz="30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EBB0476-5CF0-4F44-8D68-5D42D7AEE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8684" y="2146542"/>
            <a:ext cx="245407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9DA474E-6B91-4200-840F-0257B23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685" y="3122496"/>
            <a:ext cx="264761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F63C9AD-AE6E-4512-8171-91612E84C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E1A49CE-B63D-457A-A180-1C883E1A6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2CFED302-5D15-4DCE-9B14-4179469787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45914"/>
              </p:ext>
            </p:extLst>
          </p:nvPr>
        </p:nvGraphicFramePr>
        <p:xfrm>
          <a:off x="3856434" y="803275"/>
          <a:ext cx="4435078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1983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D6EDB49-211E-499D-9A08-6C5FF3D06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F9F37E-D3CF-4F3D-96C2-25307819D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9144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FFF17D-767C-40E7-8C89-962F1F54B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498" y="638508"/>
            <a:ext cx="8179004" cy="4843439"/>
          </a:xfrm>
          <a:prstGeom prst="rect">
            <a:avLst/>
          </a:prstGeom>
          <a:gradFill>
            <a:gsLst>
              <a:gs pos="0">
                <a:srgbClr val="000001"/>
              </a:gs>
              <a:gs pos="100000">
                <a:srgbClr val="191919"/>
              </a:gs>
            </a:gsLst>
          </a:gradFill>
          <a:ln w="76200" cmpd="sng">
            <a:noFill/>
            <a:miter lim="800000"/>
          </a:ln>
          <a:effectLst>
            <a:outerShdw blurRad="127000" dist="228600" dir="4740000" sx="98000" sy="98000" algn="tl" rotWithShape="0">
              <a:srgbClr val="000000">
                <a:alpha val="34000"/>
              </a:srgb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9F39E1-619D-4D9E-8823-8BD8CC3206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2653" y="865667"/>
            <a:ext cx="7838694" cy="4389120"/>
          </a:xfrm>
          <a:prstGeom prst="rect">
            <a:avLst/>
          </a:prstGeom>
          <a:ln w="50800" cmpd="sng">
            <a:solidFill>
              <a:srgbClr val="191919"/>
            </a:solidFill>
            <a:miter lim="800000"/>
          </a:ln>
          <a:effectLst>
            <a:innerShdw blurRad="63500" dist="88900" dir="14100000">
              <a:srgbClr val="000000">
                <a:alpha val="30000"/>
              </a:srgb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1003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8C53F47-DF50-454F-A5A6-6B969748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6097" y="1030259"/>
            <a:ext cx="7591806" cy="4059936"/>
          </a:xfrm>
          <a:prstGeom prst="rect">
            <a:avLst/>
          </a:prstGeom>
          <a:noFill/>
          <a:ln>
            <a:solidFill>
              <a:srgbClr val="4545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739A3E-690E-4421-B8FE-15EDA315A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684" y="1376053"/>
            <a:ext cx="7054418" cy="1002990"/>
          </a:xfrm>
        </p:spPr>
        <p:txBody>
          <a:bodyPr anchor="ctr">
            <a:normAutofit/>
          </a:bodyPr>
          <a:lstStyle/>
          <a:p>
            <a:r>
              <a:rPr lang="ru-RU" dirty="0"/>
              <a:t>Слова, к которым нельзя прибавить приставку </a:t>
            </a:r>
            <a:r>
              <a:rPr lang="en-US" dirty="0"/>
              <a:t>UN-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B14D38-341C-4A9D-B449-942ECFDC6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8684" y="2464991"/>
            <a:ext cx="7054418" cy="2403571"/>
          </a:xfrm>
        </p:spPr>
        <p:txBody>
          <a:bodyPr>
            <a:normAutofit/>
          </a:bodyPr>
          <a:lstStyle/>
          <a:p>
            <a:r>
              <a:rPr lang="en-US" dirty="0"/>
              <a:t>Rich – poor</a:t>
            </a:r>
          </a:p>
          <a:p>
            <a:r>
              <a:rPr lang="en-US" dirty="0"/>
              <a:t>Long – short</a:t>
            </a:r>
          </a:p>
          <a:p>
            <a:r>
              <a:rPr lang="en-US" dirty="0"/>
              <a:t>Cheap-expensive</a:t>
            </a:r>
          </a:p>
          <a:p>
            <a:r>
              <a:rPr lang="en-US" dirty="0"/>
              <a:t>Fast - slow</a:t>
            </a:r>
          </a:p>
          <a:p>
            <a:endParaRPr lang="en-US" dirty="0"/>
          </a:p>
          <a:p>
            <a:endParaRPr lang="ru-RU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26901A-BC62-4A3A-A07A-65E1F3DDD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9144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9746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51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Gill Sans MT</vt:lpstr>
      <vt:lpstr>Галерея</vt:lpstr>
      <vt:lpstr>СЛОВА С ПРОТИВОПОЛОЖНЫМ ЗНАЧЕНИЕМ</vt:lpstr>
      <vt:lpstr>ДОМАШНЕЕ ЗАДАНИЕ</vt:lpstr>
      <vt:lpstr>Слова с приставкой Un - </vt:lpstr>
      <vt:lpstr>Слова, к которым нельзя прибавить приставку UN-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 С ПРОТИВОПОЛОЖНЫМ ЗНАЧЕНИЕМ</dc:title>
  <dc:creator>Наталия Аксенова</dc:creator>
  <cp:lastModifiedBy>Наталия Аксенова</cp:lastModifiedBy>
  <cp:revision>2</cp:revision>
  <dcterms:created xsi:type="dcterms:W3CDTF">2020-04-30T05:35:49Z</dcterms:created>
  <dcterms:modified xsi:type="dcterms:W3CDTF">2020-04-30T06:38:55Z</dcterms:modified>
</cp:coreProperties>
</file>