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5" r:id="rId2"/>
    <p:sldId id="286" r:id="rId3"/>
    <p:sldId id="289" r:id="rId4"/>
    <p:sldId id="290" r:id="rId5"/>
    <p:sldId id="300" r:id="rId6"/>
    <p:sldId id="301" r:id="rId7"/>
    <p:sldId id="302" r:id="rId8"/>
    <p:sldId id="303" r:id="rId9"/>
    <p:sldId id="291" r:id="rId10"/>
    <p:sldId id="299" r:id="rId11"/>
    <p:sldId id="298" r:id="rId12"/>
    <p:sldId id="292" r:id="rId13"/>
    <p:sldId id="293" r:id="rId14"/>
    <p:sldId id="294" r:id="rId15"/>
    <p:sldId id="310" r:id="rId16"/>
    <p:sldId id="311" r:id="rId17"/>
    <p:sldId id="312" r:id="rId18"/>
    <p:sldId id="313" r:id="rId19"/>
    <p:sldId id="31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689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659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26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236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279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42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38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063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473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224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518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0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56" y="2371535"/>
            <a:ext cx="6531088" cy="4351338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503548" y="218364"/>
            <a:ext cx="8136904" cy="195162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Метеорит. </a:t>
            </a:r>
            <a:endParaRPr lang="ru-RU" sz="6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метеоритов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314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785" y="1156696"/>
            <a:ext cx="8078622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Болид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световое явление, которое сопровождает полет метеоритного тела в атмосфере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0940" y="3493826"/>
            <a:ext cx="5043737" cy="336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70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gifer.com/19c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76" y="0"/>
            <a:ext cx="88505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130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298" y="2753484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полета болида со сверхзвуковой скоростью в атмосфере возникает ударная волна, которая создает мощные звуковые колебания, поэтому человек слышит сильный грохот.</a:t>
            </a:r>
          </a:p>
        </p:txBody>
      </p:sp>
    </p:spTree>
    <p:extLst>
      <p:ext uri="{BB962C8B-B14F-4D97-AF65-F5344CB8AC3E}">
        <p14:creationId xmlns:p14="http://schemas.microsoft.com/office/powerpoint/2010/main" val="190302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3548" y="191541"/>
            <a:ext cx="8136904" cy="110023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метеоритов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834" y="2396199"/>
            <a:ext cx="378720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Были 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частью ядра давно погибшей планеты или большого астероида. </a:t>
            </a:r>
            <a:endParaRPr lang="ru-RU" sz="4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63334" y="1319630"/>
            <a:ext cx="371710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Железные</a:t>
            </a:r>
            <a:endParaRPr lang="ru-RU" sz="6000" u="sng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034" y="2882216"/>
            <a:ext cx="4969365" cy="331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00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774" y="3033487"/>
            <a:ext cx="8505370" cy="142943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Железные метеориты намного тяжелее, чем большинство камней Земли. У большинства образцов этой группы, железная составляющая примерно 90%-95%, остальное никель и рассеянные микроэлементы.</a:t>
            </a:r>
            <a:r>
              <a:rPr lang="ru-RU" sz="4800" b="1" dirty="0"/>
              <a:t/>
            </a:r>
            <a:br>
              <a:rPr lang="ru-RU" sz="4800" b="1" dirty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54820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88684" y="1567532"/>
            <a:ext cx="8810172" cy="3810000"/>
            <a:chOff x="145142" y="217714"/>
            <a:chExt cx="8810172" cy="381000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/>
            <a:srcRect l="9245" r="6743"/>
            <a:stretch/>
          </p:blipFill>
          <p:spPr>
            <a:xfrm>
              <a:off x="145142" y="217714"/>
              <a:ext cx="4798945" cy="3810000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5314" y="217714"/>
              <a:ext cx="3810000" cy="381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803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3548" y="191541"/>
            <a:ext cx="8136904" cy="110023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метеоритов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835" y="2396199"/>
            <a:ext cx="8654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Крупнейшая группа 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метеоритов.</a:t>
            </a:r>
            <a:endParaRPr lang="ru-RU" sz="4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3548" y="1319630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Каменные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083" y="3908869"/>
            <a:ext cx="5283202" cy="294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38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1" y="1018270"/>
            <a:ext cx="8283122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Каменные метеориты сформировались из внешней коры планеты или астероида.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8208" r="12735" b="18238"/>
          <a:stretch/>
        </p:blipFill>
        <p:spPr>
          <a:xfrm>
            <a:off x="4329269" y="3201398"/>
            <a:ext cx="4655074" cy="312683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0754" y="3027625"/>
            <a:ext cx="40785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сильно похожи на обычные земные камни.</a:t>
            </a:r>
          </a:p>
        </p:txBody>
      </p:sp>
    </p:spTree>
    <p:extLst>
      <p:ext uri="{BB962C8B-B14F-4D97-AF65-F5344CB8AC3E}">
        <p14:creationId xmlns:p14="http://schemas.microsoft.com/office/powerpoint/2010/main" val="48555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3548" y="191541"/>
            <a:ext cx="8136904" cy="110023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метеоритов</a:t>
            </a:r>
            <a:endParaRPr lang="ru-RU" sz="6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834" y="2396199"/>
            <a:ext cx="378720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Были 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частью ядра давно погибшей планеты или большого астероида. </a:t>
            </a:r>
            <a:endParaRPr lang="ru-RU" sz="4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23220" y="1269958"/>
            <a:ext cx="69723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Каменно-железный</a:t>
            </a:r>
            <a:endParaRPr lang="ru-RU" sz="6000" u="sng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8379" t="8317" r="11564" b="7301"/>
          <a:stretch/>
        </p:blipFill>
        <p:spPr>
          <a:xfrm>
            <a:off x="4215032" y="2692102"/>
            <a:ext cx="4725767" cy="366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13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592" y="1032784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Наименее распространенный вид.</a:t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Насчитывает менее 2 % от всех известных метеоритов.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3265491"/>
            <a:ext cx="5232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Состоят из примерно одинаковых частей железа-никеля и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камня</a:t>
            </a: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285" r="9206" b="5863"/>
          <a:stretch/>
        </p:blipFill>
        <p:spPr>
          <a:xfrm>
            <a:off x="5033477" y="3482655"/>
            <a:ext cx="4110523" cy="298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68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640" y="992932"/>
            <a:ext cx="8406167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Метеорит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тело космического происхождения, достигшее поверхности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Земли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20" y="3012686"/>
            <a:ext cx="4816276" cy="36133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36023" y="2971742"/>
            <a:ext cx="36030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другого крупного небесного тела.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63482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6889" y="2794428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Метеорит происходит </a:t>
            </a:r>
            <a:b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греч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Μετεώρος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поднятый в воздух, в ранних русскоязычных источниках упоминается как воздушный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камень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10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683" y="1102106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Метеориты имеют большую массу, поэтому они могут достичь поверхности Земли</a:t>
            </a:r>
          </a:p>
        </p:txBody>
      </p:sp>
      <p:pic>
        <p:nvPicPr>
          <p:cNvPr id="1026" name="Picture 2" descr="https://earth-chronicles.ru/Publications_2/6/SnVvLv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8669"/>
            <a:ext cx="9138066" cy="262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0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468" y="2630654"/>
            <a:ext cx="4502908" cy="1325563"/>
          </a:xfrm>
        </p:spPr>
        <p:txBody>
          <a:bodyPr>
            <a:noAutofit/>
          </a:bodyPr>
          <a:lstStyle/>
          <a:p>
            <a:pPr algn="ctr"/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найденных метеоритов имеют массу от </a:t>
            </a:r>
            <a:r>
              <a:rPr lang="ru-RU" sz="5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нескольких граммов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5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нескольких десятков </a:t>
            </a:r>
            <a:r>
              <a:rPr lang="ru-RU" sz="5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  <a:endParaRPr lang="ru-RU" sz="5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250" y="1416867"/>
            <a:ext cx="3943750" cy="375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9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423" y="965627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Крупнейший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найденных метеоритов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Гоба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масса которого, по подсчётам, составляла около 60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тонн. </a:t>
            </a: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352" y="3069475"/>
            <a:ext cx="4926842" cy="369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1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490" y="2808078"/>
            <a:ext cx="8283338" cy="1325563"/>
          </a:xfrm>
        </p:spPr>
        <p:txBody>
          <a:bodyPr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Полагают, что в </a:t>
            </a:r>
            <a:r>
              <a:rPr lang="ru-RU" sz="4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сутки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Землю падает </a:t>
            </a:r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5 - 6 </a:t>
            </a:r>
            <a:r>
              <a:rPr lang="ru-RU" sz="4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метеоритов,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тысячи тонн в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метеоритов по весу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(от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граммов до нескольких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кг)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Крупные падают очень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редко (1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 в несколько десятков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93863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05219"/>
            <a:ext cx="9170545" cy="508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67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296" y="2876316"/>
            <a:ext cx="7996735" cy="1325563"/>
          </a:xfrm>
        </p:spPr>
        <p:txBody>
          <a:bodyPr>
            <a:noAutofit/>
          </a:bodyPr>
          <a:lstStyle/>
          <a:p>
            <a:pPr algn="ctr">
              <a:lnSpc>
                <a:spcPct val="85000"/>
              </a:lnSpc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метеоритное тело с большой скоростью летит в атмосфере, то из-за сопротивления воздуха оно нагревается до температуры выше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10000°С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начинает светиться, как раскаленный шар, который называют </a:t>
            </a:r>
            <a:r>
              <a:rPr lang="ru-RU" sz="4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болидом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греч. — копье)</a:t>
            </a:r>
          </a:p>
        </p:txBody>
      </p:sp>
    </p:spTree>
    <p:extLst>
      <p:ext uri="{BB962C8B-B14F-4D97-AF65-F5344CB8AC3E}">
        <p14:creationId xmlns:p14="http://schemas.microsoft.com/office/powerpoint/2010/main" val="260451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351</TotalTime>
  <Words>224</Words>
  <Application>Microsoft Office PowerPoint</Application>
  <PresentationFormat>Экран (4:3)</PresentationFormat>
  <Paragraphs>26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Метеорит  – тело космического происхождения, достигшее поверхности Земли</vt:lpstr>
      <vt:lpstr>Метеорит происходит  от греч. Μετεώρος — поднятый в воздух, в ранних русскоязычных источниках упоминается как воздушный камень</vt:lpstr>
      <vt:lpstr>Метеориты имеют большую массу, поэтому они могут достичь поверхности Земли</vt:lpstr>
      <vt:lpstr>Большинство найденных метеоритов имеют массу от нескольких граммов до нескольких десятков тонн</vt:lpstr>
      <vt:lpstr>Крупнейший из найденных метеоритов - Гоба, масса которого, по подсчётам, составляла около 60 тонн. </vt:lpstr>
      <vt:lpstr>Полагают, что в сутки на Землю падает 5 - 6 тонн метеоритов, или 2 тысячи тонн в год.  Большая часть метеоритов по весу небольшие (от 10 граммов до нескольких кг) Крупные падают очень редко (1 раз в несколько десятков лет)</vt:lpstr>
      <vt:lpstr>Презентация PowerPoint</vt:lpstr>
      <vt:lpstr>Когда метеоритное тело с большой скоростью летит в атмосфере, то из-за сопротивления воздуха оно нагревается до температуры выше 10000°С и начинает светиться, как раскаленный шар, который называют болидом  (греч. — копье)</vt:lpstr>
      <vt:lpstr>Болид - световое явление, которое сопровождает полет метеоритного тела в атмосфере</vt:lpstr>
      <vt:lpstr>Презентация PowerPoint</vt:lpstr>
      <vt:lpstr>Во время полета болида со сверхзвуковой скоростью в атмосфере возникает ударная волна, которая создает мощные звуковые колебания, поэтому человек слышит сильный грохот.</vt:lpstr>
      <vt:lpstr>Презентация PowerPoint</vt:lpstr>
      <vt:lpstr>Железные метеориты намного тяжелее, чем большинство камней Земли. У большинства образцов этой группы, железная составляющая примерно 90%-95%, остальное никель и рассеянные микроэлементы. </vt:lpstr>
      <vt:lpstr>Презентация PowerPoint</vt:lpstr>
      <vt:lpstr>Презентация PowerPoint</vt:lpstr>
      <vt:lpstr>Каменные метеориты сформировались из внешней коры планеты или астероида. </vt:lpstr>
      <vt:lpstr>Презентация PowerPoint</vt:lpstr>
      <vt:lpstr>Наименее распространенный вид. Насчитывает менее 2 % от всех известных метеоритов.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Карликовые планеты и малые тела Солнечной системы</dc:title>
  <dc:creator>dell</dc:creator>
  <cp:lastModifiedBy>dell</cp:lastModifiedBy>
  <cp:revision>73</cp:revision>
  <dcterms:created xsi:type="dcterms:W3CDTF">2021-04-18T17:02:07Z</dcterms:created>
  <dcterms:modified xsi:type="dcterms:W3CDTF">2024-02-11T15:44:21Z</dcterms:modified>
</cp:coreProperties>
</file>