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09"/>
  </p:normalViewPr>
  <p:slideViewPr>
    <p:cSldViewPr snapToGrid="0" snapToObjects="1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897053EA-7C02-4CA9-BBFD-11A389BF75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A250EC4B-B01A-459C-B444-8317695D6D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A8E55-DC90-4194-AB92-0B3B60F33155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3902E1E2-777D-47E9-AB8D-2E51AE29E86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A60C5D1-64A4-4BA2-8B1E-C69029FA2AE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36468-6F53-47AD-B68B-EFBFCC8683C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327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7FC825-AF9D-41C1-B7E5-FD96290A4DE2}" type="datetimeFigureOut">
              <a:rPr lang="ru-RU" smtClean="0"/>
              <a:t>17.12.2018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E1EAA-E3D1-4AE7-9FBA-8C26B893123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441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2E1EAA-E3D1-4AE7-9FBA-8C26B893123D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688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844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10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773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9321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661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469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535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352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7018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Овал 203">
            <a:extLst>
              <a:ext uri="{FF2B5EF4-FFF2-40B4-BE49-F238E27FC236}">
                <a16:creationId xmlns="" xmlns:a16="http://schemas.microsoft.com/office/drawing/2014/main" id="{59EF9546-F632-5A44-BA24-6871848D1CDC}"/>
              </a:ext>
            </a:extLst>
          </p:cNvPr>
          <p:cNvSpPr/>
          <p:nvPr userDrawn="1"/>
        </p:nvSpPr>
        <p:spPr>
          <a:xfrm>
            <a:off x="3005694" y="5109679"/>
            <a:ext cx="6180613" cy="630101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7" name="Овал 6">
            <a:extLst>
              <a:ext uri="{FF2B5EF4-FFF2-40B4-BE49-F238E27FC236}">
                <a16:creationId xmlns="" xmlns:a16="http://schemas.microsoft.com/office/drawing/2014/main" id="{4DC79B08-ACC3-D14B-86F6-40706E14FDE7}"/>
              </a:ext>
            </a:extLst>
          </p:cNvPr>
          <p:cNvSpPr/>
          <p:nvPr userDrawn="1"/>
        </p:nvSpPr>
        <p:spPr>
          <a:xfrm>
            <a:off x="7805505" y="64294"/>
            <a:ext cx="6600825" cy="672941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CB9D1D1D-1BA6-E14E-807A-7A6A645DEEEE}"/>
              </a:ext>
            </a:extLst>
          </p:cNvPr>
          <p:cNvSpPr/>
          <p:nvPr userDrawn="1"/>
        </p:nvSpPr>
        <p:spPr>
          <a:xfrm>
            <a:off x="-2214329" y="64294"/>
            <a:ext cx="6600825" cy="6729412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310DEB9C-12B6-4648-A9C4-99ABD33EC883}"/>
              </a:ext>
            </a:extLst>
          </p:cNvPr>
          <p:cNvSpPr/>
          <p:nvPr userDrawn="1"/>
        </p:nvSpPr>
        <p:spPr>
          <a:xfrm>
            <a:off x="3005694" y="-4550568"/>
            <a:ext cx="6180613" cy="630101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grpSp>
        <p:nvGrpSpPr>
          <p:cNvPr id="2" name="Группа 1">
            <a:extLst>
              <a:ext uri="{FF2B5EF4-FFF2-40B4-BE49-F238E27FC236}">
                <a16:creationId xmlns="" xmlns:a16="http://schemas.microsoft.com/office/drawing/2014/main" id="{A2930D9C-C889-4128-906F-EF4928CB177C}"/>
              </a:ext>
            </a:extLst>
          </p:cNvPr>
          <p:cNvGrpSpPr/>
          <p:nvPr userDrawn="1"/>
        </p:nvGrpSpPr>
        <p:grpSpPr>
          <a:xfrm>
            <a:off x="3306141" y="631368"/>
            <a:ext cx="5591905" cy="5591905"/>
            <a:chOff x="3306141" y="631368"/>
            <a:chExt cx="5591905" cy="5591905"/>
          </a:xfrm>
        </p:grpSpPr>
        <p:sp>
          <p:nvSpPr>
            <p:cNvPr id="190" name="Овал 189">
              <a:extLst>
                <a:ext uri="{FF2B5EF4-FFF2-40B4-BE49-F238E27FC236}">
                  <a16:creationId xmlns="" xmlns:a16="http://schemas.microsoft.com/office/drawing/2014/main" id="{98ED97A1-A025-9B45-ABB6-543A948D5B1D}"/>
                </a:ext>
              </a:extLst>
            </p:cNvPr>
            <p:cNvSpPr/>
            <p:nvPr userDrawn="1"/>
          </p:nvSpPr>
          <p:spPr>
            <a:xfrm>
              <a:off x="5275366" y="4568458"/>
              <a:ext cx="1654815" cy="1654815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91" name="Овал 190">
              <a:extLst>
                <a:ext uri="{FF2B5EF4-FFF2-40B4-BE49-F238E27FC236}">
                  <a16:creationId xmlns="" xmlns:a16="http://schemas.microsoft.com/office/drawing/2014/main" id="{CA516589-C2A7-0846-A4DE-448BAE3409D3}"/>
                </a:ext>
              </a:extLst>
            </p:cNvPr>
            <p:cNvSpPr/>
            <p:nvPr userDrawn="1"/>
          </p:nvSpPr>
          <p:spPr>
            <a:xfrm>
              <a:off x="5275366" y="631368"/>
              <a:ext cx="1654815" cy="1654815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95" name="Овал 194">
              <a:extLst>
                <a:ext uri="{FF2B5EF4-FFF2-40B4-BE49-F238E27FC236}">
                  <a16:creationId xmlns="" xmlns:a16="http://schemas.microsoft.com/office/drawing/2014/main" id="{AE44C5F5-A394-614D-9C31-21B28F2555C2}"/>
                </a:ext>
              </a:extLst>
            </p:cNvPr>
            <p:cNvSpPr/>
            <p:nvPr userDrawn="1"/>
          </p:nvSpPr>
          <p:spPr>
            <a:xfrm rot="16200000">
              <a:off x="7243231" y="2605977"/>
              <a:ext cx="1654815" cy="1654815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96" name="Овал 195">
              <a:extLst>
                <a:ext uri="{FF2B5EF4-FFF2-40B4-BE49-F238E27FC236}">
                  <a16:creationId xmlns="" xmlns:a16="http://schemas.microsoft.com/office/drawing/2014/main" id="{43E11C87-9616-114F-A389-9F8364C700E2}"/>
                </a:ext>
              </a:extLst>
            </p:cNvPr>
            <p:cNvSpPr/>
            <p:nvPr userDrawn="1"/>
          </p:nvSpPr>
          <p:spPr>
            <a:xfrm rot="16200000">
              <a:off x="3306141" y="2605977"/>
              <a:ext cx="1654815" cy="1654815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98" name="Овал 197">
              <a:extLst>
                <a:ext uri="{FF2B5EF4-FFF2-40B4-BE49-F238E27FC236}">
                  <a16:creationId xmlns="" xmlns:a16="http://schemas.microsoft.com/office/drawing/2014/main" id="{5580BD06-D913-524C-9E42-F148923616FB}"/>
                </a:ext>
              </a:extLst>
            </p:cNvPr>
            <p:cNvSpPr/>
            <p:nvPr userDrawn="1"/>
          </p:nvSpPr>
          <p:spPr>
            <a:xfrm rot="18900000">
              <a:off x="6657067" y="3995244"/>
              <a:ext cx="1654815" cy="1654815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99" name="Овал 198">
              <a:extLst>
                <a:ext uri="{FF2B5EF4-FFF2-40B4-BE49-F238E27FC236}">
                  <a16:creationId xmlns="" xmlns:a16="http://schemas.microsoft.com/office/drawing/2014/main" id="{45F7B16B-D82E-3D46-87C1-CF4FFE1D844C}"/>
                </a:ext>
              </a:extLst>
            </p:cNvPr>
            <p:cNvSpPr/>
            <p:nvPr userDrawn="1"/>
          </p:nvSpPr>
          <p:spPr>
            <a:xfrm rot="18900000">
              <a:off x="3873123" y="1211301"/>
              <a:ext cx="1654815" cy="1654815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01" name="Овал 200">
              <a:extLst>
                <a:ext uri="{FF2B5EF4-FFF2-40B4-BE49-F238E27FC236}">
                  <a16:creationId xmlns="" xmlns:a16="http://schemas.microsoft.com/office/drawing/2014/main" id="{ECAB61F1-AFFB-EE4A-A216-5FBB1DE5E7A8}"/>
                </a:ext>
              </a:extLst>
            </p:cNvPr>
            <p:cNvSpPr/>
            <p:nvPr userDrawn="1"/>
          </p:nvSpPr>
          <p:spPr>
            <a:xfrm rot="2700000">
              <a:off x="3870526" y="3983914"/>
              <a:ext cx="1654815" cy="1654815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02" name="Овал 201">
              <a:extLst>
                <a:ext uri="{FF2B5EF4-FFF2-40B4-BE49-F238E27FC236}">
                  <a16:creationId xmlns="" xmlns:a16="http://schemas.microsoft.com/office/drawing/2014/main" id="{19EEFD48-A45C-CB43-B7A2-E55A4ED40361}"/>
                </a:ext>
              </a:extLst>
            </p:cNvPr>
            <p:cNvSpPr/>
            <p:nvPr userDrawn="1"/>
          </p:nvSpPr>
          <p:spPr>
            <a:xfrm rot="2700000">
              <a:off x="6654470" y="1199971"/>
              <a:ext cx="1654815" cy="1654815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18" name="Овал 17">
            <a:extLst>
              <a:ext uri="{FF2B5EF4-FFF2-40B4-BE49-F238E27FC236}">
                <a16:creationId xmlns="" xmlns:a16="http://schemas.microsoft.com/office/drawing/2014/main" id="{25BBB614-3E72-DF44-B9CC-3CBE346A9DDA}"/>
              </a:ext>
            </a:extLst>
          </p:cNvPr>
          <p:cNvSpPr/>
          <p:nvPr userDrawn="1"/>
        </p:nvSpPr>
        <p:spPr>
          <a:xfrm>
            <a:off x="4291165" y="1589005"/>
            <a:ext cx="3609671" cy="367998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glow rad="228600">
              <a:schemeClr val="accent3">
                <a:satMod val="175000"/>
                <a:alpha val="2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grpSp>
        <p:nvGrpSpPr>
          <p:cNvPr id="222" name="Группа 221">
            <a:extLst>
              <a:ext uri="{FF2B5EF4-FFF2-40B4-BE49-F238E27FC236}">
                <a16:creationId xmlns="" xmlns:a16="http://schemas.microsoft.com/office/drawing/2014/main" id="{3E3ED5EE-DC6A-A944-9119-6C5F8B5ED4DC}"/>
              </a:ext>
            </a:extLst>
          </p:cNvPr>
          <p:cNvGrpSpPr/>
          <p:nvPr userDrawn="1"/>
        </p:nvGrpSpPr>
        <p:grpSpPr>
          <a:xfrm>
            <a:off x="3890119" y="1215440"/>
            <a:ext cx="4405737" cy="4433614"/>
            <a:chOff x="3890119" y="1215440"/>
            <a:chExt cx="4405737" cy="4433614"/>
          </a:xfrm>
        </p:grpSpPr>
        <p:sp>
          <p:nvSpPr>
            <p:cNvPr id="205" name="Овал 204">
              <a:extLst>
                <a:ext uri="{FF2B5EF4-FFF2-40B4-BE49-F238E27FC236}">
                  <a16:creationId xmlns="" xmlns:a16="http://schemas.microsoft.com/office/drawing/2014/main" id="{6BEEFF3C-44BA-904E-AC04-EAAE1E7ACF0B}"/>
                </a:ext>
              </a:extLst>
            </p:cNvPr>
            <p:cNvSpPr/>
            <p:nvPr userDrawn="1"/>
          </p:nvSpPr>
          <p:spPr>
            <a:xfrm>
              <a:off x="5244993" y="1594581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06" name="Овал 205">
              <a:extLst>
                <a:ext uri="{FF2B5EF4-FFF2-40B4-BE49-F238E27FC236}">
                  <a16:creationId xmlns="" xmlns:a16="http://schemas.microsoft.com/office/drawing/2014/main" id="{405B5A13-AB7D-C549-BB1B-5E01C875F6BB}"/>
                </a:ext>
              </a:extLst>
            </p:cNvPr>
            <p:cNvSpPr/>
            <p:nvPr userDrawn="1"/>
          </p:nvSpPr>
          <p:spPr>
            <a:xfrm>
              <a:off x="6861919" y="1594581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07" name="Овал 206">
              <a:extLst>
                <a:ext uri="{FF2B5EF4-FFF2-40B4-BE49-F238E27FC236}">
                  <a16:creationId xmlns="" xmlns:a16="http://schemas.microsoft.com/office/drawing/2014/main" id="{4E6C3571-C0D1-354F-AF51-20D48EB67A25}"/>
                </a:ext>
              </a:extLst>
            </p:cNvPr>
            <p:cNvSpPr/>
            <p:nvPr userDrawn="1"/>
          </p:nvSpPr>
          <p:spPr>
            <a:xfrm>
              <a:off x="4380772" y="1215440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08" name="Овал 207">
              <a:extLst>
                <a:ext uri="{FF2B5EF4-FFF2-40B4-BE49-F238E27FC236}">
                  <a16:creationId xmlns="" xmlns:a16="http://schemas.microsoft.com/office/drawing/2014/main" id="{BE4D0C3E-524E-9049-BB91-B963A0045CEF}"/>
                </a:ext>
              </a:extLst>
            </p:cNvPr>
            <p:cNvSpPr/>
            <p:nvPr userDrawn="1"/>
          </p:nvSpPr>
          <p:spPr>
            <a:xfrm>
              <a:off x="3890119" y="1689368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09" name="Овал 208">
              <a:extLst>
                <a:ext uri="{FF2B5EF4-FFF2-40B4-BE49-F238E27FC236}">
                  <a16:creationId xmlns="" xmlns:a16="http://schemas.microsoft.com/office/drawing/2014/main" id="{09A5E640-3DB5-3440-A1CA-35161C7A2DD4}"/>
                </a:ext>
              </a:extLst>
            </p:cNvPr>
            <p:cNvSpPr/>
            <p:nvPr userDrawn="1"/>
          </p:nvSpPr>
          <p:spPr>
            <a:xfrm>
              <a:off x="7726137" y="1215440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0" name="Овал 209">
              <a:extLst>
                <a:ext uri="{FF2B5EF4-FFF2-40B4-BE49-F238E27FC236}">
                  <a16:creationId xmlns="" xmlns:a16="http://schemas.microsoft.com/office/drawing/2014/main" id="{6913F2D3-96BB-7A45-86AA-DCA1CCF503CE}"/>
                </a:ext>
              </a:extLst>
            </p:cNvPr>
            <p:cNvSpPr/>
            <p:nvPr userDrawn="1"/>
          </p:nvSpPr>
          <p:spPr>
            <a:xfrm>
              <a:off x="8205642" y="1689368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1" name="Овал 210">
              <a:extLst>
                <a:ext uri="{FF2B5EF4-FFF2-40B4-BE49-F238E27FC236}">
                  <a16:creationId xmlns="" xmlns:a16="http://schemas.microsoft.com/office/drawing/2014/main" id="{0CA40CC2-B80D-1A48-B6CF-134CA75F1F61}"/>
                </a:ext>
              </a:extLst>
            </p:cNvPr>
            <p:cNvSpPr/>
            <p:nvPr userDrawn="1"/>
          </p:nvSpPr>
          <p:spPr>
            <a:xfrm>
              <a:off x="4246959" y="2581464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2" name="Овал 211">
              <a:extLst>
                <a:ext uri="{FF2B5EF4-FFF2-40B4-BE49-F238E27FC236}">
                  <a16:creationId xmlns="" xmlns:a16="http://schemas.microsoft.com/office/drawing/2014/main" id="{32700DEA-F54F-EB42-982B-007A44E007D0}"/>
                </a:ext>
              </a:extLst>
            </p:cNvPr>
            <p:cNvSpPr/>
            <p:nvPr userDrawn="1"/>
          </p:nvSpPr>
          <p:spPr>
            <a:xfrm>
              <a:off x="7854379" y="2581464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3" name="Овал 212">
              <a:extLst>
                <a:ext uri="{FF2B5EF4-FFF2-40B4-BE49-F238E27FC236}">
                  <a16:creationId xmlns="" xmlns:a16="http://schemas.microsoft.com/office/drawing/2014/main" id="{5EE6C5E4-467D-1A4D-A6BD-8E78C26495B0}"/>
                </a:ext>
              </a:extLst>
            </p:cNvPr>
            <p:cNvSpPr/>
            <p:nvPr userDrawn="1"/>
          </p:nvSpPr>
          <p:spPr>
            <a:xfrm>
              <a:off x="3890119" y="5084914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4" name="Овал 213">
              <a:extLst>
                <a:ext uri="{FF2B5EF4-FFF2-40B4-BE49-F238E27FC236}">
                  <a16:creationId xmlns="" xmlns:a16="http://schemas.microsoft.com/office/drawing/2014/main" id="{B45852B8-7860-5541-A505-3C04F5514227}"/>
                </a:ext>
              </a:extLst>
            </p:cNvPr>
            <p:cNvSpPr/>
            <p:nvPr userDrawn="1"/>
          </p:nvSpPr>
          <p:spPr>
            <a:xfrm>
              <a:off x="4380772" y="5558840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5" name="Овал 214">
              <a:extLst>
                <a:ext uri="{FF2B5EF4-FFF2-40B4-BE49-F238E27FC236}">
                  <a16:creationId xmlns="" xmlns:a16="http://schemas.microsoft.com/office/drawing/2014/main" id="{86373C33-5850-5A4F-B658-00750E9D5E39}"/>
                </a:ext>
              </a:extLst>
            </p:cNvPr>
            <p:cNvSpPr/>
            <p:nvPr userDrawn="1"/>
          </p:nvSpPr>
          <p:spPr>
            <a:xfrm>
              <a:off x="4246959" y="4198391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6" name="Овал 215">
              <a:extLst>
                <a:ext uri="{FF2B5EF4-FFF2-40B4-BE49-F238E27FC236}">
                  <a16:creationId xmlns="" xmlns:a16="http://schemas.microsoft.com/office/drawing/2014/main" id="{3CFEE39C-C2AA-1640-A4E7-A6D5E97549CA}"/>
                </a:ext>
              </a:extLst>
            </p:cNvPr>
            <p:cNvSpPr/>
            <p:nvPr userDrawn="1"/>
          </p:nvSpPr>
          <p:spPr>
            <a:xfrm>
              <a:off x="5244993" y="5174122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8" name="Овал 217">
              <a:extLst>
                <a:ext uri="{FF2B5EF4-FFF2-40B4-BE49-F238E27FC236}">
                  <a16:creationId xmlns="" xmlns:a16="http://schemas.microsoft.com/office/drawing/2014/main" id="{83ADCD68-D984-C845-BECC-1E9E35669969}"/>
                </a:ext>
              </a:extLst>
            </p:cNvPr>
            <p:cNvSpPr/>
            <p:nvPr userDrawn="1"/>
          </p:nvSpPr>
          <p:spPr>
            <a:xfrm>
              <a:off x="8205642" y="5096066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9" name="Овал 218">
              <a:extLst>
                <a:ext uri="{FF2B5EF4-FFF2-40B4-BE49-F238E27FC236}">
                  <a16:creationId xmlns="" xmlns:a16="http://schemas.microsoft.com/office/drawing/2014/main" id="{10FB22FD-121A-2443-85C8-6CF49B6DF893}"/>
                </a:ext>
              </a:extLst>
            </p:cNvPr>
            <p:cNvSpPr/>
            <p:nvPr userDrawn="1"/>
          </p:nvSpPr>
          <p:spPr>
            <a:xfrm>
              <a:off x="7726137" y="5553264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20" name="Овал 219">
              <a:extLst>
                <a:ext uri="{FF2B5EF4-FFF2-40B4-BE49-F238E27FC236}">
                  <a16:creationId xmlns="" xmlns:a16="http://schemas.microsoft.com/office/drawing/2014/main" id="{4AEFF09A-11DC-A04B-B3A4-CA668D1096E8}"/>
                </a:ext>
              </a:extLst>
            </p:cNvPr>
            <p:cNvSpPr/>
            <p:nvPr userDrawn="1"/>
          </p:nvSpPr>
          <p:spPr>
            <a:xfrm>
              <a:off x="6861919" y="5168547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21" name="Овал 220">
              <a:extLst>
                <a:ext uri="{FF2B5EF4-FFF2-40B4-BE49-F238E27FC236}">
                  <a16:creationId xmlns="" xmlns:a16="http://schemas.microsoft.com/office/drawing/2014/main" id="{85EB7353-1547-CC4C-9EEF-C714B933C2A8}"/>
                </a:ext>
              </a:extLst>
            </p:cNvPr>
            <p:cNvSpPr/>
            <p:nvPr userDrawn="1"/>
          </p:nvSpPr>
          <p:spPr>
            <a:xfrm>
              <a:off x="7826349" y="4044151"/>
              <a:ext cx="90214" cy="9021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223" name="Заголовок 222">
            <a:extLst>
              <a:ext uri="{FF2B5EF4-FFF2-40B4-BE49-F238E27FC236}">
                <a16:creationId xmlns="" xmlns:a16="http://schemas.microsoft.com/office/drawing/2014/main" id="{199DDB27-EE70-9F41-BD4C-EB9BAC403D56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465863" y="2650008"/>
            <a:ext cx="3260273" cy="1573653"/>
          </a:xfrm>
          <a:prstGeom prst="rect">
            <a:avLst/>
          </a:prstGeom>
        </p:spPr>
        <p:txBody>
          <a:bodyPr rtlCol="0" anchor="ctr"/>
          <a:lstStyle>
            <a:lvl1pPr algn="ctr">
              <a:defRPr>
                <a:solidFill>
                  <a:schemeClr val="accent3">
                    <a:lumMod val="20000"/>
                    <a:lumOff val="80000"/>
                  </a:schemeClr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192" name="Группа 191">
            <a:extLst>
              <a:ext uri="{FF2B5EF4-FFF2-40B4-BE49-F238E27FC236}">
                <a16:creationId xmlns="" xmlns:a16="http://schemas.microsoft.com/office/drawing/2014/main" id="{37DACDED-70D3-441B-9E8C-9189DE51BF33}"/>
              </a:ext>
            </a:extLst>
          </p:cNvPr>
          <p:cNvGrpSpPr/>
          <p:nvPr userDrawn="1"/>
        </p:nvGrpSpPr>
        <p:grpSpPr>
          <a:xfrm>
            <a:off x="-5239512" y="-7342632"/>
            <a:ext cx="10674521" cy="10674521"/>
            <a:chOff x="0" y="0"/>
            <a:chExt cx="10674521" cy="10674521"/>
          </a:xfrm>
        </p:grpSpPr>
        <p:sp>
          <p:nvSpPr>
            <p:cNvPr id="217" name="Круг">
              <a:extLst>
                <a:ext uri="{FF2B5EF4-FFF2-40B4-BE49-F238E27FC236}">
                  <a16:creationId xmlns="" xmlns:a16="http://schemas.microsoft.com/office/drawing/2014/main" id="{24A8E1BC-66FF-4EB5-86AF-733261BF6FC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460" y="82721"/>
              <a:ext cx="10515600" cy="10515600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24" name="Овал 223">
              <a:extLst>
                <a:ext uri="{FF2B5EF4-FFF2-40B4-BE49-F238E27FC236}">
                  <a16:creationId xmlns="" xmlns:a16="http://schemas.microsoft.com/office/drawing/2014/main" id="{C462CA8E-5118-482F-B533-DDC20E9AF257}"/>
                </a:ext>
              </a:extLst>
            </p:cNvPr>
            <p:cNvSpPr/>
            <p:nvPr userDrawn="1"/>
          </p:nvSpPr>
          <p:spPr>
            <a:xfrm rot="10800000">
              <a:off x="4997738" y="10494093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25" name="Овал 224">
              <a:extLst>
                <a:ext uri="{FF2B5EF4-FFF2-40B4-BE49-F238E27FC236}">
                  <a16:creationId xmlns="" xmlns:a16="http://schemas.microsoft.com/office/drawing/2014/main" id="{755E2786-7782-4508-9DB6-9EF1C75C0608}"/>
                </a:ext>
              </a:extLst>
            </p:cNvPr>
            <p:cNvSpPr/>
            <p:nvPr userDrawn="1"/>
          </p:nvSpPr>
          <p:spPr>
            <a:xfrm>
              <a:off x="5501390" y="0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26" name="Овал 225">
              <a:extLst>
                <a:ext uri="{FF2B5EF4-FFF2-40B4-BE49-F238E27FC236}">
                  <a16:creationId xmlns="" xmlns:a16="http://schemas.microsoft.com/office/drawing/2014/main" id="{86136DDB-2061-4163-BBDD-F47DCBCF8475}"/>
                </a:ext>
              </a:extLst>
            </p:cNvPr>
            <p:cNvSpPr/>
            <p:nvPr/>
          </p:nvSpPr>
          <p:spPr>
            <a:xfrm rot="16200000">
              <a:off x="0" y="499773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27" name="Овал 226">
              <a:extLst>
                <a:ext uri="{FF2B5EF4-FFF2-40B4-BE49-F238E27FC236}">
                  <a16:creationId xmlns="" xmlns:a16="http://schemas.microsoft.com/office/drawing/2014/main" id="{EB955C9C-64DA-420E-9E83-07B7117C493A}"/>
                </a:ext>
              </a:extLst>
            </p:cNvPr>
            <p:cNvSpPr/>
            <p:nvPr/>
          </p:nvSpPr>
          <p:spPr>
            <a:xfrm rot="5400000">
              <a:off x="10494093" y="5501391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28" name="Овал 227">
              <a:extLst>
                <a:ext uri="{FF2B5EF4-FFF2-40B4-BE49-F238E27FC236}">
                  <a16:creationId xmlns="" xmlns:a16="http://schemas.microsoft.com/office/drawing/2014/main" id="{B47C4BEB-4F9D-4B82-BE42-924A2C92C255}"/>
                </a:ext>
              </a:extLst>
            </p:cNvPr>
            <p:cNvSpPr/>
            <p:nvPr/>
          </p:nvSpPr>
          <p:spPr>
            <a:xfrm rot="12600000">
              <a:off x="2407616" y="9666468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29" name="Овал 228">
              <a:extLst>
                <a:ext uri="{FF2B5EF4-FFF2-40B4-BE49-F238E27FC236}">
                  <a16:creationId xmlns="" xmlns:a16="http://schemas.microsoft.com/office/drawing/2014/main" id="{E0FFD990-F2FD-4766-9BA4-071CA0383780}"/>
                </a:ext>
              </a:extLst>
            </p:cNvPr>
            <p:cNvSpPr/>
            <p:nvPr/>
          </p:nvSpPr>
          <p:spPr>
            <a:xfrm rot="1800000">
              <a:off x="8090838" y="830143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30" name="Овал 229">
              <a:extLst>
                <a:ext uri="{FF2B5EF4-FFF2-40B4-BE49-F238E27FC236}">
                  <a16:creationId xmlns="" xmlns:a16="http://schemas.microsoft.com/office/drawing/2014/main" id="{8EC5A126-5F97-4BA7-B3B7-FA41ADFA0965}"/>
                </a:ext>
              </a:extLst>
            </p:cNvPr>
            <p:cNvSpPr/>
            <p:nvPr/>
          </p:nvSpPr>
          <p:spPr>
            <a:xfrm rot="18000000">
              <a:off x="827625" y="240761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31" name="Овал 230">
              <a:extLst>
                <a:ext uri="{FF2B5EF4-FFF2-40B4-BE49-F238E27FC236}">
                  <a16:creationId xmlns="" xmlns:a16="http://schemas.microsoft.com/office/drawing/2014/main" id="{11027913-497F-4C49-881A-EBF48E573CDC}"/>
                </a:ext>
              </a:extLst>
            </p:cNvPr>
            <p:cNvSpPr/>
            <p:nvPr/>
          </p:nvSpPr>
          <p:spPr>
            <a:xfrm rot="7200000">
              <a:off x="9663950" y="809083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32" name="Овал 231">
              <a:extLst>
                <a:ext uri="{FF2B5EF4-FFF2-40B4-BE49-F238E27FC236}">
                  <a16:creationId xmlns="" xmlns:a16="http://schemas.microsoft.com/office/drawing/2014/main" id="{52DA45C6-0D78-4A00-9AE9-3681E0B60490}"/>
                </a:ext>
              </a:extLst>
            </p:cNvPr>
            <p:cNvSpPr/>
            <p:nvPr/>
          </p:nvSpPr>
          <p:spPr>
            <a:xfrm rot="14400000">
              <a:off x="578317" y="7654662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33" name="Овал 232">
              <a:extLst>
                <a:ext uri="{FF2B5EF4-FFF2-40B4-BE49-F238E27FC236}">
                  <a16:creationId xmlns="" xmlns:a16="http://schemas.microsoft.com/office/drawing/2014/main" id="{B41D2CFC-7624-4A52-87A8-241242FDCCA6}"/>
                </a:ext>
              </a:extLst>
            </p:cNvPr>
            <p:cNvSpPr/>
            <p:nvPr/>
          </p:nvSpPr>
          <p:spPr>
            <a:xfrm rot="3600000">
              <a:off x="9918294" y="2843791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34" name="Овал 233">
              <a:extLst>
                <a:ext uri="{FF2B5EF4-FFF2-40B4-BE49-F238E27FC236}">
                  <a16:creationId xmlns="" xmlns:a16="http://schemas.microsoft.com/office/drawing/2014/main" id="{46B4355D-3548-4BE1-8577-7E256D717797}"/>
                </a:ext>
              </a:extLst>
            </p:cNvPr>
            <p:cNvSpPr/>
            <p:nvPr/>
          </p:nvSpPr>
          <p:spPr>
            <a:xfrm rot="19800000">
              <a:off x="2839430" y="57831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35" name="Овал 234">
              <a:extLst>
                <a:ext uri="{FF2B5EF4-FFF2-40B4-BE49-F238E27FC236}">
                  <a16:creationId xmlns="" xmlns:a16="http://schemas.microsoft.com/office/drawing/2014/main" id="{34780132-EF87-4401-B6CE-B65B63D1BA55}"/>
                </a:ext>
              </a:extLst>
            </p:cNvPr>
            <p:cNvSpPr/>
            <p:nvPr/>
          </p:nvSpPr>
          <p:spPr>
            <a:xfrm rot="9000000">
              <a:off x="7650301" y="9918294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36" name="Овал 235">
              <a:extLst>
                <a:ext uri="{FF2B5EF4-FFF2-40B4-BE49-F238E27FC236}">
                  <a16:creationId xmlns="" xmlns:a16="http://schemas.microsoft.com/office/drawing/2014/main" id="{997E2114-F814-42CD-B08D-9A20E97898B2}"/>
                </a:ext>
              </a:extLst>
            </p:cNvPr>
            <p:cNvSpPr/>
            <p:nvPr/>
          </p:nvSpPr>
          <p:spPr>
            <a:xfrm rot="11220000">
              <a:off x="4360142" y="1042459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37" name="Овал 236">
              <a:extLst>
                <a:ext uri="{FF2B5EF4-FFF2-40B4-BE49-F238E27FC236}">
                  <a16:creationId xmlns="" xmlns:a16="http://schemas.microsoft.com/office/drawing/2014/main" id="{30D0F9A2-06B0-4257-9AEF-F812619810BB}"/>
                </a:ext>
              </a:extLst>
            </p:cNvPr>
            <p:cNvSpPr/>
            <p:nvPr/>
          </p:nvSpPr>
          <p:spPr>
            <a:xfrm rot="420000">
              <a:off x="6138948" y="7010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38" name="Овал 237">
              <a:extLst>
                <a:ext uri="{FF2B5EF4-FFF2-40B4-BE49-F238E27FC236}">
                  <a16:creationId xmlns="" xmlns:a16="http://schemas.microsoft.com/office/drawing/2014/main" id="{1F4BAB06-8577-4596-ABC4-A3DC509FA3D8}"/>
                </a:ext>
              </a:extLst>
            </p:cNvPr>
            <p:cNvSpPr/>
            <p:nvPr/>
          </p:nvSpPr>
          <p:spPr>
            <a:xfrm rot="16620000">
              <a:off x="69494" y="4360143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39" name="Овал 238">
              <a:extLst>
                <a:ext uri="{FF2B5EF4-FFF2-40B4-BE49-F238E27FC236}">
                  <a16:creationId xmlns="" xmlns:a16="http://schemas.microsoft.com/office/drawing/2014/main" id="{E3002280-3018-4B45-AE59-A63050B93501}"/>
                </a:ext>
              </a:extLst>
            </p:cNvPr>
            <p:cNvSpPr/>
            <p:nvPr/>
          </p:nvSpPr>
          <p:spPr>
            <a:xfrm rot="5820000">
              <a:off x="10423986" y="613894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40" name="Овал 239">
              <a:extLst>
                <a:ext uri="{FF2B5EF4-FFF2-40B4-BE49-F238E27FC236}">
                  <a16:creationId xmlns="" xmlns:a16="http://schemas.microsoft.com/office/drawing/2014/main" id="{2C6E2AA2-1478-4E9F-B160-5425DBA23ED4}"/>
                </a:ext>
              </a:extLst>
            </p:cNvPr>
            <p:cNvSpPr/>
            <p:nvPr/>
          </p:nvSpPr>
          <p:spPr>
            <a:xfrm rot="13020000">
              <a:off x="1890189" y="928748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41" name="Овал 240">
              <a:extLst>
                <a:ext uri="{FF2B5EF4-FFF2-40B4-BE49-F238E27FC236}">
                  <a16:creationId xmlns="" xmlns:a16="http://schemas.microsoft.com/office/drawing/2014/main" id="{64016B95-2E83-4E0D-9717-DC2428D00F89}"/>
                </a:ext>
              </a:extLst>
            </p:cNvPr>
            <p:cNvSpPr/>
            <p:nvPr/>
          </p:nvSpPr>
          <p:spPr>
            <a:xfrm rot="2220000">
              <a:off x="8607926" y="120963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42" name="Овал 241">
              <a:extLst>
                <a:ext uri="{FF2B5EF4-FFF2-40B4-BE49-F238E27FC236}">
                  <a16:creationId xmlns="" xmlns:a16="http://schemas.microsoft.com/office/drawing/2014/main" id="{4DEF0265-403F-422A-83D4-8D1E4D4ADD56}"/>
                </a:ext>
              </a:extLst>
            </p:cNvPr>
            <p:cNvSpPr/>
            <p:nvPr/>
          </p:nvSpPr>
          <p:spPr>
            <a:xfrm rot="18420000">
              <a:off x="1206606" y="1890190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43" name="Овал 242">
              <a:extLst>
                <a:ext uri="{FF2B5EF4-FFF2-40B4-BE49-F238E27FC236}">
                  <a16:creationId xmlns="" xmlns:a16="http://schemas.microsoft.com/office/drawing/2014/main" id="{0EEC7C1E-2565-433D-9EEA-0EC73EA09796}"/>
                </a:ext>
              </a:extLst>
            </p:cNvPr>
            <p:cNvSpPr/>
            <p:nvPr/>
          </p:nvSpPr>
          <p:spPr>
            <a:xfrm rot="7620000">
              <a:off x="9284456" y="860792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44" name="Овал 243">
              <a:extLst>
                <a:ext uri="{FF2B5EF4-FFF2-40B4-BE49-F238E27FC236}">
                  <a16:creationId xmlns="" xmlns:a16="http://schemas.microsoft.com/office/drawing/2014/main" id="{1A3DEE6A-94A5-4428-8AFD-2497A4E90C09}"/>
                </a:ext>
              </a:extLst>
            </p:cNvPr>
            <p:cNvSpPr/>
            <p:nvPr/>
          </p:nvSpPr>
          <p:spPr>
            <a:xfrm rot="14820000">
              <a:off x="319702" y="7067741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45" name="Овал 244">
              <a:extLst>
                <a:ext uri="{FF2B5EF4-FFF2-40B4-BE49-F238E27FC236}">
                  <a16:creationId xmlns="" xmlns:a16="http://schemas.microsoft.com/office/drawing/2014/main" id="{B63C2021-40B6-4FE5-A7A5-5C0A012D9C46}"/>
                </a:ext>
              </a:extLst>
            </p:cNvPr>
            <p:cNvSpPr/>
            <p:nvPr/>
          </p:nvSpPr>
          <p:spPr>
            <a:xfrm rot="4020000">
              <a:off x="10176358" y="3430986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46" name="Овал 245">
              <a:extLst>
                <a:ext uri="{FF2B5EF4-FFF2-40B4-BE49-F238E27FC236}">
                  <a16:creationId xmlns="" xmlns:a16="http://schemas.microsoft.com/office/drawing/2014/main" id="{AC86AA84-944A-4C2F-8177-CF6C74556B47}"/>
                </a:ext>
              </a:extLst>
            </p:cNvPr>
            <p:cNvSpPr/>
            <p:nvPr/>
          </p:nvSpPr>
          <p:spPr>
            <a:xfrm rot="20220000">
              <a:off x="3426351" y="319702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47" name="Овал 246">
              <a:extLst>
                <a:ext uri="{FF2B5EF4-FFF2-40B4-BE49-F238E27FC236}">
                  <a16:creationId xmlns="" xmlns:a16="http://schemas.microsoft.com/office/drawing/2014/main" id="{3732F3E3-6276-4EC7-A67F-F190AE2ED8DF}"/>
                </a:ext>
              </a:extLst>
            </p:cNvPr>
            <p:cNvSpPr/>
            <p:nvPr/>
          </p:nvSpPr>
          <p:spPr>
            <a:xfrm rot="9420000">
              <a:off x="7063106" y="10176358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grpSp>
        <p:nvGrpSpPr>
          <p:cNvPr id="248" name="Группа 247">
            <a:extLst>
              <a:ext uri="{FF2B5EF4-FFF2-40B4-BE49-F238E27FC236}">
                <a16:creationId xmlns="" xmlns:a16="http://schemas.microsoft.com/office/drawing/2014/main" id="{674321BC-F3F4-4DAD-824D-DD830A26F316}"/>
              </a:ext>
            </a:extLst>
          </p:cNvPr>
          <p:cNvGrpSpPr/>
          <p:nvPr userDrawn="1"/>
        </p:nvGrpSpPr>
        <p:grpSpPr>
          <a:xfrm rot="20880000">
            <a:off x="6940296" y="-7342632"/>
            <a:ext cx="10674521" cy="10674521"/>
            <a:chOff x="0" y="0"/>
            <a:chExt cx="10674521" cy="10674521"/>
          </a:xfrm>
        </p:grpSpPr>
        <p:sp>
          <p:nvSpPr>
            <p:cNvPr id="249" name="Круг">
              <a:extLst>
                <a:ext uri="{FF2B5EF4-FFF2-40B4-BE49-F238E27FC236}">
                  <a16:creationId xmlns="" xmlns:a16="http://schemas.microsoft.com/office/drawing/2014/main" id="{418285AE-4255-4F6B-BB45-B0AA9F520E3E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460" y="82721"/>
              <a:ext cx="10515600" cy="10515600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50" name="Овал 249">
              <a:extLst>
                <a:ext uri="{FF2B5EF4-FFF2-40B4-BE49-F238E27FC236}">
                  <a16:creationId xmlns="" xmlns:a16="http://schemas.microsoft.com/office/drawing/2014/main" id="{62CAEAF5-EA63-48A0-9E24-9EFE57D550C4}"/>
                </a:ext>
              </a:extLst>
            </p:cNvPr>
            <p:cNvSpPr/>
            <p:nvPr userDrawn="1"/>
          </p:nvSpPr>
          <p:spPr>
            <a:xfrm rot="10800000">
              <a:off x="4997738" y="10494093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51" name="Овал 250">
              <a:extLst>
                <a:ext uri="{FF2B5EF4-FFF2-40B4-BE49-F238E27FC236}">
                  <a16:creationId xmlns="" xmlns:a16="http://schemas.microsoft.com/office/drawing/2014/main" id="{EECDF8FF-85F8-4924-8D17-B91BC19AA410}"/>
                </a:ext>
              </a:extLst>
            </p:cNvPr>
            <p:cNvSpPr/>
            <p:nvPr userDrawn="1"/>
          </p:nvSpPr>
          <p:spPr>
            <a:xfrm>
              <a:off x="5501390" y="0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52" name="Овал 251">
              <a:extLst>
                <a:ext uri="{FF2B5EF4-FFF2-40B4-BE49-F238E27FC236}">
                  <a16:creationId xmlns="" xmlns:a16="http://schemas.microsoft.com/office/drawing/2014/main" id="{9398B503-B29C-4E86-9ED9-951877198302}"/>
                </a:ext>
              </a:extLst>
            </p:cNvPr>
            <p:cNvSpPr/>
            <p:nvPr/>
          </p:nvSpPr>
          <p:spPr>
            <a:xfrm rot="16200000">
              <a:off x="0" y="499773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53" name="Овал 252">
              <a:extLst>
                <a:ext uri="{FF2B5EF4-FFF2-40B4-BE49-F238E27FC236}">
                  <a16:creationId xmlns="" xmlns:a16="http://schemas.microsoft.com/office/drawing/2014/main" id="{DD406C3C-86BB-4A58-9C4C-BB70729035D0}"/>
                </a:ext>
              </a:extLst>
            </p:cNvPr>
            <p:cNvSpPr/>
            <p:nvPr/>
          </p:nvSpPr>
          <p:spPr>
            <a:xfrm rot="5400000">
              <a:off x="10494093" y="5501391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54" name="Овал 253">
              <a:extLst>
                <a:ext uri="{FF2B5EF4-FFF2-40B4-BE49-F238E27FC236}">
                  <a16:creationId xmlns="" xmlns:a16="http://schemas.microsoft.com/office/drawing/2014/main" id="{A67D23F8-4DF9-40DA-A61F-6DAC98175FD2}"/>
                </a:ext>
              </a:extLst>
            </p:cNvPr>
            <p:cNvSpPr/>
            <p:nvPr/>
          </p:nvSpPr>
          <p:spPr>
            <a:xfrm rot="12600000">
              <a:off x="2407616" y="9666468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55" name="Овал 254">
              <a:extLst>
                <a:ext uri="{FF2B5EF4-FFF2-40B4-BE49-F238E27FC236}">
                  <a16:creationId xmlns="" xmlns:a16="http://schemas.microsoft.com/office/drawing/2014/main" id="{1DB5CF1C-1067-4A83-8F5B-E6C7EA2E9605}"/>
                </a:ext>
              </a:extLst>
            </p:cNvPr>
            <p:cNvSpPr/>
            <p:nvPr/>
          </p:nvSpPr>
          <p:spPr>
            <a:xfrm rot="1800000">
              <a:off x="8090838" y="830143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56" name="Овал 255">
              <a:extLst>
                <a:ext uri="{FF2B5EF4-FFF2-40B4-BE49-F238E27FC236}">
                  <a16:creationId xmlns="" xmlns:a16="http://schemas.microsoft.com/office/drawing/2014/main" id="{457E941B-5F19-4600-92E8-EA0CB2E21974}"/>
                </a:ext>
              </a:extLst>
            </p:cNvPr>
            <p:cNvSpPr/>
            <p:nvPr/>
          </p:nvSpPr>
          <p:spPr>
            <a:xfrm rot="18000000">
              <a:off x="827625" y="240761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57" name="Овал 256">
              <a:extLst>
                <a:ext uri="{FF2B5EF4-FFF2-40B4-BE49-F238E27FC236}">
                  <a16:creationId xmlns="" xmlns:a16="http://schemas.microsoft.com/office/drawing/2014/main" id="{95079FFA-FE25-420A-A0AC-69676ED7228C}"/>
                </a:ext>
              </a:extLst>
            </p:cNvPr>
            <p:cNvSpPr/>
            <p:nvPr/>
          </p:nvSpPr>
          <p:spPr>
            <a:xfrm rot="7200000">
              <a:off x="9663950" y="809083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58" name="Овал 257">
              <a:extLst>
                <a:ext uri="{FF2B5EF4-FFF2-40B4-BE49-F238E27FC236}">
                  <a16:creationId xmlns="" xmlns:a16="http://schemas.microsoft.com/office/drawing/2014/main" id="{352DD2E0-C0BC-415F-860B-37D022E41F80}"/>
                </a:ext>
              </a:extLst>
            </p:cNvPr>
            <p:cNvSpPr/>
            <p:nvPr/>
          </p:nvSpPr>
          <p:spPr>
            <a:xfrm rot="14400000">
              <a:off x="578317" y="7654662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59" name="Овал 258">
              <a:extLst>
                <a:ext uri="{FF2B5EF4-FFF2-40B4-BE49-F238E27FC236}">
                  <a16:creationId xmlns="" xmlns:a16="http://schemas.microsoft.com/office/drawing/2014/main" id="{4142231B-508E-44CA-AB30-AF16D52360D5}"/>
                </a:ext>
              </a:extLst>
            </p:cNvPr>
            <p:cNvSpPr/>
            <p:nvPr/>
          </p:nvSpPr>
          <p:spPr>
            <a:xfrm rot="3600000">
              <a:off x="9918294" y="2843791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60" name="Овал 259">
              <a:extLst>
                <a:ext uri="{FF2B5EF4-FFF2-40B4-BE49-F238E27FC236}">
                  <a16:creationId xmlns="" xmlns:a16="http://schemas.microsoft.com/office/drawing/2014/main" id="{C9468462-E5FB-4530-AB56-4F8A8D56FAA4}"/>
                </a:ext>
              </a:extLst>
            </p:cNvPr>
            <p:cNvSpPr/>
            <p:nvPr/>
          </p:nvSpPr>
          <p:spPr>
            <a:xfrm rot="19800000">
              <a:off x="2839430" y="57831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61" name="Овал 260">
              <a:extLst>
                <a:ext uri="{FF2B5EF4-FFF2-40B4-BE49-F238E27FC236}">
                  <a16:creationId xmlns="" xmlns:a16="http://schemas.microsoft.com/office/drawing/2014/main" id="{0B15EE13-2A6F-453E-AA59-0F3D29EE59E1}"/>
                </a:ext>
              </a:extLst>
            </p:cNvPr>
            <p:cNvSpPr/>
            <p:nvPr/>
          </p:nvSpPr>
          <p:spPr>
            <a:xfrm rot="9000000">
              <a:off x="7650301" y="9918294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62" name="Овал 261">
              <a:extLst>
                <a:ext uri="{FF2B5EF4-FFF2-40B4-BE49-F238E27FC236}">
                  <a16:creationId xmlns="" xmlns:a16="http://schemas.microsoft.com/office/drawing/2014/main" id="{B4B50F0A-3E89-48D0-A9DF-4DEA16B109C6}"/>
                </a:ext>
              </a:extLst>
            </p:cNvPr>
            <p:cNvSpPr/>
            <p:nvPr/>
          </p:nvSpPr>
          <p:spPr>
            <a:xfrm rot="11220000">
              <a:off x="4360142" y="1042459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63" name="Овал 262">
              <a:extLst>
                <a:ext uri="{FF2B5EF4-FFF2-40B4-BE49-F238E27FC236}">
                  <a16:creationId xmlns="" xmlns:a16="http://schemas.microsoft.com/office/drawing/2014/main" id="{9BD19CD9-D300-41A4-91A5-D70872444885}"/>
                </a:ext>
              </a:extLst>
            </p:cNvPr>
            <p:cNvSpPr/>
            <p:nvPr/>
          </p:nvSpPr>
          <p:spPr>
            <a:xfrm rot="420000">
              <a:off x="6138948" y="7010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64" name="Овал 263">
              <a:extLst>
                <a:ext uri="{FF2B5EF4-FFF2-40B4-BE49-F238E27FC236}">
                  <a16:creationId xmlns="" xmlns:a16="http://schemas.microsoft.com/office/drawing/2014/main" id="{71859452-CFFE-4CBB-B5F8-BB4975E6F2BD}"/>
                </a:ext>
              </a:extLst>
            </p:cNvPr>
            <p:cNvSpPr/>
            <p:nvPr/>
          </p:nvSpPr>
          <p:spPr>
            <a:xfrm rot="16620000">
              <a:off x="69494" y="4360143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65" name="Овал 264">
              <a:extLst>
                <a:ext uri="{FF2B5EF4-FFF2-40B4-BE49-F238E27FC236}">
                  <a16:creationId xmlns="" xmlns:a16="http://schemas.microsoft.com/office/drawing/2014/main" id="{AA435E52-404A-49D6-98AF-9F80826AED77}"/>
                </a:ext>
              </a:extLst>
            </p:cNvPr>
            <p:cNvSpPr/>
            <p:nvPr/>
          </p:nvSpPr>
          <p:spPr>
            <a:xfrm rot="5820000">
              <a:off x="10423986" y="613894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66" name="Овал 265">
              <a:extLst>
                <a:ext uri="{FF2B5EF4-FFF2-40B4-BE49-F238E27FC236}">
                  <a16:creationId xmlns="" xmlns:a16="http://schemas.microsoft.com/office/drawing/2014/main" id="{6D9F8158-23AD-4C90-97D2-E54615FD7FAA}"/>
                </a:ext>
              </a:extLst>
            </p:cNvPr>
            <p:cNvSpPr/>
            <p:nvPr/>
          </p:nvSpPr>
          <p:spPr>
            <a:xfrm rot="13020000">
              <a:off x="1890189" y="928748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67" name="Овал 266">
              <a:extLst>
                <a:ext uri="{FF2B5EF4-FFF2-40B4-BE49-F238E27FC236}">
                  <a16:creationId xmlns="" xmlns:a16="http://schemas.microsoft.com/office/drawing/2014/main" id="{54F95176-DB3E-4610-B3E6-DF6E09E40173}"/>
                </a:ext>
              </a:extLst>
            </p:cNvPr>
            <p:cNvSpPr/>
            <p:nvPr/>
          </p:nvSpPr>
          <p:spPr>
            <a:xfrm rot="2220000">
              <a:off x="8607926" y="120963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68" name="Овал 267">
              <a:extLst>
                <a:ext uri="{FF2B5EF4-FFF2-40B4-BE49-F238E27FC236}">
                  <a16:creationId xmlns="" xmlns:a16="http://schemas.microsoft.com/office/drawing/2014/main" id="{B7DA7358-F019-4619-BC92-F0367C4B1A80}"/>
                </a:ext>
              </a:extLst>
            </p:cNvPr>
            <p:cNvSpPr/>
            <p:nvPr/>
          </p:nvSpPr>
          <p:spPr>
            <a:xfrm rot="18420000">
              <a:off x="1206606" y="1890190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69" name="Овал 268">
              <a:extLst>
                <a:ext uri="{FF2B5EF4-FFF2-40B4-BE49-F238E27FC236}">
                  <a16:creationId xmlns="" xmlns:a16="http://schemas.microsoft.com/office/drawing/2014/main" id="{6A644A59-5C1D-49C5-865C-10525C1C35C2}"/>
                </a:ext>
              </a:extLst>
            </p:cNvPr>
            <p:cNvSpPr/>
            <p:nvPr/>
          </p:nvSpPr>
          <p:spPr>
            <a:xfrm rot="7620000">
              <a:off x="9284456" y="860792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70" name="Овал 269">
              <a:extLst>
                <a:ext uri="{FF2B5EF4-FFF2-40B4-BE49-F238E27FC236}">
                  <a16:creationId xmlns="" xmlns:a16="http://schemas.microsoft.com/office/drawing/2014/main" id="{42814A0A-435B-46B4-AE47-875CE17873AE}"/>
                </a:ext>
              </a:extLst>
            </p:cNvPr>
            <p:cNvSpPr/>
            <p:nvPr/>
          </p:nvSpPr>
          <p:spPr>
            <a:xfrm rot="14820000">
              <a:off x="319702" y="7067741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71" name="Овал 270">
              <a:extLst>
                <a:ext uri="{FF2B5EF4-FFF2-40B4-BE49-F238E27FC236}">
                  <a16:creationId xmlns="" xmlns:a16="http://schemas.microsoft.com/office/drawing/2014/main" id="{7C63FEFB-DFB9-4EAE-A6DA-C84662758C14}"/>
                </a:ext>
              </a:extLst>
            </p:cNvPr>
            <p:cNvSpPr/>
            <p:nvPr/>
          </p:nvSpPr>
          <p:spPr>
            <a:xfrm rot="4020000">
              <a:off x="10176358" y="3430986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72" name="Овал 271">
              <a:extLst>
                <a:ext uri="{FF2B5EF4-FFF2-40B4-BE49-F238E27FC236}">
                  <a16:creationId xmlns="" xmlns:a16="http://schemas.microsoft.com/office/drawing/2014/main" id="{0BA8485E-8C23-407C-B01D-67906FA9F8C6}"/>
                </a:ext>
              </a:extLst>
            </p:cNvPr>
            <p:cNvSpPr/>
            <p:nvPr/>
          </p:nvSpPr>
          <p:spPr>
            <a:xfrm rot="20220000">
              <a:off x="3426351" y="319702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73" name="Овал 272">
              <a:extLst>
                <a:ext uri="{FF2B5EF4-FFF2-40B4-BE49-F238E27FC236}">
                  <a16:creationId xmlns="" xmlns:a16="http://schemas.microsoft.com/office/drawing/2014/main" id="{B30DE372-E0FD-498D-8DCD-0F9BA361F57B}"/>
                </a:ext>
              </a:extLst>
            </p:cNvPr>
            <p:cNvSpPr/>
            <p:nvPr/>
          </p:nvSpPr>
          <p:spPr>
            <a:xfrm rot="9420000">
              <a:off x="7063106" y="10176358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grpSp>
        <p:nvGrpSpPr>
          <p:cNvPr id="274" name="Группа 273">
            <a:extLst>
              <a:ext uri="{FF2B5EF4-FFF2-40B4-BE49-F238E27FC236}">
                <a16:creationId xmlns="" xmlns:a16="http://schemas.microsoft.com/office/drawing/2014/main" id="{F9D245E7-E534-436B-9A73-8D314AC3F268}"/>
              </a:ext>
            </a:extLst>
          </p:cNvPr>
          <p:cNvGrpSpPr/>
          <p:nvPr userDrawn="1"/>
        </p:nvGrpSpPr>
        <p:grpSpPr>
          <a:xfrm rot="20880000">
            <a:off x="-5239512" y="3593592"/>
            <a:ext cx="10674521" cy="10674521"/>
            <a:chOff x="0" y="0"/>
            <a:chExt cx="10674521" cy="10674521"/>
          </a:xfrm>
        </p:grpSpPr>
        <p:sp>
          <p:nvSpPr>
            <p:cNvPr id="275" name="Круг">
              <a:extLst>
                <a:ext uri="{FF2B5EF4-FFF2-40B4-BE49-F238E27FC236}">
                  <a16:creationId xmlns="" xmlns:a16="http://schemas.microsoft.com/office/drawing/2014/main" id="{3915E75B-88D9-42E6-B81B-FC9B672BB31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460" y="82721"/>
              <a:ext cx="10515600" cy="10515600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76" name="Овал 275">
              <a:extLst>
                <a:ext uri="{FF2B5EF4-FFF2-40B4-BE49-F238E27FC236}">
                  <a16:creationId xmlns="" xmlns:a16="http://schemas.microsoft.com/office/drawing/2014/main" id="{D5B73FEB-6D69-418F-BF44-EC7FA8B10196}"/>
                </a:ext>
              </a:extLst>
            </p:cNvPr>
            <p:cNvSpPr/>
            <p:nvPr userDrawn="1"/>
          </p:nvSpPr>
          <p:spPr>
            <a:xfrm rot="10800000">
              <a:off x="4997738" y="10494093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77" name="Овал 276">
              <a:extLst>
                <a:ext uri="{FF2B5EF4-FFF2-40B4-BE49-F238E27FC236}">
                  <a16:creationId xmlns="" xmlns:a16="http://schemas.microsoft.com/office/drawing/2014/main" id="{253700DF-CD8B-43C0-8644-480CBC6A3570}"/>
                </a:ext>
              </a:extLst>
            </p:cNvPr>
            <p:cNvSpPr/>
            <p:nvPr userDrawn="1"/>
          </p:nvSpPr>
          <p:spPr>
            <a:xfrm>
              <a:off x="5501390" y="0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78" name="Овал 277">
              <a:extLst>
                <a:ext uri="{FF2B5EF4-FFF2-40B4-BE49-F238E27FC236}">
                  <a16:creationId xmlns="" xmlns:a16="http://schemas.microsoft.com/office/drawing/2014/main" id="{B65C9139-0F7F-40A6-B1CE-397519C22AF9}"/>
                </a:ext>
              </a:extLst>
            </p:cNvPr>
            <p:cNvSpPr/>
            <p:nvPr/>
          </p:nvSpPr>
          <p:spPr>
            <a:xfrm rot="16200000">
              <a:off x="0" y="499773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79" name="Овал 278">
              <a:extLst>
                <a:ext uri="{FF2B5EF4-FFF2-40B4-BE49-F238E27FC236}">
                  <a16:creationId xmlns="" xmlns:a16="http://schemas.microsoft.com/office/drawing/2014/main" id="{6AC2CE4D-0A43-4B16-998C-2A9FD306A232}"/>
                </a:ext>
              </a:extLst>
            </p:cNvPr>
            <p:cNvSpPr/>
            <p:nvPr/>
          </p:nvSpPr>
          <p:spPr>
            <a:xfrm rot="5400000">
              <a:off x="10494093" y="5501391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80" name="Овал 279">
              <a:extLst>
                <a:ext uri="{FF2B5EF4-FFF2-40B4-BE49-F238E27FC236}">
                  <a16:creationId xmlns="" xmlns:a16="http://schemas.microsoft.com/office/drawing/2014/main" id="{F474921E-42D0-4DE9-B33C-729AC647042C}"/>
                </a:ext>
              </a:extLst>
            </p:cNvPr>
            <p:cNvSpPr/>
            <p:nvPr/>
          </p:nvSpPr>
          <p:spPr>
            <a:xfrm rot="12600000">
              <a:off x="2407616" y="9666468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81" name="Овал 280">
              <a:extLst>
                <a:ext uri="{FF2B5EF4-FFF2-40B4-BE49-F238E27FC236}">
                  <a16:creationId xmlns="" xmlns:a16="http://schemas.microsoft.com/office/drawing/2014/main" id="{04757D29-448D-4AAE-B75A-29A6E1085D2F}"/>
                </a:ext>
              </a:extLst>
            </p:cNvPr>
            <p:cNvSpPr/>
            <p:nvPr/>
          </p:nvSpPr>
          <p:spPr>
            <a:xfrm rot="1800000">
              <a:off x="8090838" y="830143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82" name="Овал 281">
              <a:extLst>
                <a:ext uri="{FF2B5EF4-FFF2-40B4-BE49-F238E27FC236}">
                  <a16:creationId xmlns="" xmlns:a16="http://schemas.microsoft.com/office/drawing/2014/main" id="{2835E006-32E3-4A8E-B8E3-886249FA7857}"/>
                </a:ext>
              </a:extLst>
            </p:cNvPr>
            <p:cNvSpPr/>
            <p:nvPr/>
          </p:nvSpPr>
          <p:spPr>
            <a:xfrm rot="18000000">
              <a:off x="827625" y="240761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83" name="Овал 282">
              <a:extLst>
                <a:ext uri="{FF2B5EF4-FFF2-40B4-BE49-F238E27FC236}">
                  <a16:creationId xmlns="" xmlns:a16="http://schemas.microsoft.com/office/drawing/2014/main" id="{631A591F-B8EF-40FE-A079-2EDD5A21275E}"/>
                </a:ext>
              </a:extLst>
            </p:cNvPr>
            <p:cNvSpPr/>
            <p:nvPr/>
          </p:nvSpPr>
          <p:spPr>
            <a:xfrm rot="7200000">
              <a:off x="9663950" y="809083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84" name="Овал 283">
              <a:extLst>
                <a:ext uri="{FF2B5EF4-FFF2-40B4-BE49-F238E27FC236}">
                  <a16:creationId xmlns="" xmlns:a16="http://schemas.microsoft.com/office/drawing/2014/main" id="{50FE1066-EBF2-479A-A8FC-899CA1C2D8B9}"/>
                </a:ext>
              </a:extLst>
            </p:cNvPr>
            <p:cNvSpPr/>
            <p:nvPr/>
          </p:nvSpPr>
          <p:spPr>
            <a:xfrm rot="14400000">
              <a:off x="578317" y="7654662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85" name="Овал 284">
              <a:extLst>
                <a:ext uri="{FF2B5EF4-FFF2-40B4-BE49-F238E27FC236}">
                  <a16:creationId xmlns="" xmlns:a16="http://schemas.microsoft.com/office/drawing/2014/main" id="{307FD8A4-820F-427E-96C8-6771CAAF2F3D}"/>
                </a:ext>
              </a:extLst>
            </p:cNvPr>
            <p:cNvSpPr/>
            <p:nvPr/>
          </p:nvSpPr>
          <p:spPr>
            <a:xfrm rot="3600000">
              <a:off x="9918294" y="2843791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86" name="Овал 285">
              <a:extLst>
                <a:ext uri="{FF2B5EF4-FFF2-40B4-BE49-F238E27FC236}">
                  <a16:creationId xmlns="" xmlns:a16="http://schemas.microsoft.com/office/drawing/2014/main" id="{99C2035A-ECED-4FF0-A306-643C42709022}"/>
                </a:ext>
              </a:extLst>
            </p:cNvPr>
            <p:cNvSpPr/>
            <p:nvPr/>
          </p:nvSpPr>
          <p:spPr>
            <a:xfrm rot="19800000">
              <a:off x="2839430" y="57831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87" name="Овал 286">
              <a:extLst>
                <a:ext uri="{FF2B5EF4-FFF2-40B4-BE49-F238E27FC236}">
                  <a16:creationId xmlns="" xmlns:a16="http://schemas.microsoft.com/office/drawing/2014/main" id="{10478AF8-AF9E-45DC-BEE8-2A488F48F8B7}"/>
                </a:ext>
              </a:extLst>
            </p:cNvPr>
            <p:cNvSpPr/>
            <p:nvPr/>
          </p:nvSpPr>
          <p:spPr>
            <a:xfrm rot="9000000">
              <a:off x="7650301" y="9918294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88" name="Овал 287">
              <a:extLst>
                <a:ext uri="{FF2B5EF4-FFF2-40B4-BE49-F238E27FC236}">
                  <a16:creationId xmlns="" xmlns:a16="http://schemas.microsoft.com/office/drawing/2014/main" id="{5DD25048-D737-4439-B694-0824F3E7D892}"/>
                </a:ext>
              </a:extLst>
            </p:cNvPr>
            <p:cNvSpPr/>
            <p:nvPr/>
          </p:nvSpPr>
          <p:spPr>
            <a:xfrm rot="11220000">
              <a:off x="4360142" y="1042459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89" name="Овал 288">
              <a:extLst>
                <a:ext uri="{FF2B5EF4-FFF2-40B4-BE49-F238E27FC236}">
                  <a16:creationId xmlns="" xmlns:a16="http://schemas.microsoft.com/office/drawing/2014/main" id="{CC050D60-DFB0-4566-8D0B-18BA6ECEAB6D}"/>
                </a:ext>
              </a:extLst>
            </p:cNvPr>
            <p:cNvSpPr/>
            <p:nvPr/>
          </p:nvSpPr>
          <p:spPr>
            <a:xfrm rot="420000">
              <a:off x="6138948" y="7010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90" name="Овал 289">
              <a:extLst>
                <a:ext uri="{FF2B5EF4-FFF2-40B4-BE49-F238E27FC236}">
                  <a16:creationId xmlns="" xmlns:a16="http://schemas.microsoft.com/office/drawing/2014/main" id="{EC7EC839-73D3-418D-AF5D-A4435FB7DB3E}"/>
                </a:ext>
              </a:extLst>
            </p:cNvPr>
            <p:cNvSpPr/>
            <p:nvPr/>
          </p:nvSpPr>
          <p:spPr>
            <a:xfrm rot="16620000">
              <a:off x="69494" y="4360143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91" name="Овал 290">
              <a:extLst>
                <a:ext uri="{FF2B5EF4-FFF2-40B4-BE49-F238E27FC236}">
                  <a16:creationId xmlns="" xmlns:a16="http://schemas.microsoft.com/office/drawing/2014/main" id="{A3596D24-5B74-4895-B36B-566FCFBBEA3A}"/>
                </a:ext>
              </a:extLst>
            </p:cNvPr>
            <p:cNvSpPr/>
            <p:nvPr/>
          </p:nvSpPr>
          <p:spPr>
            <a:xfrm rot="5820000">
              <a:off x="10423986" y="613894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92" name="Овал 291">
              <a:extLst>
                <a:ext uri="{FF2B5EF4-FFF2-40B4-BE49-F238E27FC236}">
                  <a16:creationId xmlns="" xmlns:a16="http://schemas.microsoft.com/office/drawing/2014/main" id="{4AEC05A3-4934-4F59-A7EA-84D390E41693}"/>
                </a:ext>
              </a:extLst>
            </p:cNvPr>
            <p:cNvSpPr/>
            <p:nvPr/>
          </p:nvSpPr>
          <p:spPr>
            <a:xfrm rot="13020000">
              <a:off x="1890189" y="928748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93" name="Овал 292">
              <a:extLst>
                <a:ext uri="{FF2B5EF4-FFF2-40B4-BE49-F238E27FC236}">
                  <a16:creationId xmlns="" xmlns:a16="http://schemas.microsoft.com/office/drawing/2014/main" id="{CCD293FE-369E-4FBE-84E1-EDECCF2F240E}"/>
                </a:ext>
              </a:extLst>
            </p:cNvPr>
            <p:cNvSpPr/>
            <p:nvPr/>
          </p:nvSpPr>
          <p:spPr>
            <a:xfrm rot="2220000">
              <a:off x="8607926" y="120963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94" name="Овал 293">
              <a:extLst>
                <a:ext uri="{FF2B5EF4-FFF2-40B4-BE49-F238E27FC236}">
                  <a16:creationId xmlns="" xmlns:a16="http://schemas.microsoft.com/office/drawing/2014/main" id="{176D17BE-B567-4D7A-AB48-E4893A0A6717}"/>
                </a:ext>
              </a:extLst>
            </p:cNvPr>
            <p:cNvSpPr/>
            <p:nvPr/>
          </p:nvSpPr>
          <p:spPr>
            <a:xfrm rot="18420000">
              <a:off x="1206606" y="1890190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95" name="Овал 294">
              <a:extLst>
                <a:ext uri="{FF2B5EF4-FFF2-40B4-BE49-F238E27FC236}">
                  <a16:creationId xmlns="" xmlns:a16="http://schemas.microsoft.com/office/drawing/2014/main" id="{43F76187-5155-44DC-A91C-CC7979DB225C}"/>
                </a:ext>
              </a:extLst>
            </p:cNvPr>
            <p:cNvSpPr/>
            <p:nvPr/>
          </p:nvSpPr>
          <p:spPr>
            <a:xfrm rot="7620000">
              <a:off x="9284456" y="860792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96" name="Овал 295">
              <a:extLst>
                <a:ext uri="{FF2B5EF4-FFF2-40B4-BE49-F238E27FC236}">
                  <a16:creationId xmlns="" xmlns:a16="http://schemas.microsoft.com/office/drawing/2014/main" id="{FAD2EC19-4C75-475B-BE1D-8B81C02347F6}"/>
                </a:ext>
              </a:extLst>
            </p:cNvPr>
            <p:cNvSpPr/>
            <p:nvPr/>
          </p:nvSpPr>
          <p:spPr>
            <a:xfrm rot="14820000">
              <a:off x="319702" y="7067741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97" name="Овал 296">
              <a:extLst>
                <a:ext uri="{FF2B5EF4-FFF2-40B4-BE49-F238E27FC236}">
                  <a16:creationId xmlns="" xmlns:a16="http://schemas.microsoft.com/office/drawing/2014/main" id="{BE69A44D-881D-41EE-86C2-6105F29FCAFC}"/>
                </a:ext>
              </a:extLst>
            </p:cNvPr>
            <p:cNvSpPr/>
            <p:nvPr/>
          </p:nvSpPr>
          <p:spPr>
            <a:xfrm rot="4020000">
              <a:off x="10176358" y="3430986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98" name="Овал 297">
              <a:extLst>
                <a:ext uri="{FF2B5EF4-FFF2-40B4-BE49-F238E27FC236}">
                  <a16:creationId xmlns="" xmlns:a16="http://schemas.microsoft.com/office/drawing/2014/main" id="{8C3639A7-6850-4E3C-936B-50812E08AA6C}"/>
                </a:ext>
              </a:extLst>
            </p:cNvPr>
            <p:cNvSpPr/>
            <p:nvPr/>
          </p:nvSpPr>
          <p:spPr>
            <a:xfrm rot="20220000">
              <a:off x="3426351" y="319702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99" name="Овал 298">
              <a:extLst>
                <a:ext uri="{FF2B5EF4-FFF2-40B4-BE49-F238E27FC236}">
                  <a16:creationId xmlns="" xmlns:a16="http://schemas.microsoft.com/office/drawing/2014/main" id="{11E4225D-ECC3-455A-ACA5-C0280CAA2985}"/>
                </a:ext>
              </a:extLst>
            </p:cNvPr>
            <p:cNvSpPr/>
            <p:nvPr/>
          </p:nvSpPr>
          <p:spPr>
            <a:xfrm rot="9420000">
              <a:off x="7063106" y="10176358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grpSp>
        <p:nvGrpSpPr>
          <p:cNvPr id="300" name="Группа 299">
            <a:extLst>
              <a:ext uri="{FF2B5EF4-FFF2-40B4-BE49-F238E27FC236}">
                <a16:creationId xmlns="" xmlns:a16="http://schemas.microsoft.com/office/drawing/2014/main" id="{4C32C52C-0D21-4484-B586-BAA8DD581527}"/>
              </a:ext>
            </a:extLst>
          </p:cNvPr>
          <p:cNvGrpSpPr/>
          <p:nvPr userDrawn="1"/>
        </p:nvGrpSpPr>
        <p:grpSpPr>
          <a:xfrm>
            <a:off x="6940296" y="3593592"/>
            <a:ext cx="10674521" cy="10674521"/>
            <a:chOff x="0" y="0"/>
            <a:chExt cx="10674521" cy="10674521"/>
          </a:xfrm>
        </p:grpSpPr>
        <p:sp>
          <p:nvSpPr>
            <p:cNvPr id="301" name="Круг">
              <a:extLst>
                <a:ext uri="{FF2B5EF4-FFF2-40B4-BE49-F238E27FC236}">
                  <a16:creationId xmlns="" xmlns:a16="http://schemas.microsoft.com/office/drawing/2014/main" id="{98318F0C-1CDA-4B21-BBFE-925C9D15CF5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460" y="82721"/>
              <a:ext cx="10515600" cy="10515600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02" name="Овал 301">
              <a:extLst>
                <a:ext uri="{FF2B5EF4-FFF2-40B4-BE49-F238E27FC236}">
                  <a16:creationId xmlns="" xmlns:a16="http://schemas.microsoft.com/office/drawing/2014/main" id="{E4AB0723-233B-4469-89D3-3F504201E0B7}"/>
                </a:ext>
              </a:extLst>
            </p:cNvPr>
            <p:cNvSpPr/>
            <p:nvPr userDrawn="1"/>
          </p:nvSpPr>
          <p:spPr>
            <a:xfrm rot="10800000">
              <a:off x="4997738" y="10494093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03" name="Овал 302">
              <a:extLst>
                <a:ext uri="{FF2B5EF4-FFF2-40B4-BE49-F238E27FC236}">
                  <a16:creationId xmlns="" xmlns:a16="http://schemas.microsoft.com/office/drawing/2014/main" id="{3100B599-C69B-4F0B-8B67-1AB9AFCEC170}"/>
                </a:ext>
              </a:extLst>
            </p:cNvPr>
            <p:cNvSpPr/>
            <p:nvPr userDrawn="1"/>
          </p:nvSpPr>
          <p:spPr>
            <a:xfrm>
              <a:off x="5501390" y="0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04" name="Овал 303">
              <a:extLst>
                <a:ext uri="{FF2B5EF4-FFF2-40B4-BE49-F238E27FC236}">
                  <a16:creationId xmlns="" xmlns:a16="http://schemas.microsoft.com/office/drawing/2014/main" id="{5C9861FB-CD68-4E22-B719-DCA07FC98EA1}"/>
                </a:ext>
              </a:extLst>
            </p:cNvPr>
            <p:cNvSpPr/>
            <p:nvPr/>
          </p:nvSpPr>
          <p:spPr>
            <a:xfrm rot="16200000">
              <a:off x="0" y="499773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05" name="Овал 304">
              <a:extLst>
                <a:ext uri="{FF2B5EF4-FFF2-40B4-BE49-F238E27FC236}">
                  <a16:creationId xmlns="" xmlns:a16="http://schemas.microsoft.com/office/drawing/2014/main" id="{548BC738-F9E1-4C8B-A4FE-9DAC44127368}"/>
                </a:ext>
              </a:extLst>
            </p:cNvPr>
            <p:cNvSpPr/>
            <p:nvPr/>
          </p:nvSpPr>
          <p:spPr>
            <a:xfrm rot="5400000">
              <a:off x="10494093" y="5501391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06" name="Овал 305">
              <a:extLst>
                <a:ext uri="{FF2B5EF4-FFF2-40B4-BE49-F238E27FC236}">
                  <a16:creationId xmlns="" xmlns:a16="http://schemas.microsoft.com/office/drawing/2014/main" id="{B8FB5F7B-C807-4CA4-9BF9-6705FDBC0CF1}"/>
                </a:ext>
              </a:extLst>
            </p:cNvPr>
            <p:cNvSpPr/>
            <p:nvPr/>
          </p:nvSpPr>
          <p:spPr>
            <a:xfrm rot="12600000">
              <a:off x="2407616" y="9666468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07" name="Овал 306">
              <a:extLst>
                <a:ext uri="{FF2B5EF4-FFF2-40B4-BE49-F238E27FC236}">
                  <a16:creationId xmlns="" xmlns:a16="http://schemas.microsoft.com/office/drawing/2014/main" id="{F250B146-C5AA-41D1-A361-953FE990CC17}"/>
                </a:ext>
              </a:extLst>
            </p:cNvPr>
            <p:cNvSpPr/>
            <p:nvPr/>
          </p:nvSpPr>
          <p:spPr>
            <a:xfrm rot="1800000">
              <a:off x="8090838" y="830143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08" name="Овал 307">
              <a:extLst>
                <a:ext uri="{FF2B5EF4-FFF2-40B4-BE49-F238E27FC236}">
                  <a16:creationId xmlns="" xmlns:a16="http://schemas.microsoft.com/office/drawing/2014/main" id="{B5C2493A-C8F8-48D1-BD1F-BDB5BED3FD60}"/>
                </a:ext>
              </a:extLst>
            </p:cNvPr>
            <p:cNvSpPr/>
            <p:nvPr/>
          </p:nvSpPr>
          <p:spPr>
            <a:xfrm rot="18000000">
              <a:off x="827625" y="240761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09" name="Овал 308">
              <a:extLst>
                <a:ext uri="{FF2B5EF4-FFF2-40B4-BE49-F238E27FC236}">
                  <a16:creationId xmlns="" xmlns:a16="http://schemas.microsoft.com/office/drawing/2014/main" id="{0AC39DE6-30AC-433A-BB1C-BF5E7B2066BF}"/>
                </a:ext>
              </a:extLst>
            </p:cNvPr>
            <p:cNvSpPr/>
            <p:nvPr/>
          </p:nvSpPr>
          <p:spPr>
            <a:xfrm rot="7200000">
              <a:off x="9663950" y="809083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10" name="Овал 309">
              <a:extLst>
                <a:ext uri="{FF2B5EF4-FFF2-40B4-BE49-F238E27FC236}">
                  <a16:creationId xmlns="" xmlns:a16="http://schemas.microsoft.com/office/drawing/2014/main" id="{32D6A3F7-EC7E-4ABF-B3BA-F5B736682AA5}"/>
                </a:ext>
              </a:extLst>
            </p:cNvPr>
            <p:cNvSpPr/>
            <p:nvPr/>
          </p:nvSpPr>
          <p:spPr>
            <a:xfrm rot="14400000">
              <a:off x="578317" y="7654662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11" name="Овал 310">
              <a:extLst>
                <a:ext uri="{FF2B5EF4-FFF2-40B4-BE49-F238E27FC236}">
                  <a16:creationId xmlns="" xmlns:a16="http://schemas.microsoft.com/office/drawing/2014/main" id="{6678F6FD-C3DD-49EE-A125-15175B41FEA7}"/>
                </a:ext>
              </a:extLst>
            </p:cNvPr>
            <p:cNvSpPr/>
            <p:nvPr/>
          </p:nvSpPr>
          <p:spPr>
            <a:xfrm rot="3600000">
              <a:off x="9918294" y="2843791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12" name="Овал 311">
              <a:extLst>
                <a:ext uri="{FF2B5EF4-FFF2-40B4-BE49-F238E27FC236}">
                  <a16:creationId xmlns="" xmlns:a16="http://schemas.microsoft.com/office/drawing/2014/main" id="{77F0C187-9AC0-485C-8C0E-2C67D7AC573F}"/>
                </a:ext>
              </a:extLst>
            </p:cNvPr>
            <p:cNvSpPr/>
            <p:nvPr/>
          </p:nvSpPr>
          <p:spPr>
            <a:xfrm rot="19800000">
              <a:off x="2839430" y="57831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13" name="Овал 312">
              <a:extLst>
                <a:ext uri="{FF2B5EF4-FFF2-40B4-BE49-F238E27FC236}">
                  <a16:creationId xmlns="" xmlns:a16="http://schemas.microsoft.com/office/drawing/2014/main" id="{4CB51CF8-1945-4BBA-B605-2F80834316CB}"/>
                </a:ext>
              </a:extLst>
            </p:cNvPr>
            <p:cNvSpPr/>
            <p:nvPr/>
          </p:nvSpPr>
          <p:spPr>
            <a:xfrm rot="9000000">
              <a:off x="7650301" y="9918294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14" name="Овал 313">
              <a:extLst>
                <a:ext uri="{FF2B5EF4-FFF2-40B4-BE49-F238E27FC236}">
                  <a16:creationId xmlns="" xmlns:a16="http://schemas.microsoft.com/office/drawing/2014/main" id="{DAE77B60-9EE6-47E5-8B0E-18938E9B3E3C}"/>
                </a:ext>
              </a:extLst>
            </p:cNvPr>
            <p:cNvSpPr/>
            <p:nvPr/>
          </p:nvSpPr>
          <p:spPr>
            <a:xfrm rot="11220000">
              <a:off x="4360142" y="1042459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15" name="Овал 314">
              <a:extLst>
                <a:ext uri="{FF2B5EF4-FFF2-40B4-BE49-F238E27FC236}">
                  <a16:creationId xmlns="" xmlns:a16="http://schemas.microsoft.com/office/drawing/2014/main" id="{65E14AEC-8899-49BB-9920-1AEFA8A90524}"/>
                </a:ext>
              </a:extLst>
            </p:cNvPr>
            <p:cNvSpPr/>
            <p:nvPr/>
          </p:nvSpPr>
          <p:spPr>
            <a:xfrm rot="420000">
              <a:off x="6138948" y="7010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16" name="Овал 315">
              <a:extLst>
                <a:ext uri="{FF2B5EF4-FFF2-40B4-BE49-F238E27FC236}">
                  <a16:creationId xmlns="" xmlns:a16="http://schemas.microsoft.com/office/drawing/2014/main" id="{32BDB197-6394-4BB6-91B2-AE214E99E43D}"/>
                </a:ext>
              </a:extLst>
            </p:cNvPr>
            <p:cNvSpPr/>
            <p:nvPr/>
          </p:nvSpPr>
          <p:spPr>
            <a:xfrm rot="16620000">
              <a:off x="69494" y="4360143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17" name="Овал 316">
              <a:extLst>
                <a:ext uri="{FF2B5EF4-FFF2-40B4-BE49-F238E27FC236}">
                  <a16:creationId xmlns="" xmlns:a16="http://schemas.microsoft.com/office/drawing/2014/main" id="{D9E681C9-11A8-4789-A031-A76A1ED86CF3}"/>
                </a:ext>
              </a:extLst>
            </p:cNvPr>
            <p:cNvSpPr/>
            <p:nvPr/>
          </p:nvSpPr>
          <p:spPr>
            <a:xfrm rot="5820000">
              <a:off x="10423986" y="6138949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18" name="Овал 317">
              <a:extLst>
                <a:ext uri="{FF2B5EF4-FFF2-40B4-BE49-F238E27FC236}">
                  <a16:creationId xmlns="" xmlns:a16="http://schemas.microsoft.com/office/drawing/2014/main" id="{34CC4BD0-3C4A-42C9-8D9A-6BB08C948D32}"/>
                </a:ext>
              </a:extLst>
            </p:cNvPr>
            <p:cNvSpPr/>
            <p:nvPr/>
          </p:nvSpPr>
          <p:spPr>
            <a:xfrm rot="13020000">
              <a:off x="1890189" y="928748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19" name="Овал 318">
              <a:extLst>
                <a:ext uri="{FF2B5EF4-FFF2-40B4-BE49-F238E27FC236}">
                  <a16:creationId xmlns="" xmlns:a16="http://schemas.microsoft.com/office/drawing/2014/main" id="{9A700B1B-0B26-410F-BF9D-091FB5D5685F}"/>
                </a:ext>
              </a:extLst>
            </p:cNvPr>
            <p:cNvSpPr/>
            <p:nvPr/>
          </p:nvSpPr>
          <p:spPr>
            <a:xfrm rot="2220000">
              <a:off x="8607926" y="120963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20" name="Овал 319">
              <a:extLst>
                <a:ext uri="{FF2B5EF4-FFF2-40B4-BE49-F238E27FC236}">
                  <a16:creationId xmlns="" xmlns:a16="http://schemas.microsoft.com/office/drawing/2014/main" id="{CF3D10FF-3788-418F-8E12-87116A977D60}"/>
                </a:ext>
              </a:extLst>
            </p:cNvPr>
            <p:cNvSpPr/>
            <p:nvPr/>
          </p:nvSpPr>
          <p:spPr>
            <a:xfrm rot="18420000">
              <a:off x="1206606" y="1890190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21" name="Овал 320">
              <a:extLst>
                <a:ext uri="{FF2B5EF4-FFF2-40B4-BE49-F238E27FC236}">
                  <a16:creationId xmlns="" xmlns:a16="http://schemas.microsoft.com/office/drawing/2014/main" id="{C05B1BED-2BA8-4F28-AFA9-1D27937AA7D8}"/>
                </a:ext>
              </a:extLst>
            </p:cNvPr>
            <p:cNvSpPr/>
            <p:nvPr/>
          </p:nvSpPr>
          <p:spPr>
            <a:xfrm rot="7620000">
              <a:off x="9284456" y="8607927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22" name="Овал 321">
              <a:extLst>
                <a:ext uri="{FF2B5EF4-FFF2-40B4-BE49-F238E27FC236}">
                  <a16:creationId xmlns="" xmlns:a16="http://schemas.microsoft.com/office/drawing/2014/main" id="{8151DDC2-EA69-4D70-BABF-70BDA715CA0C}"/>
                </a:ext>
              </a:extLst>
            </p:cNvPr>
            <p:cNvSpPr/>
            <p:nvPr/>
          </p:nvSpPr>
          <p:spPr>
            <a:xfrm rot="14820000">
              <a:off x="319702" y="7067741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23" name="Овал 322">
              <a:extLst>
                <a:ext uri="{FF2B5EF4-FFF2-40B4-BE49-F238E27FC236}">
                  <a16:creationId xmlns="" xmlns:a16="http://schemas.microsoft.com/office/drawing/2014/main" id="{016C94D0-94FC-49AB-A5B2-B01914C6AFD6}"/>
                </a:ext>
              </a:extLst>
            </p:cNvPr>
            <p:cNvSpPr/>
            <p:nvPr/>
          </p:nvSpPr>
          <p:spPr>
            <a:xfrm rot="4020000">
              <a:off x="10176358" y="3430986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24" name="Овал 323">
              <a:extLst>
                <a:ext uri="{FF2B5EF4-FFF2-40B4-BE49-F238E27FC236}">
                  <a16:creationId xmlns="" xmlns:a16="http://schemas.microsoft.com/office/drawing/2014/main" id="{7BE7E1CB-4CF8-405C-8C96-FC820B280D17}"/>
                </a:ext>
              </a:extLst>
            </p:cNvPr>
            <p:cNvSpPr/>
            <p:nvPr/>
          </p:nvSpPr>
          <p:spPr>
            <a:xfrm rot="20220000">
              <a:off x="3426351" y="319702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325" name="Овал 324">
              <a:extLst>
                <a:ext uri="{FF2B5EF4-FFF2-40B4-BE49-F238E27FC236}">
                  <a16:creationId xmlns="" xmlns:a16="http://schemas.microsoft.com/office/drawing/2014/main" id="{279358C2-E50B-471E-B8BA-BA5B23EF7CC0}"/>
                </a:ext>
              </a:extLst>
            </p:cNvPr>
            <p:cNvSpPr/>
            <p:nvPr/>
          </p:nvSpPr>
          <p:spPr>
            <a:xfrm rot="9420000">
              <a:off x="7063106" y="10176358"/>
              <a:ext cx="180428" cy="18042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83A3E279-C89D-0B45-847D-092A550871E4}"/>
              </a:ext>
            </a:extLst>
          </p:cNvPr>
          <p:cNvSpPr/>
          <p:nvPr userDrawn="1"/>
        </p:nvSpPr>
        <p:spPr>
          <a:xfrm>
            <a:off x="-1804836" y="1589005"/>
            <a:ext cx="3609671" cy="367998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glow rad="228600">
              <a:schemeClr val="accent3">
                <a:satMod val="175000"/>
                <a:alpha val="2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7" name="Овал 16">
            <a:extLst>
              <a:ext uri="{FF2B5EF4-FFF2-40B4-BE49-F238E27FC236}">
                <a16:creationId xmlns="" xmlns:a16="http://schemas.microsoft.com/office/drawing/2014/main" id="{2EC1CAB7-69E3-614F-A576-78859BB45B66}"/>
              </a:ext>
            </a:extLst>
          </p:cNvPr>
          <p:cNvSpPr/>
          <p:nvPr userDrawn="1"/>
        </p:nvSpPr>
        <p:spPr>
          <a:xfrm>
            <a:off x="10375677" y="1613394"/>
            <a:ext cx="3609671" cy="367998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glow rad="228600">
              <a:schemeClr val="accent3">
                <a:satMod val="175000"/>
                <a:alpha val="2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16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 nodePh="1">
                                  <p:stCondLst>
                                    <p:cond delay="175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250"/>
                            </p:stCondLst>
                            <p:childTnLst>
                              <p:par>
                                <p:cTn id="64" presetID="8" presetClass="emph" presetSubtype="0" accel="25000" decel="2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5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8" presetClass="emph" presetSubtype="0" accel="25000" decel="2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7" dur="5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8" presetClass="emph" presetSubtype="0" accel="25000" decel="2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5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mph" presetSubtype="0" accel="25000" decel="2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1" dur="5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250"/>
                            </p:stCondLst>
                            <p:childTnLst>
                              <p:par>
                                <p:cTn id="7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5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3" presetClass="exit" presetSubtype="3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84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8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" presetClass="exit" presetSubtype="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8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" presetClass="exit" presetSubtype="2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xit" presetSubtype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nimBg="1"/>
      <p:bldP spid="204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8" grpId="0" animBg="1"/>
      <p:bldP spid="18" grpId="1" animBg="1"/>
      <p:bldP spid="223" grpId="0"/>
      <p:bldP spid="223" grpId="1"/>
      <p:bldP spid="16" grpId="0" animBg="1"/>
      <p:bldP spid="16" grpId="1" animBg="1"/>
      <p:bldP spid="17" grpId="0" animBg="1"/>
      <p:bldP spid="17" grpId="1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048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371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142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5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562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23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667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67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20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12/17/2018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9134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v-kosmose.com/planeta-venera-interesnyie-faktyi-i-osobennosti/faktyi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990E81CE-0E56-A642-A148-D0BF81FDD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5863" y="2129391"/>
            <a:ext cx="3260273" cy="2460131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dirty="0" smtClean="0"/>
              <a:t>Планеты земной группы.</a:t>
            </a:r>
            <a:br>
              <a:rPr lang="ru-RU" dirty="0" smtClean="0"/>
            </a:br>
            <a:r>
              <a:rPr lang="ru-RU" sz="6600" dirty="0" smtClean="0"/>
              <a:t>Венера</a:t>
            </a:r>
            <a:endParaRPr lang="ru-RU" sz="6600" dirty="0"/>
          </a:p>
        </p:txBody>
      </p:sp>
      <p:sp>
        <p:nvSpPr>
          <p:cNvPr id="2" name="TextBox 1"/>
          <p:cNvSpPr txBox="1"/>
          <p:nvPr/>
        </p:nvSpPr>
        <p:spPr>
          <a:xfrm>
            <a:off x="1331843" y="0"/>
            <a:ext cx="952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Государственное бюджетное общеобразовательное учреждение гимназия №405 Красногвардейского района г. Санкт-Петербурга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0782" y="6077428"/>
            <a:ext cx="2650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Санкт-Петербург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2018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843" y="1078529"/>
            <a:ext cx="952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Презентация по астрономии на тему: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51652" y="5333475"/>
            <a:ext cx="952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bg1"/>
                </a:solidFill>
              </a:rPr>
              <a:t>Подготовила: ученица 11б класса Щербакова Елена</a:t>
            </a:r>
          </a:p>
          <a:p>
            <a:pPr algn="r"/>
            <a:r>
              <a:rPr lang="ru-RU" sz="2400" dirty="0" smtClean="0">
                <a:solidFill>
                  <a:schemeClr val="bg1"/>
                </a:solidFill>
              </a:rPr>
              <a:t>Учитель: Романцева О.В.</a:t>
            </a:r>
          </a:p>
        </p:txBody>
      </p:sp>
    </p:spTree>
    <p:extLst>
      <p:ext uri="{BB962C8B-B14F-4D97-AF65-F5344CB8AC3E}">
        <p14:creationId xmlns:p14="http://schemas.microsoft.com/office/powerpoint/2010/main" val="17107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²ÐµÐ½ÐµÑ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34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Физические характеристики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0321" y="2174742"/>
            <a:ext cx="9613861" cy="1493949"/>
          </a:xfrm>
        </p:spPr>
        <p:txBody>
          <a:bodyPr>
            <a:noAutofit/>
          </a:bodyPr>
          <a:lstStyle/>
          <a:p>
            <a:r>
              <a:rPr lang="ru-RU" sz="2800" u="sng" dirty="0" smtClean="0"/>
              <a:t>Температура поверхности:</a:t>
            </a:r>
            <a:r>
              <a:rPr lang="ru-RU" sz="2800" dirty="0" smtClean="0"/>
              <a:t> </a:t>
            </a:r>
            <a:r>
              <a:rPr lang="ru-RU" sz="2800" dirty="0" smtClean="0">
                <a:cs typeface="Calibri" panose="020F0502020204030204" pitchFamily="34" charset="0"/>
              </a:rPr>
              <a:t>+480°С</a:t>
            </a:r>
          </a:p>
          <a:p>
            <a:r>
              <a:rPr lang="ru-RU" sz="2800" u="sng" dirty="0" smtClean="0"/>
              <a:t>Масса:</a:t>
            </a:r>
            <a:r>
              <a:rPr lang="ru-RU" sz="2800" dirty="0" smtClean="0"/>
              <a:t> 4,87⋅10</a:t>
            </a:r>
            <a:r>
              <a:rPr lang="ru-RU" sz="2800" dirty="0" smtClean="0">
                <a:cs typeface="Calibri" panose="020F0502020204030204" pitchFamily="34" charset="0"/>
              </a:rPr>
              <a:t>²⁴</a:t>
            </a:r>
            <a:r>
              <a:rPr lang="ru-RU" sz="2800" dirty="0" smtClean="0"/>
              <a:t> кг (0,815 </a:t>
            </a:r>
            <a:r>
              <a:rPr lang="ru-RU" sz="2800" dirty="0"/>
              <a:t>массы </a:t>
            </a:r>
            <a:r>
              <a:rPr lang="ru-RU" sz="2800" dirty="0" smtClean="0"/>
              <a:t>Земли)</a:t>
            </a:r>
          </a:p>
          <a:p>
            <a:r>
              <a:rPr lang="ru-RU" sz="2800" u="sng" dirty="0" smtClean="0"/>
              <a:t>Радиус:</a:t>
            </a:r>
            <a:r>
              <a:rPr lang="ru-RU" sz="2800" dirty="0" smtClean="0"/>
              <a:t> 6050 км (0,950 радиуса Земли)</a:t>
            </a:r>
          </a:p>
          <a:p>
            <a:endParaRPr lang="ru-RU" sz="2800" dirty="0"/>
          </a:p>
        </p:txBody>
      </p:sp>
      <p:pic>
        <p:nvPicPr>
          <p:cNvPr id="2050" name="Picture 2" descr="https://upload.wikimedia.org/wikipedia/commons/b/b9/Terrestrial_planet_size_comparis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291" y="3920140"/>
            <a:ext cx="6748529" cy="293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3920140"/>
            <a:ext cx="2627291" cy="293786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375820" y="3920140"/>
            <a:ext cx="2865332" cy="293786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62224" y="5935429"/>
            <a:ext cx="1648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Меркурий 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782802" y="5973353"/>
            <a:ext cx="1648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Марс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145808" y="3905698"/>
            <a:ext cx="1290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Венера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2735" y="3920139"/>
            <a:ext cx="1163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Земля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9321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Вращение Венеры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0321" y="2123864"/>
            <a:ext cx="9613861" cy="1489015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Обратное вращение вокруг своей оси</a:t>
            </a:r>
          </a:p>
          <a:p>
            <a:r>
              <a:rPr lang="ru-RU" sz="2800" u="sng" dirty="0" smtClean="0"/>
              <a:t>Период вращения:</a:t>
            </a:r>
            <a:r>
              <a:rPr lang="ru-RU" sz="2800" dirty="0" smtClean="0"/>
              <a:t> 243 земных суток</a:t>
            </a:r>
          </a:p>
          <a:p>
            <a:r>
              <a:rPr lang="ru-RU" sz="2800" u="sng" dirty="0" smtClean="0"/>
              <a:t>Оборот вокруг Солнца:</a:t>
            </a:r>
            <a:r>
              <a:rPr lang="ru-RU" sz="2800" dirty="0" smtClean="0"/>
              <a:t> 225 земных суток</a:t>
            </a:r>
          </a:p>
          <a:p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31456" y="5054826"/>
            <a:ext cx="5124576" cy="10174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Один день на Венере длится дольше, чем один год.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3074" name="Picture 2" descr="ÐÑÐ±Ð¸ÑÐ°Ð»ÑÐ½ÑÐ¹ Ð¿ÑÑÑ ÐÐµÐ½ÐµÑ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21" y="3718456"/>
            <a:ext cx="5501941" cy="300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трелка углом 12"/>
          <p:cNvSpPr/>
          <p:nvPr/>
        </p:nvSpPr>
        <p:spPr>
          <a:xfrm rot="5400000">
            <a:off x="7874096" y="3329384"/>
            <a:ext cx="1622510" cy="123535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6" name="Picture 4" descr="ÐÐ°ÑÑÐ¸Ð½ÐºÐ¸ Ð¿Ð¾ Ð·Ð°Ð¿ÑÐ¾ÑÑ Ð²ÐµÐ½ÐµÑ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3526" y="2266682"/>
            <a:ext cx="2572469" cy="2522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420062" y="3909391"/>
            <a:ext cx="2145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Схема орбиты Венеры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5079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Атмосфера Венеры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0321" y="2123864"/>
            <a:ext cx="10665966" cy="148901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1761 г. 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— М.В. Ломоносов открыл плотную атмосферу на Венере.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  <p:sp>
        <p:nvSpPr>
          <p:cNvPr id="2" name="Овал 1"/>
          <p:cNvSpPr/>
          <p:nvPr/>
        </p:nvSpPr>
        <p:spPr>
          <a:xfrm>
            <a:off x="809109" y="3114023"/>
            <a:ext cx="1783446" cy="1783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CO</a:t>
            </a:r>
            <a:r>
              <a:rPr lang="ru-RU" sz="4800" dirty="0" smtClean="0">
                <a:solidFill>
                  <a:schemeClr val="bg1"/>
                </a:solidFill>
                <a:cs typeface="Calibri" panose="020F0502020204030204" pitchFamily="34" charset="0"/>
              </a:rPr>
              <a:t>₂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517125" y="3114023"/>
            <a:ext cx="1783446" cy="1783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N</a:t>
            </a:r>
            <a:r>
              <a:rPr lang="ru-RU" sz="4800" dirty="0" smtClean="0">
                <a:solidFill>
                  <a:schemeClr val="bg1"/>
                </a:solidFill>
                <a:cs typeface="Calibri" panose="020F0502020204030204" pitchFamily="34" charset="0"/>
              </a:rPr>
              <a:t>₂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225141" y="3114023"/>
            <a:ext cx="1783446" cy="1783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Другие газы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2954700" y="3405606"/>
            <a:ext cx="1200279" cy="120027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люс 10"/>
          <p:cNvSpPr/>
          <p:nvPr/>
        </p:nvSpPr>
        <p:spPr>
          <a:xfrm>
            <a:off x="6662716" y="3405605"/>
            <a:ext cx="1200279" cy="120027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78157" y="5265812"/>
            <a:ext cx="12453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96%</a:t>
            </a:r>
            <a:endParaRPr lang="ru-RU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4864576" y="5265811"/>
            <a:ext cx="14359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3,5%</a:t>
            </a:r>
            <a:endParaRPr lang="ru-RU" sz="4400" dirty="0"/>
          </a:p>
        </p:txBody>
      </p:sp>
      <p:sp>
        <p:nvSpPr>
          <p:cNvPr id="15" name="TextBox 14"/>
          <p:cNvSpPr txBox="1"/>
          <p:nvPr/>
        </p:nvSpPr>
        <p:spPr>
          <a:xfrm>
            <a:off x="8494189" y="5265810"/>
            <a:ext cx="13581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0,5%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6900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Поверхность Венеры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0321" y="2174742"/>
            <a:ext cx="10756118" cy="2178317"/>
          </a:xfrm>
        </p:spPr>
        <p:txBody>
          <a:bodyPr>
            <a:noAutofit/>
          </a:bodyPr>
          <a:lstStyle/>
          <a:p>
            <a:pPr algn="just"/>
            <a:r>
              <a:rPr lang="ru-RU" sz="2800" u="sng" dirty="0" smtClean="0"/>
              <a:t>Парниковый эффект:</a:t>
            </a:r>
            <a:r>
              <a:rPr lang="ru-RU" sz="2800" dirty="0" smtClean="0"/>
              <a:t> солнечные лучи проходят сквозь атмосферу и значительно нагревают поверхность планеты, а тепловое излучение поверхности крайне медленно уходит в окружающее пространство, так как оно почти не пропускается углекислым газом.</a:t>
            </a:r>
            <a:endParaRPr lang="ru-RU" sz="2800" dirty="0"/>
          </a:p>
        </p:txBody>
      </p:sp>
      <p:pic>
        <p:nvPicPr>
          <p:cNvPr id="4098" name="Picture 2" descr="ÐÐ°ÑÑÐ¸Ð½ÐºÐ¸ Ð¿Ð¾ Ð·Ð°Ð¿ÑÐ¾ÑÑ Ð¿Ð¾Ð²ÐµÑÑÐ½Ð¾ÑÑÑ Ð²ÐµÐ½ÐµÑÑ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21" y="4336216"/>
            <a:ext cx="3659859" cy="2441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Ð¿Ð¾Ð²ÐµÑÑÐ½Ð¾ÑÑÑ Ð²ÐµÐ½ÐµÑ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649" y="4353059"/>
            <a:ext cx="3637211" cy="2424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8329" y="4336216"/>
            <a:ext cx="3521170" cy="2424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8215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Изучение Венеры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0321" y="2174742"/>
            <a:ext cx="10756118" cy="2178317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Первый космический аппарат для исследования планеты </a:t>
            </a:r>
            <a:r>
              <a:rPr lang="ru-RU" sz="2800" dirty="0" smtClean="0">
                <a:cs typeface="Calibri" panose="020F0502020204030204" pitchFamily="34" charset="0"/>
              </a:rPr>
              <a:t>— </a:t>
            </a:r>
            <a:r>
              <a:rPr lang="ru-RU" sz="2800" b="1" u="sng" dirty="0" smtClean="0">
                <a:cs typeface="Calibri" panose="020F0502020204030204" pitchFamily="34" charset="0"/>
              </a:rPr>
              <a:t>«</a:t>
            </a:r>
            <a:r>
              <a:rPr lang="ru-RU" sz="2800" b="1" u="sng" dirty="0">
                <a:cs typeface="Calibri" panose="020F0502020204030204" pitchFamily="34" charset="0"/>
              </a:rPr>
              <a:t>Венера-1» </a:t>
            </a:r>
            <a:r>
              <a:rPr lang="ru-RU" sz="2800" b="1" dirty="0" smtClean="0">
                <a:cs typeface="Calibri" panose="020F0502020204030204" pitchFamily="34" charset="0"/>
              </a:rPr>
              <a:t>— </a:t>
            </a:r>
            <a:r>
              <a:rPr lang="ru-RU" sz="2800" dirty="0" smtClean="0">
                <a:cs typeface="Calibri" panose="020F0502020204030204" pitchFamily="34" charset="0"/>
              </a:rPr>
              <a:t>отправился с Байконура 12 февраля 1961 г.</a:t>
            </a:r>
          </a:p>
          <a:p>
            <a:pPr algn="just"/>
            <a:r>
              <a:rPr lang="ru-RU" sz="2800" dirty="0"/>
              <a:t>Первым кораблем, </a:t>
            </a:r>
            <a:r>
              <a:rPr lang="ru-RU" sz="2800" dirty="0" smtClean="0"/>
              <a:t>который </a:t>
            </a:r>
            <a:r>
              <a:rPr lang="ru-RU" sz="2800" dirty="0"/>
              <a:t>смог провести исследования </a:t>
            </a:r>
            <a:r>
              <a:rPr lang="ru-RU" sz="2800" dirty="0" smtClean="0"/>
              <a:t>атмосферы, </a:t>
            </a:r>
            <a:r>
              <a:rPr lang="ru-RU" sz="2800" dirty="0"/>
              <a:t>был </a:t>
            </a:r>
            <a:r>
              <a:rPr lang="ru-RU" sz="2800" b="1" u="sng" dirty="0"/>
              <a:t>«Венера-4</a:t>
            </a:r>
            <a:r>
              <a:rPr lang="ru-RU" sz="2800" b="1" u="sng" dirty="0" smtClean="0"/>
              <a:t>»</a:t>
            </a:r>
            <a:r>
              <a:rPr lang="ru-RU" sz="2800" dirty="0" smtClean="0"/>
              <a:t>, запущенный в 1967 г.</a:t>
            </a:r>
            <a:endParaRPr lang="ru-RU" sz="2800" dirty="0"/>
          </a:p>
        </p:txBody>
      </p:sp>
      <p:pic>
        <p:nvPicPr>
          <p:cNvPr id="6146" name="Picture 2" descr="ÐÐµÐ½ÐµÑÐ°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13" y="4062993"/>
            <a:ext cx="5395219" cy="2697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42724" y="5709225"/>
            <a:ext cx="3928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Первые панорамные снимки Венеры, сделанные аппаратом «Венера-14»</a:t>
            </a:r>
            <a:endParaRPr lang="ru-RU" sz="2000" dirty="0"/>
          </a:p>
        </p:txBody>
      </p:sp>
      <p:pic>
        <p:nvPicPr>
          <p:cNvPr id="6148" name="Picture 4" descr="ÐÐµÐ½ÐµÑÐ° 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64"/>
          <a:stretch/>
        </p:blipFill>
        <p:spPr bwMode="auto">
          <a:xfrm>
            <a:off x="6442724" y="4056116"/>
            <a:ext cx="4142033" cy="149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204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Ð°ÑÑÐ¸Ð½ÐºÐ¸ Ð¿Ð¾ Ð·Ð°Ð¿ÑÐ¾ÑÑ Ð²ÐµÐ½ÐµÑ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Интересные факты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35" y="2047591"/>
            <a:ext cx="6660637" cy="4520633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У Венеры нет ни спутников, ни колец.</a:t>
            </a:r>
          </a:p>
          <a:p>
            <a:pPr algn="just"/>
            <a:r>
              <a:rPr lang="ru-RU" dirty="0"/>
              <a:t> Миллиарды лет назад, климат Венеры мог быть похож на Земной.  </a:t>
            </a:r>
            <a:endParaRPr lang="ru-RU" dirty="0" smtClean="0"/>
          </a:p>
          <a:p>
            <a:pPr algn="just"/>
            <a:r>
              <a:rPr lang="ru-RU" dirty="0"/>
              <a:t>Температура на Венере практически не меняется при смене дня и ночи. Это происходит из-за слишком медленного движения солнечного ветра по всей поверхности планеты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Среди </a:t>
            </a:r>
            <a:r>
              <a:rPr lang="ru-RU" dirty="0"/>
              <a:t>всех солнечных планет </a:t>
            </a:r>
            <a:r>
              <a:rPr lang="ru-RU" dirty="0" smtClean="0"/>
              <a:t>Венера сильнее </a:t>
            </a:r>
            <a:r>
              <a:rPr lang="ru-RU" dirty="0"/>
              <a:t>всех напоминает Землю. </a:t>
            </a:r>
            <a:r>
              <a:rPr lang="ru-RU" dirty="0" smtClean="0"/>
              <a:t>Они схожи по размеру и массе, а также по </a:t>
            </a:r>
            <a:r>
              <a:rPr lang="ru-RU" dirty="0"/>
              <a:t>структурному плану (ядро, мантия и кора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337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Источники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Чаругин В.М. Астрономия 10-11 классы: учебник для общеобразовательных организаций.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— М.: Просвещение, 2018.</a:t>
            </a:r>
          </a:p>
          <a:p>
            <a:r>
              <a:rPr lang="en-US" dirty="0">
                <a:hlinkClick r:id="rId2"/>
              </a:rPr>
              <a:t>http://mks-onlain.ru/planet/venera/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://v-kosmose.com/planeta-venera-interesnyie-faktyi-i-osobennosti/faktyi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707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Другая 11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F0A22E"/>
      </a:hlink>
      <a:folHlink>
        <a:srgbClr val="FFC42F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0</TotalTime>
  <Words>321</Words>
  <Application>Microsoft Office PowerPoint</Application>
  <PresentationFormat>Широкоэкранный</PresentationFormat>
  <Paragraphs>45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Trebuchet MS</vt:lpstr>
      <vt:lpstr>Берлин</vt:lpstr>
      <vt:lpstr>Планеты земной группы. Венера</vt:lpstr>
      <vt:lpstr>Презентация PowerPoint</vt:lpstr>
      <vt:lpstr>Физические характеристики</vt:lpstr>
      <vt:lpstr>Вращение Венеры</vt:lpstr>
      <vt:lpstr>Атмосфера Венеры</vt:lpstr>
      <vt:lpstr>Поверхность Венеры</vt:lpstr>
      <vt:lpstr>Изучение Венеры</vt:lpstr>
      <vt:lpstr>Интересные факты</vt:lpstr>
      <vt:lpstr>Источники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2018-12-17T18:04:23Z</dcterms:created>
  <dcterms:modified xsi:type="dcterms:W3CDTF">2018-12-17T19:45:05Z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v-abdarl@microsoft.com</vt:lpwstr>
  </property>
  <property fmtid="{D5CDD505-2E9C-101B-9397-08002B2CF9AE}" pid="5" name="MSIP_Label_f42aa342-8706-4288-bd11-ebb85995028c_SetDate">
    <vt:lpwstr>2018-08-09T19:57:57.1778852Z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</Properties>
</file>