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енчик\Desktop\stil-3613bbdf4e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Проект: «Мыльная пена»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В последнее время приоритетной задачей воспитания и обучения детей дошкольного возраста становится развитие их личностных качеств, умения адаптироваться в социуме. Усилия педагогов направлены на то, чтобы современные дошкольники проявляли элементы творчества, самостоятельно искали ответы на интересующие вопросы. Вместе с тем, немаловажное значение имеет сохранение и укрепление здоровья воспитанников. Общеизвестно, что здоровье человека закладывается в детстве. Большое значение в охране и укреплении здоровья ребенка принадлежит воспитанию его гигиенических навыков, как неотъемлемой части культурного поведения.</a:t>
            </a:r>
          </a:p>
          <a:p>
            <a:pPr algn="just"/>
            <a:endParaRPr lang="ru-RU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енчик\Desktop\stil-3613bbdf4eb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-171400"/>
            <a:ext cx="9183925" cy="70294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4522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познакомить с нетрадиционным материалом - пена. Развивать тактильные ощущения, осязательные чувства, воображение и фантазию, творческое мышление, эмоциональные восприятие, наблюдательность, навыки экспериментальной деятельности.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Формировать представления детей о здоровом образе жизни.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 Развивать познавательный интерес, исследовательские способности дошкольников.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Развивать наглядно-образное мышление, речь, внимание, моторику, координацию движений;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 Познакомить детей со свойствами и качествами разных видов мыла.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 Формировать представления о свойствах пены: «белая», «воздушная», «легкая».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енчик\Desktop\stil-3613bbdf4eb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4644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краткосрочный.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Срок реализации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неделя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воспитатели; воспитанники младшей группы. Дети являлись полноправными участниками проекта – принимали активное участие в проводимых играх-экспериментах.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расширение  кругозора детей, и обогащение словаря. Выработать умение работать в коллективе. Способствовать эмоциональному развитию воспитанников. Игры с мыльной пеной повышают настроение детей. Дети могут сами ставить эксперименты. Эти игры развивают у детей самостоятельность, любознательность. Мыльное развлечение может оказаться помощником для тех детей, у которых трудности с овладением правильной речью.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ленчик\Desktop\stil-3613bbdf4ebd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ленчик\Desktop\ПРОЕКТЫ\фото к проекту ПЕНА\IMG_20180514_0943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40"/>
            <a:ext cx="1656184" cy="2187864"/>
          </a:xfrm>
          <a:prstGeom prst="rect">
            <a:avLst/>
          </a:prstGeom>
          <a:noFill/>
        </p:spPr>
      </p:pic>
      <p:pic>
        <p:nvPicPr>
          <p:cNvPr id="1030" name="Picture 6" descr="C:\Users\ленчик\Desktop\ПРОЕКТЫ\фото к проекту ПЕНА\IMG_20180514_1148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88640"/>
            <a:ext cx="2211674" cy="2547526"/>
          </a:xfrm>
          <a:prstGeom prst="rect">
            <a:avLst/>
          </a:prstGeom>
          <a:noFill/>
        </p:spPr>
      </p:pic>
      <p:pic>
        <p:nvPicPr>
          <p:cNvPr id="1031" name="Picture 7" descr="C:\Users\ленчик\Desktop\ПРОЕКТЫ\фото к проекту ПЕНА\IMG_20180514_1146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188640"/>
            <a:ext cx="2016224" cy="2736304"/>
          </a:xfrm>
          <a:prstGeom prst="rect">
            <a:avLst/>
          </a:prstGeom>
          <a:noFill/>
        </p:spPr>
      </p:pic>
      <p:pic>
        <p:nvPicPr>
          <p:cNvPr id="1032" name="Picture 8" descr="C:\Users\ленчик\Desktop\ПРОЕКТЫ\фото к проекту ПЕНА\IMG_20180514_11505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88640"/>
            <a:ext cx="2448272" cy="2763687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899592" y="2996952"/>
            <a:ext cx="5749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С МЫЛОМ И МЫЛЬНОЙ ПЕНОЙ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3" name="Picture 9" descr="C:\Users\ленчик\Desktop\ПРОЕКТЫ\фото к проекту ПЕНА\IMG_20180516_0948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2780928"/>
            <a:ext cx="1908212" cy="2448272"/>
          </a:xfrm>
          <a:prstGeom prst="rect">
            <a:avLst/>
          </a:prstGeom>
          <a:noFill/>
        </p:spPr>
      </p:pic>
      <p:pic>
        <p:nvPicPr>
          <p:cNvPr id="1034" name="Picture 10" descr="C:\Users\ленчик\Desktop\ПРОЕКТЫ\фото к проекту ПЕНА\IMG_20180515_15565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3573016"/>
            <a:ext cx="1944216" cy="2885721"/>
          </a:xfrm>
          <a:prstGeom prst="rect">
            <a:avLst/>
          </a:prstGeom>
          <a:noFill/>
        </p:spPr>
      </p:pic>
      <p:pic>
        <p:nvPicPr>
          <p:cNvPr id="1035" name="Picture 11" descr="C:\Users\ленчик\Desktop\ПРОЕКТЫ\фото к проекту ПЕНА\IMG_20180515_16100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9752" y="3356992"/>
            <a:ext cx="2160240" cy="2808312"/>
          </a:xfrm>
          <a:prstGeom prst="rect">
            <a:avLst/>
          </a:prstGeom>
          <a:noFill/>
        </p:spPr>
      </p:pic>
      <p:pic>
        <p:nvPicPr>
          <p:cNvPr id="1036" name="Picture 12" descr="C:\Users\ленчик\Desktop\ПРОЕКТЫ\фото к проекту ПЕНА\IMG_20180515_16033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44008" y="3717032"/>
            <a:ext cx="2211997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енчик\Desktop\i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ИГРЫ С ПЕНОЙ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ленчик\Desktop\ПРОЕКТЫ\фото к проекту ПЕНА\IMG_20180516_0957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88640"/>
            <a:ext cx="2088232" cy="2664296"/>
          </a:xfrm>
          <a:prstGeom prst="rect">
            <a:avLst/>
          </a:prstGeom>
          <a:noFill/>
        </p:spPr>
      </p:pic>
      <p:pic>
        <p:nvPicPr>
          <p:cNvPr id="2051" name="Picture 3" descr="C:\Users\ленчик\Desktop\ПРОЕКТЫ\фото к проекту ПЕНА\IMG_20180516_1006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304256" cy="2880319"/>
          </a:xfrm>
          <a:prstGeom prst="rect">
            <a:avLst/>
          </a:prstGeom>
          <a:noFill/>
        </p:spPr>
      </p:pic>
      <p:pic>
        <p:nvPicPr>
          <p:cNvPr id="2052" name="Picture 4" descr="C:\Users\ленчик\Desktop\ПРОЕКТЫ\фото к проекту ПЕНА\IMG_20180516_1007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620688"/>
            <a:ext cx="2736304" cy="3384376"/>
          </a:xfrm>
          <a:prstGeom prst="rect">
            <a:avLst/>
          </a:prstGeom>
          <a:noFill/>
        </p:spPr>
      </p:pic>
      <p:pic>
        <p:nvPicPr>
          <p:cNvPr id="2053" name="Picture 5" descr="C:\Users\ленчик\Desktop\ПРОЕКТЫ\фото к проекту ПЕНА\IMG_20180516_1001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284984"/>
            <a:ext cx="2304256" cy="2963659"/>
          </a:xfrm>
          <a:prstGeom prst="rect">
            <a:avLst/>
          </a:prstGeom>
          <a:noFill/>
        </p:spPr>
      </p:pic>
      <p:pic>
        <p:nvPicPr>
          <p:cNvPr id="2054" name="Picture 6" descr="C:\Users\ленчик\Desktop\ПРОЕКТЫ\фото к проекту ПЕНА\IMG_20180517_09261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4149080"/>
            <a:ext cx="2952328" cy="2520280"/>
          </a:xfrm>
          <a:prstGeom prst="rect">
            <a:avLst/>
          </a:prstGeom>
          <a:noFill/>
        </p:spPr>
      </p:pic>
      <p:pic>
        <p:nvPicPr>
          <p:cNvPr id="2055" name="Picture 7" descr="C:\Users\ленчик\Desktop\ПРОЕКТЫ\фото к проекту ПЕНА\IMG_20180517_09373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2852936"/>
            <a:ext cx="2628800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ленчик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ленчик\Desktop\ПРОЕКТЫ\фото к проекту ПЕНА\IMG_20180515_1617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420888"/>
            <a:ext cx="2952328" cy="4176464"/>
          </a:xfrm>
          <a:prstGeom prst="rect">
            <a:avLst/>
          </a:prstGeom>
          <a:noFill/>
        </p:spPr>
      </p:pic>
      <p:pic>
        <p:nvPicPr>
          <p:cNvPr id="3076" name="Picture 4" descr="C:\Users\ленчик\Desktop\ПРОЕКТЫ\фото к проекту ПЕНА\IMG_20180517_0908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92696"/>
            <a:ext cx="2664296" cy="3816424"/>
          </a:xfrm>
          <a:prstGeom prst="rect">
            <a:avLst/>
          </a:prstGeom>
          <a:noFill/>
        </p:spPr>
      </p:pic>
      <p:pic>
        <p:nvPicPr>
          <p:cNvPr id="3075" name="Picture 3" descr="C:\Users\ленчик\Desktop\ПРОЕКТЫ\фото к проекту ПЕНА\IMG_20180517_0907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88640"/>
            <a:ext cx="2664296" cy="3162021"/>
          </a:xfrm>
          <a:prstGeom prst="rect">
            <a:avLst/>
          </a:prstGeom>
          <a:noFill/>
        </p:spPr>
      </p:pic>
      <p:pic>
        <p:nvPicPr>
          <p:cNvPr id="3077" name="Picture 5" descr="C:\Users\ленчик\Desktop\ПРОЕКТЫ\фото к проекту ПЕНА\IMG_20180517_0908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3501008"/>
            <a:ext cx="2683935" cy="29523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131840" y="404664"/>
            <a:ext cx="2850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МЫЛЬНЫЕ ПУЗЫРИ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142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Проект: «Мыльная пена» </vt:lpstr>
      <vt:lpstr>Цель: познакомить с нетрадиционным материалом - пена. Развивать тактильные ощущения, осязательные чувства, воображение и фантазию, творческое мышление, эмоциональные восприятие, наблюдательность, навыки экспериментальной деятельности.  Задачи проекта: 1 Формировать представления детей о здоровом образе жизни. 2 Развивать познавательный интерес, исследовательские способности дошкольников. 3 Развивать наглядно-образное мышление, речь, внимание, моторику, координацию движений; 4 Познакомить детей со свойствами и качествами разных видов мыла.  5 Формировать представления о свойствах пены: «белая», «воздушная», «легкая».  </vt:lpstr>
      <vt:lpstr>Вид проекта: краткосрочный.  Срок реализации: неделя  Участники проекта: воспитатели; воспитанники младшей группы. Дети являлись полноправными участниками проекта – принимали активное участие в проводимых играх-экспериментах.  Ожидаемый результат: расширение  кругозора детей, и обогащение словаря. Выработать умение работать в коллективе. Способствовать эмоциональному развитию воспитанников. Игры с мыльной пеной повышают настроение детей. Дети могут сами ставить эксперименты. Эти игры развивают у детей самостоятельность, любознательность. Мыльное развлечение может оказаться помощником для тех детей, у которых трудности с овладением правильной речью. </vt:lpstr>
      <vt:lpstr>Слайд 4</vt:lpstr>
      <vt:lpstr>                                          ИГРЫ С ПЕНОЙ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ленчик</dc:creator>
  <cp:lastModifiedBy>ленчик</cp:lastModifiedBy>
  <cp:revision>15</cp:revision>
  <dcterms:created xsi:type="dcterms:W3CDTF">2018-05-13T16:42:48Z</dcterms:created>
  <dcterms:modified xsi:type="dcterms:W3CDTF">2018-05-17T16:54:46Z</dcterms:modified>
</cp:coreProperties>
</file>