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83090-1A5A-490C-B920-38F463DB1264}" type="datetimeFigureOut">
              <a:rPr lang="ru-RU" smtClean="0"/>
              <a:t>04.12.2023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DE21C-9C49-47DD-B21C-1A74ABEAA5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58954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83090-1A5A-490C-B920-38F463DB1264}" type="datetimeFigureOut">
              <a:rPr lang="ru-RU" smtClean="0"/>
              <a:t>04.12.2023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DE21C-9C49-47DD-B21C-1A74ABEAA5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2360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83090-1A5A-490C-B920-38F463DB1264}" type="datetimeFigureOut">
              <a:rPr lang="ru-RU" smtClean="0"/>
              <a:t>04.12.2023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DE21C-9C49-47DD-B21C-1A74ABEAA5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7993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83090-1A5A-490C-B920-38F463DB1264}" type="datetimeFigureOut">
              <a:rPr lang="ru-RU" smtClean="0"/>
              <a:t>04.12.2023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DE21C-9C49-47DD-B21C-1A74ABEAA5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80871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83090-1A5A-490C-B920-38F463DB1264}" type="datetimeFigureOut">
              <a:rPr lang="ru-RU" smtClean="0"/>
              <a:t>04.12.2023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DE21C-9C49-47DD-B21C-1A74ABEAA5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56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83090-1A5A-490C-B920-38F463DB1264}" type="datetimeFigureOut">
              <a:rPr lang="ru-RU" smtClean="0"/>
              <a:t>04.12.2023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DE21C-9C49-47DD-B21C-1A74ABEAA5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6308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83090-1A5A-490C-B920-38F463DB1264}" type="datetimeFigureOut">
              <a:rPr lang="ru-RU" smtClean="0"/>
              <a:t>04.12.2023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DE21C-9C49-47DD-B21C-1A74ABEAA5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56636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83090-1A5A-490C-B920-38F463DB1264}" type="datetimeFigureOut">
              <a:rPr lang="ru-RU" smtClean="0"/>
              <a:t>04.12.2023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DE21C-9C49-47DD-B21C-1A74ABEAA5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16308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83090-1A5A-490C-B920-38F463DB1264}" type="datetimeFigureOut">
              <a:rPr lang="ru-RU" smtClean="0"/>
              <a:t>04.12.2023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DE21C-9C49-47DD-B21C-1A74ABEAA5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84197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83090-1A5A-490C-B920-38F463DB1264}" type="datetimeFigureOut">
              <a:rPr lang="ru-RU" smtClean="0"/>
              <a:t>04.12.2023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DE21C-9C49-47DD-B21C-1A74ABEAA5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29207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83090-1A5A-490C-B920-38F463DB1264}" type="datetimeFigureOut">
              <a:rPr lang="ru-RU" smtClean="0"/>
              <a:t>04.12.2023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DE21C-9C49-47DD-B21C-1A74ABEAA5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8812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D83090-1A5A-490C-B920-38F463DB1264}" type="datetimeFigureOut">
              <a:rPr lang="ru-RU" smtClean="0"/>
              <a:t>04.12.2023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6DE21C-9C49-47DD-B21C-1A74ABEAA5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5418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0" y="0"/>
            <a:ext cx="913763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95536" y="188640"/>
            <a:ext cx="732925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Масштабная модель</a:t>
            </a:r>
            <a:endParaRPr lang="ru-RU" sz="5400" b="1" dirty="0">
              <a:ln w="11430"/>
              <a:solidFill>
                <a:srgbClr val="00B0F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ru-RU" sz="5400" b="1" dirty="0" smtClean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Автомобиля </a:t>
            </a:r>
            <a:r>
              <a:rPr lang="ru-RU" sz="5400" b="1" dirty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Урал 4320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491880" y="2852936"/>
            <a:ext cx="5472608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ru-RU" sz="32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Выполнил: </a:t>
            </a:r>
          </a:p>
          <a:p>
            <a:pPr algn="r"/>
            <a:r>
              <a:rPr lang="ru-RU" sz="32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ученик 8 класса </a:t>
            </a:r>
          </a:p>
          <a:p>
            <a:pPr algn="r"/>
            <a:r>
              <a:rPr lang="ru-RU" sz="32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Рябов Иван</a:t>
            </a:r>
          </a:p>
          <a:p>
            <a:pPr algn="r"/>
            <a:r>
              <a:rPr lang="ru-RU" sz="32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Руководитель:</a:t>
            </a:r>
          </a:p>
          <a:p>
            <a:pPr algn="r"/>
            <a:r>
              <a:rPr lang="ru-RU" sz="32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учитель технологии</a:t>
            </a:r>
          </a:p>
          <a:p>
            <a:pPr algn="r"/>
            <a:r>
              <a:rPr lang="ru-RU" sz="32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Коньков В.В. </a:t>
            </a:r>
            <a:endParaRPr lang="ru-RU" sz="32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86213" y="6309320"/>
            <a:ext cx="15779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Расцвет, 2023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7962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0" y="0"/>
            <a:ext cx="913763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1" y="188640"/>
            <a:ext cx="8964487" cy="1200329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FF00"/>
                </a:solidFill>
              </a:rPr>
              <a:t>Цель проекта</a:t>
            </a:r>
            <a:r>
              <a:rPr lang="ru-RU" sz="2400" dirty="0"/>
              <a:t>: воспитание чувства патриотизма и любви к Родине </a:t>
            </a:r>
            <a:r>
              <a:rPr lang="ru-RU" sz="2400" dirty="0" smtClean="0"/>
              <a:t>                                     через формирование </a:t>
            </a:r>
            <a:r>
              <a:rPr lang="ru-RU" sz="2400" dirty="0"/>
              <a:t>интереса к профессии военнослужащего.</a:t>
            </a:r>
          </a:p>
          <a:p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4964" y="4005064"/>
            <a:ext cx="8460430" cy="267765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FF00"/>
                </a:solidFill>
              </a:rPr>
              <a:t>Задачи проекта</a:t>
            </a:r>
            <a:r>
              <a:rPr lang="ru-RU" sz="2400" dirty="0">
                <a:solidFill>
                  <a:srgbClr val="FFFF00"/>
                </a:solidFill>
              </a:rPr>
              <a:t>:</a:t>
            </a:r>
          </a:p>
          <a:p>
            <a:pPr lvl="0"/>
            <a:r>
              <a:rPr lang="ru-RU" sz="2400" dirty="0" smtClean="0"/>
              <a:t>- Проанализировать </a:t>
            </a:r>
            <a:r>
              <a:rPr lang="ru-RU" sz="2400" dirty="0"/>
              <a:t>литературу по данной теме.</a:t>
            </a:r>
          </a:p>
          <a:p>
            <a:pPr lvl="0"/>
            <a:r>
              <a:rPr lang="ru-RU" sz="2400" dirty="0" smtClean="0"/>
              <a:t>- Выбрать </a:t>
            </a:r>
            <a:r>
              <a:rPr lang="ru-RU" sz="2400" dirty="0"/>
              <a:t>доступный материал для изготовления модели.</a:t>
            </a:r>
          </a:p>
          <a:p>
            <a:pPr lvl="0"/>
            <a:r>
              <a:rPr lang="ru-RU" sz="2400" dirty="0" smtClean="0"/>
              <a:t>- Рассказать </a:t>
            </a:r>
            <a:r>
              <a:rPr lang="ru-RU" sz="2400" dirty="0"/>
              <a:t>историю развития и модернизации данного вида техники и оружия.</a:t>
            </a:r>
          </a:p>
          <a:p>
            <a:pPr lvl="0"/>
            <a:r>
              <a:rPr lang="ru-RU" sz="2400" dirty="0" smtClean="0"/>
              <a:t>- Показать </a:t>
            </a:r>
            <a:r>
              <a:rPr lang="ru-RU" sz="2400" dirty="0"/>
              <a:t>применение новых технологий 3</a:t>
            </a:r>
            <a:r>
              <a:rPr lang="en-US" sz="2400" dirty="0"/>
              <a:t>D</a:t>
            </a:r>
            <a:r>
              <a:rPr lang="ru-RU" sz="2400" dirty="0"/>
              <a:t> моделирования и печати  «Точка роста» </a:t>
            </a:r>
          </a:p>
        </p:txBody>
      </p:sp>
    </p:spTree>
    <p:extLst>
      <p:ext uri="{BB962C8B-B14F-4D97-AF65-F5344CB8AC3E}">
        <p14:creationId xmlns:p14="http://schemas.microsoft.com/office/powerpoint/2010/main" val="3336241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75656" y="28862"/>
            <a:ext cx="78488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Модель</a:t>
            </a:r>
            <a:r>
              <a:rPr lang="ru-RU" sz="2400" dirty="0"/>
              <a:t> – это материальный или воображаемый объект, </a:t>
            </a:r>
            <a:r>
              <a:rPr lang="ru-RU" sz="2400" dirty="0" smtClean="0"/>
              <a:t>        	   который </a:t>
            </a:r>
            <a:r>
              <a:rPr lang="ru-RU" sz="2400" dirty="0"/>
              <a:t>в процессе познания замещает </a:t>
            </a:r>
            <a:endParaRPr lang="ru-RU" sz="2400" dirty="0" smtClean="0"/>
          </a:p>
          <a:p>
            <a:r>
              <a:rPr lang="ru-RU" sz="2400" dirty="0" smtClean="0"/>
              <a:t>                          реальный </a:t>
            </a:r>
            <a:r>
              <a:rPr lang="ru-RU" sz="2400" dirty="0"/>
              <a:t>объект, сохраняя при </a:t>
            </a:r>
            <a:r>
              <a:rPr lang="ru-RU" sz="2400" dirty="0" smtClean="0"/>
              <a:t>этом</a:t>
            </a:r>
          </a:p>
          <a:p>
            <a:r>
              <a:rPr lang="ru-RU" sz="2400" dirty="0" smtClean="0"/>
              <a:t> 		                     его </a:t>
            </a:r>
            <a:r>
              <a:rPr lang="ru-RU" sz="2400" dirty="0"/>
              <a:t>существенные свойства</a:t>
            </a:r>
            <a:r>
              <a:rPr lang="ru-RU" sz="24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52120" y="4149080"/>
            <a:ext cx="3384376" cy="193899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Моделирование</a:t>
            </a:r>
            <a:r>
              <a:rPr lang="ru-RU" sz="2400" dirty="0">
                <a:solidFill>
                  <a:srgbClr val="FF0000"/>
                </a:solidFill>
              </a:rPr>
              <a:t> </a:t>
            </a:r>
            <a:r>
              <a:rPr lang="ru-RU" sz="2400" b="1" dirty="0">
                <a:solidFill>
                  <a:srgbClr val="FF0000"/>
                </a:solidFill>
              </a:rPr>
              <a:t>—</a:t>
            </a:r>
            <a:r>
              <a:rPr lang="ru-RU" sz="2400" dirty="0">
                <a:solidFill>
                  <a:srgbClr val="FF0000"/>
                </a:solidFill>
              </a:rPr>
              <a:t> </a:t>
            </a:r>
            <a:r>
              <a:rPr lang="ru-RU" sz="2400" b="1" dirty="0">
                <a:solidFill>
                  <a:srgbClr val="FF0000"/>
                </a:solidFill>
              </a:rPr>
              <a:t>это</a:t>
            </a:r>
            <a:r>
              <a:rPr lang="ru-RU" sz="2400" dirty="0">
                <a:solidFill>
                  <a:srgbClr val="FF0000"/>
                </a:solidFill>
              </a:rPr>
              <a:t> </a:t>
            </a:r>
            <a:r>
              <a:rPr lang="ru-RU" sz="2400" b="1" dirty="0">
                <a:solidFill>
                  <a:srgbClr val="FF0000"/>
                </a:solidFill>
              </a:rPr>
              <a:t>процесс</a:t>
            </a:r>
            <a:r>
              <a:rPr lang="ru-RU" sz="2400" dirty="0">
                <a:solidFill>
                  <a:srgbClr val="FF0000"/>
                </a:solidFill>
              </a:rPr>
              <a:t> </a:t>
            </a:r>
            <a:r>
              <a:rPr lang="ru-RU" sz="2400" b="1" dirty="0">
                <a:solidFill>
                  <a:srgbClr val="FF0000"/>
                </a:solidFill>
              </a:rPr>
              <a:t>создания</a:t>
            </a:r>
            <a:r>
              <a:rPr lang="ru-RU" sz="2400" dirty="0">
                <a:solidFill>
                  <a:srgbClr val="FF0000"/>
                </a:solidFill>
              </a:rPr>
              <a:t> </a:t>
            </a:r>
            <a:r>
              <a:rPr lang="ru-RU" sz="2400" b="1" dirty="0">
                <a:solidFill>
                  <a:srgbClr val="FF0000"/>
                </a:solidFill>
              </a:rPr>
              <a:t>модели</a:t>
            </a:r>
            <a:r>
              <a:rPr lang="ru-RU" sz="2400" dirty="0">
                <a:solidFill>
                  <a:srgbClr val="FF0000"/>
                </a:solidFill>
              </a:rPr>
              <a:t> </a:t>
            </a:r>
            <a:r>
              <a:rPr lang="ru-RU" sz="2400" b="1" dirty="0">
                <a:solidFill>
                  <a:srgbClr val="FF0000"/>
                </a:solidFill>
              </a:rPr>
              <a:t>как</a:t>
            </a:r>
            <a:r>
              <a:rPr lang="ru-RU" sz="2400" dirty="0">
                <a:solidFill>
                  <a:srgbClr val="FF0000"/>
                </a:solidFill>
              </a:rPr>
              <a:t> </a:t>
            </a:r>
            <a:r>
              <a:rPr lang="ru-RU" sz="2400" b="1" dirty="0">
                <a:solidFill>
                  <a:srgbClr val="FF0000"/>
                </a:solidFill>
              </a:rPr>
              <a:t>концептуального</a:t>
            </a:r>
            <a:r>
              <a:rPr lang="ru-RU" sz="2400" dirty="0">
                <a:solidFill>
                  <a:srgbClr val="FF0000"/>
                </a:solidFill>
              </a:rPr>
              <a:t> </a:t>
            </a:r>
            <a:r>
              <a:rPr lang="ru-RU" sz="2400" b="1" dirty="0">
                <a:solidFill>
                  <a:srgbClr val="FF0000"/>
                </a:solidFill>
              </a:rPr>
              <a:t>представления</a:t>
            </a:r>
            <a:r>
              <a:rPr lang="ru-RU" sz="2400" dirty="0">
                <a:solidFill>
                  <a:srgbClr val="FF0000"/>
                </a:solidFill>
              </a:rPr>
              <a:t> </a:t>
            </a:r>
            <a:endParaRPr lang="ru-RU" sz="2400" dirty="0" smtClean="0">
              <a:solidFill>
                <a:srgbClr val="FF0000"/>
              </a:solidFill>
            </a:endParaRPr>
          </a:p>
          <a:p>
            <a:r>
              <a:rPr lang="ru-RU" sz="2400" b="1" dirty="0" smtClean="0">
                <a:solidFill>
                  <a:srgbClr val="FF0000"/>
                </a:solidFill>
              </a:rPr>
              <a:t>некоторого</a:t>
            </a:r>
            <a:r>
              <a:rPr lang="ru-RU" sz="2400" dirty="0">
                <a:solidFill>
                  <a:srgbClr val="FF0000"/>
                </a:solidFill>
              </a:rPr>
              <a:t> </a:t>
            </a:r>
            <a:r>
              <a:rPr lang="ru-RU" sz="2400" b="1" dirty="0">
                <a:solidFill>
                  <a:srgbClr val="FF0000"/>
                </a:solidFill>
              </a:rPr>
              <a:t>явления.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2462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1421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16030" y="116632"/>
            <a:ext cx="87119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Технология изготовлени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96752"/>
            <a:ext cx="2195736" cy="2744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653136"/>
            <a:ext cx="4571998" cy="1990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1747" y="1196752"/>
            <a:ext cx="3703941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0393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14399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355976" y="30592"/>
            <a:ext cx="4554387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Радио техническое </a:t>
            </a:r>
          </a:p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оснащение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304978"/>
            <a:ext cx="5490491" cy="3492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21" y="1547486"/>
            <a:ext cx="6179840" cy="2780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3083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024"/>
            <a:ext cx="3168352" cy="36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645024"/>
            <a:ext cx="3611343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340615" y="404664"/>
            <a:ext cx="58033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Малярные работы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26199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171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99592" y="764704"/>
            <a:ext cx="7560840" cy="4524315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Выводы:</a:t>
            </a:r>
            <a:endParaRPr lang="ru-RU" sz="2400" dirty="0"/>
          </a:p>
          <a:p>
            <a:r>
              <a:rPr lang="ru-RU" sz="2400" dirty="0"/>
              <a:t> 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400" dirty="0"/>
              <a:t>Считаю, что в ходе реализации данного проекта научно-исследовательская работа в этом направлении выполнена. Детализация, отраженные на модели, пример мастерства автора, в том что было изучено досконально каждая деталь модели.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400" dirty="0"/>
              <a:t>В  данной работе, используя различные легкодоступные материалы, воображение и свои творческие способности,  ученик применил все имеющиеся у них знания, умения и новые технологии производил расчеты, прогнозировал результат. </a:t>
            </a:r>
          </a:p>
        </p:txBody>
      </p:sp>
    </p:spTree>
    <p:extLst>
      <p:ext uri="{BB962C8B-B14F-4D97-AF65-F5344CB8AC3E}">
        <p14:creationId xmlns:p14="http://schemas.microsoft.com/office/powerpoint/2010/main" val="1062411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09718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8246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143</TotalTime>
  <Words>102</Words>
  <Application>Microsoft Office PowerPoint</Application>
  <PresentationFormat>Экран (4:3)</PresentationFormat>
  <Paragraphs>28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Яна</dc:creator>
  <cp:lastModifiedBy>Яна</cp:lastModifiedBy>
  <cp:revision>10</cp:revision>
  <dcterms:created xsi:type="dcterms:W3CDTF">2023-12-02T20:44:11Z</dcterms:created>
  <dcterms:modified xsi:type="dcterms:W3CDTF">2023-12-04T09:47:17Z</dcterms:modified>
</cp:coreProperties>
</file>