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9" r:id="rId3"/>
    <p:sldId id="258" r:id="rId4"/>
    <p:sldId id="261" r:id="rId5"/>
    <p:sldId id="260" r:id="rId6"/>
    <p:sldId id="266" r:id="rId7"/>
    <p:sldId id="262" r:id="rId8"/>
    <p:sldId id="263" r:id="rId9"/>
    <p:sldId id="269" r:id="rId10"/>
    <p:sldId id="267" r:id="rId11"/>
    <p:sldId id="273" r:id="rId12"/>
    <p:sldId id="274" r:id="rId13"/>
    <p:sldId id="270" r:id="rId14"/>
    <p:sldId id="271" r:id="rId15"/>
    <p:sldId id="26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«ООШ №103»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76872"/>
            <a:ext cx="6400800" cy="151216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двухэтажный лондонский автобус - почему он красного цвета?</a:t>
            </a: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3861977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Небоженко Архип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6 А класса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Санарова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Алексеевна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английского языка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6103032"/>
            <a:ext cx="6272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Новокузнецкий городской округ, 2024 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Ot_idei_k_deystviyu_logotip_tsvetno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280831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48979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25755" y="544324"/>
            <a:ext cx="2443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68760"/>
            <a:ext cx="7992888" cy="4730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Изучив информацию по данному вопросу и познакомившись с историей английского автобуса, мне захотелось больше узнавать о разных фактах и традициях страны, язык которой я изучаю на уроках английского языка. Работа над проектом показала мне, насколько интересна история символов Англии. И присутствие красного цвета в символике страны. Совместно с учителем английского языка я разработал и напечатал брошюру «История английского автобуса». Ее можно применять как на уроках английского языка, так и на внеурочных занятиях.</a:t>
            </a:r>
          </a:p>
        </p:txBody>
      </p:sp>
    </p:spTree>
    <p:extLst>
      <p:ext uri="{BB962C8B-B14F-4D97-AF65-F5344CB8AC3E}">
        <p14:creationId xmlns="" xmlns:p14="http://schemas.microsoft.com/office/powerpoint/2010/main" val="1469650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8680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Макет брошюры « История двухэтажных автобусов»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Zver\Desktop\photo_2024-01-29_23-40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712967" cy="4831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560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Макет брошюры « История двухэтажных автобусов»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1043608" y="186290"/>
            <a:ext cx="75608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Интересные факты об Английском автобусе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737" r="4737"/>
          <a:stretch>
            <a:fillRect/>
          </a:stretch>
        </p:blipFill>
        <p:spPr>
          <a:xfrm>
            <a:off x="179512" y="1052737"/>
            <a:ext cx="3672408" cy="3456383"/>
          </a:xfrm>
          <a:prstGeom prst="rect">
            <a:avLst/>
          </a:prstGeom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 rot="10800000" flipV="1">
            <a:off x="4067944" y="612953"/>
            <a:ext cx="468052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Почему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Routemaster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именно красного цвета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 1907 года каждый автобусный маршрут в Лондоне имел свой цвет. Чтобы выделиться на фоне конкурентов, компания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London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General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Omnibus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окрасила свои автобусы в красный. Позже он стал доминирующим среди всех, и красные автобусы заполнили лондонские дороги.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 rot="10800000" flipV="1">
            <a:off x="4139952" y="2144160"/>
            <a:ext cx="468052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Когда появился первый аналог современного автобуса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субботу, 4 июля 1829 года Джордж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Шилибер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запустил на улицы Лондона первый омнибус — повозку, запряженную тройкой лошадей, в которую могли поместиться 22 человека. Идею такого городского транспорта он позаимствовал у Парижа.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139952" y="3725520"/>
            <a:ext cx="460851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Почему «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Роутмастеры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появились на дорогах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Лондонские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даблдекеры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Routemaster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ввели в эксплуатацию в 1959 году как замену троллейбусам.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107504" y="4528760"/>
            <a:ext cx="84249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Когда автобусы сменили красный окрас на другой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1977 году столичные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Роутмастеры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покрасили в серебряный цвет в честь серебряного юбилея королевы — 25 лет на троне. В 2012 они обрели золотой окрас — в честь бриллиантового юбилея Елизаветы II на престоле.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 rot="10800000" flipV="1">
            <a:off x="179512" y="5637851"/>
            <a:ext cx="87129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функции еще выполняли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Routemaster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 свою историю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 времена Второй мировой войны автобусы использовались для перевозки почтовых голубей.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6633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Интересные факты об Английском автобусе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764705"/>
            <a:ext cx="4104455" cy="3168351"/>
          </a:xfrm>
          <a:prstGeom prst="rect">
            <a:avLst/>
          </a:prstGeom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 rot="10800000" flipV="1">
            <a:off x="4355976" y="494517"/>
            <a:ext cx="446449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Есть ли на улицах Лондона 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винтажные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1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Роутмастеры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Несмотря на то, что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даблдекеры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являются символом Лондона, в 2005 году первые образцы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Роутмастеров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сняли с рейсов. Но два старинных автобуса всё еще курсируют по улицам города.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AutoShape 3" descr="Описание: https://s.zagranitsa.com/images/articles/4243/870x486/797427a5b18d0a4b0e4eea6f19125e20.jpg?1471005288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 rot="10800000" flipV="1">
            <a:off x="4427984" y="1972093"/>
            <a:ext cx="44644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Сколько стоил проезд в первом омнибусе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Стоимость проезда в омнибусе Джорджа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Шилибера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составляла один шиллинг за поездку от станции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Paddington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 станции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Bank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шесть пенсов за путешествие на половину маршрута.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499992" y="3024023"/>
            <a:ext cx="44644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Легко ли стать водителем лондонского автобуса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Чтобы сесть за руль лондонского автобуса, водителям необходимо пройти 55-часовой обучающий курс.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79512" y="4092695"/>
            <a:ext cx="856895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Можно ли отследить местонахождение автобусов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Столичные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даблдекеры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оснащены GPS-навигаторами, благодаря этому с помощью карты можно узнать о передвижениях автобусов.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95536" y="4929861"/>
            <a:ext cx="828092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Мистика и автобусы</a:t>
            </a:r>
            <a:endParaRPr kumimoji="0" lang="ru-RU" sz="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Существует легенда, что по лондонским дорогам разъезжает автобус-призрак. Говорят, что на пересечении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Сейнт-Маркс-роуд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Кембридж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Гарденс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часто видят автобус под номером 7, который внезапно появляется и так же исчезает. Возможно, эта история не прижилась бы среди городских легенд, если бы на этом месте не случалось много аварий при загадочных обстоятельствах.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134" y="188640"/>
            <a:ext cx="8712968" cy="620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b="1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Литература</a:t>
            </a:r>
            <a:endParaRPr lang="ru-RU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Алхазова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Н.Д. В Королевстве, где говорят по-английски [Текст] / Н.Д.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Алхазова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Л.И.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Кройтореску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- Кишинев: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Штиинца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1999. - 224 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Балк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Е.А. Традиции, обычаи и привычки [Текст]: учеб. пособие / Е.А.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Балк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М.М.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Леменёв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- М.: ИНФРА-М, 2001. - 126 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Васильев, М.В. Достопримечательности Лондона/М.В. Васильев. – М.: Айрис-пресс, 2007.- 64 с. – (Достопримечательности)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Химунина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Т.Н. В Великобритании принято так [Текст] / Т.Н.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Химунина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Н.В.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И.А.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Уолш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- М.: Просвещение, 1984г. - 238 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https://ru.wikipedia.org/wiki/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http://english-tourism.ru/avtobusy-anglii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https://theuk.one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http://www.anglomania.org/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 https://tv-english.club/ru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http://www.oooabs.ru/news/fakty-o-londonskih-avtobusa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 https://document.wikireading.ru/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12.http://engpie.com/interesnoe/krasniy-dvuhetazhniy-avtob</a:t>
            </a:r>
            <a:r>
              <a:rPr lang="en-US" dirty="0" smtClean="0"/>
              <a:t>us</a:t>
            </a:r>
            <a:r>
              <a:rPr lang="ru-RU" dirty="0" smtClean="0"/>
              <a:t>-</a:t>
            </a:r>
            <a:r>
              <a:rPr lang="en-US" dirty="0" err="1" smtClean="0"/>
              <a:t>simvol</a:t>
            </a:r>
            <a:r>
              <a:rPr lang="ru-RU" dirty="0" smtClean="0"/>
              <a:t>-</a:t>
            </a:r>
            <a:r>
              <a:rPr lang="en-US" dirty="0" err="1" smtClean="0"/>
              <a:t>londona</a:t>
            </a:r>
            <a:r>
              <a:rPr lang="ru-RU" dirty="0" smtClean="0"/>
              <a:t>.</a:t>
            </a:r>
            <a:r>
              <a:rPr lang="en-US" dirty="0" smtClean="0"/>
              <a:t>html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70906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Zver\Desktop\red-bus-with-big-ben-in-background-andrei-iliesc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32656"/>
            <a:ext cx="8572500" cy="61205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4680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внимание!!!!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1586" y="1268760"/>
            <a:ext cx="8530894" cy="5256584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</a:pPr>
            <a:r>
              <a:rPr lang="ru-RU" b="1" dirty="0" smtClean="0">
                <a:solidFill>
                  <a:srgbClr val="181818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Гипотеза</a:t>
            </a:r>
            <a:r>
              <a:rPr lang="ru-RU" sz="20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 </a:t>
            </a:r>
            <a:r>
              <a:rPr lang="ru-RU" sz="18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  предполагаю, что автобусы в Англии красного цвета для того, чтобы привлечь  внимание людей.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Задачи: 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</a:t>
            </a:r>
            <a:r>
              <a:rPr lang="ru-RU" sz="18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Найти и изучить информацию об Английском автобусе в литературе и в </a:t>
            </a:r>
            <a:r>
              <a:rPr lang="ru-RU" sz="1800" dirty="0" err="1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интернет-источниках</a:t>
            </a:r>
            <a:r>
              <a:rPr lang="ru-RU" sz="18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Разработать </a:t>
            </a:r>
            <a:r>
              <a:rPr lang="ru-RU" sz="1800" dirty="0" err="1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опросник</a:t>
            </a:r>
            <a:r>
              <a:rPr lang="ru-RU" sz="18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 провести опрос  среди учащихся 6А класса МБОУ ООШ №103.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Представить результаты исследования.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 Создать брошюру «История лондонского автобуса».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solidFill>
                <a:srgbClr val="181818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6600" dirty="0">
              <a:latin typeface="Times New Roman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7" y="436022"/>
            <a:ext cx="81369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информацию об Английском автобусе и выяснить, почему Английский автобус красного цвета.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93096"/>
            <a:ext cx="3168352" cy="23042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8134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Лондонский омнибус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OT64802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192688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1691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том стали вот такими. /Фото: kipmu.ru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1646"/>
            <a:ext cx="5973433" cy="40731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01452" y="404663"/>
            <a:ext cx="6126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Прототип лондонского автобуса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2568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вухэтажный автобус «Рутмастер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6953250" cy="4495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404663"/>
            <a:ext cx="66942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Двухэтажный автобус 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Рутмастер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7489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9233" y="327894"/>
            <a:ext cx="71459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  Великобритании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68761"/>
            <a:ext cx="3960439" cy="432048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68760"/>
            <a:ext cx="3888432" cy="43204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50705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s://img-fotki.yandex.ru/get/62989/413052636.82/0_1d859b_51175e1d_or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62" y="1141708"/>
            <a:ext cx="6584876" cy="43899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327894"/>
            <a:ext cx="5486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Салон лондонского автобуса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8398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А вот новая модель. /Фото: wikimedia.org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57" y="1693346"/>
            <a:ext cx="3913601" cy="2599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4125" y="332656"/>
            <a:ext cx="81664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современная версия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классического двухэтажного «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Рутмастера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Иван\Desktop\проекты\автобус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93346"/>
            <a:ext cx="4087547" cy="27437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5745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91680" y="1484785"/>
          <a:ext cx="6048672" cy="3888430"/>
        </p:xfrm>
        <a:graphic>
          <a:graphicData uri="http://schemas.openxmlformats.org/drawingml/2006/table">
            <a:tbl>
              <a:tblPr/>
              <a:tblGrid>
                <a:gridCol w="658601"/>
                <a:gridCol w="3434600"/>
                <a:gridCol w="1955471"/>
              </a:tblGrid>
              <a:tr h="77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№/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Красный цвет автобуса в Англии обозначает: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Количественные показатели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знают, почему автобус красного цвета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4чел.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(16,6%)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традиция в Англии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чел.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(20, 8%)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присутствует на флаге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чел.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(41,6%)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чтобы привлечь внимание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чел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(29,1%)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47664" y="80382"/>
            <a:ext cx="554461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Показатели вариантов ответов учащихся 6А класса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676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бюджетное общеобразовательное учреждение  «ООШ №103» </vt:lpstr>
      <vt:lpstr>Слайд 2</vt:lpstr>
      <vt:lpstr>Лондонский омнибус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«Бурлинская средняя общеобразовательная  школа» Бурлинсий район Алтайский край</dc:title>
  <dc:creator>Людмила Швайко</dc:creator>
  <cp:lastModifiedBy>Zverdvd.org</cp:lastModifiedBy>
  <cp:revision>29</cp:revision>
  <dcterms:created xsi:type="dcterms:W3CDTF">2022-04-17T07:53:03Z</dcterms:created>
  <dcterms:modified xsi:type="dcterms:W3CDTF">2024-01-29T16:52:13Z</dcterms:modified>
</cp:coreProperties>
</file>