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  <p:sldId id="265" r:id="rId6"/>
    <p:sldId id="259" r:id="rId7"/>
    <p:sldId id="261" r:id="rId8"/>
    <p:sldId id="263" r:id="rId9"/>
    <p:sldId id="264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0" y="5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82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34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049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661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07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3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175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33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17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47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0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CDDD7-9E27-4384-A0B9-00208287E8EF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7D320-E310-4918-9FDF-A91CCA3B5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72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3"/>
            <a:ext cx="961256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242" y="0"/>
            <a:ext cx="9543318" cy="14847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«Точка роста- старт моего проекта»</a:t>
            </a:r>
          </a:p>
          <a:p>
            <a:pPr algn="ctr"/>
            <a:r>
              <a:rPr lang="ru-RU" sz="3600" dirty="0" smtClean="0"/>
              <a:t>МБОУ «</a:t>
            </a:r>
            <a:r>
              <a:rPr lang="ru-RU" sz="3600" dirty="0" err="1" smtClean="0"/>
              <a:t>Расцветская</a:t>
            </a:r>
            <a:r>
              <a:rPr lang="ru-RU" sz="3600" dirty="0" smtClean="0"/>
              <a:t> СОШ»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1844824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Парк отдыха «Звездный»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7944" y="645333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Расцвет 2023г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242" y="4653136"/>
            <a:ext cx="9074758" cy="18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0" y="472514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Ученик: 5А класс </a:t>
            </a:r>
            <a:r>
              <a:rPr lang="ru-RU" sz="3600" dirty="0" err="1" smtClean="0">
                <a:solidFill>
                  <a:srgbClr val="FFFF00"/>
                </a:solidFill>
              </a:rPr>
              <a:t>Мякотин</a:t>
            </a:r>
            <a:r>
              <a:rPr lang="ru-RU" sz="3600" dirty="0" smtClean="0">
                <a:solidFill>
                  <a:srgbClr val="FFFF00"/>
                </a:solidFill>
              </a:rPr>
              <a:t> Максим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1" y="5253007"/>
            <a:ext cx="9289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Руководитель: Коньков Виталий Викторович учитель технологии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9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AF%D0%BD%D0%B0\Downloads\XXXL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C:\Users\%D0%AF%D0%BD%D0%B0\Downloads\XXXL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C:\Users\%D0%AF%D0%BD%D0%B0\Downloads\XXXL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C:\Users\%D0%AF%D0%BD%D0%B0\Downloads\XXXL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C:\Users\%D0%AF%D0%BD%D0%B0\Downloads\XXXL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95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 rot="21432386">
            <a:off x="-1332657" y="4221088"/>
            <a:ext cx="887042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LeftDown"/>
              <a:lightRig rig="glow" dir="tl">
                <a:rot lat="0" lon="0" rev="5400000"/>
              </a:lightRig>
            </a:scene3d>
            <a:sp3d contourW="12700">
              <a:bevelT w="95250" h="95250"/>
              <a:bevelB w="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внимание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916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7" t="-1847" r="-21247" b="1847"/>
          <a:stretch/>
        </p:blipFill>
        <p:spPr bwMode="auto">
          <a:xfrm>
            <a:off x="26577" y="0"/>
            <a:ext cx="9117423" cy="685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1094308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Цель:   </a:t>
            </a:r>
            <a:r>
              <a:rPr lang="ru-RU" sz="2400" dirty="0" smtClean="0"/>
              <a:t>Освоение базовых навыков в 3</a:t>
            </a:r>
            <a:r>
              <a:rPr lang="en-US" sz="2400" dirty="0" smtClean="0"/>
              <a:t>D</a:t>
            </a:r>
            <a:r>
              <a:rPr lang="ru-RU" sz="2400" dirty="0" smtClean="0"/>
              <a:t>                        	моделировании и их применение 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2924944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Задачи: </a:t>
            </a:r>
          </a:p>
          <a:p>
            <a:r>
              <a:rPr lang="ru-RU" sz="2400" b="1" dirty="0" smtClean="0"/>
              <a:t>1) </a:t>
            </a:r>
            <a:r>
              <a:rPr lang="ru-RU" sz="2400" dirty="0" smtClean="0"/>
              <a:t>Освоить работу с программой </a:t>
            </a:r>
            <a:r>
              <a:rPr lang="en-US" sz="2400" dirty="0" smtClean="0"/>
              <a:t> Blender, </a:t>
            </a:r>
            <a:r>
              <a:rPr lang="ru-RU" sz="2400" dirty="0" smtClean="0"/>
              <a:t>изучить перспективу 3</a:t>
            </a:r>
            <a:r>
              <a:rPr lang="en-US" sz="2400" dirty="0" smtClean="0"/>
              <a:t>D</a:t>
            </a:r>
            <a:r>
              <a:rPr lang="ru-RU" sz="2400" dirty="0" smtClean="0"/>
              <a:t> моделирования.</a:t>
            </a:r>
          </a:p>
          <a:p>
            <a:r>
              <a:rPr lang="ru-RU" sz="2400" b="1" dirty="0" smtClean="0"/>
              <a:t>2)</a:t>
            </a:r>
            <a:r>
              <a:rPr lang="ru-RU" sz="2400" dirty="0" smtClean="0"/>
              <a:t> Спроектировать в программе </a:t>
            </a:r>
            <a:r>
              <a:rPr lang="en-US" sz="2400" dirty="0" smtClean="0"/>
              <a:t>Blender</a:t>
            </a:r>
            <a:r>
              <a:rPr lang="ru-RU" sz="2400" dirty="0" smtClean="0"/>
              <a:t> модель для макета.</a:t>
            </a:r>
          </a:p>
          <a:p>
            <a:r>
              <a:rPr lang="ru-RU" sz="2400" b="1" dirty="0" smtClean="0"/>
              <a:t>3)</a:t>
            </a:r>
            <a:r>
              <a:rPr lang="ru-RU" sz="2400" dirty="0" smtClean="0"/>
              <a:t> Распечатать модели элементов макета на 3</a:t>
            </a:r>
            <a:r>
              <a:rPr lang="en-US" sz="2400" dirty="0" smtClean="0"/>
              <a:t>D</a:t>
            </a:r>
            <a:r>
              <a:rPr lang="ru-RU" sz="2400" dirty="0" smtClean="0"/>
              <a:t> принтере .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72" y="5278080"/>
            <a:ext cx="2651787" cy="1491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8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46"/>
          <a:stretch/>
        </p:blipFill>
        <p:spPr bwMode="auto">
          <a:xfrm flipH="1">
            <a:off x="-20838" y="-1736"/>
            <a:ext cx="9164837" cy="689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9172" y="980728"/>
            <a:ext cx="230425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идея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620688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оздания своего видения, пришла после прогулки по парку  в реальности, и сразу понял чего там не хватает.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8"/>
            <a:ext cx="9144000" cy="685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60" y="332656"/>
            <a:ext cx="5312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Аэрофотосъемка</a:t>
            </a:r>
            <a:endParaRPr lang="ru-RU" sz="5400" b="1" cap="none" spc="0" dirty="0">
              <a:ln w="11430"/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1595">
            <a:off x="2410107" y="1866962"/>
            <a:ext cx="4041989" cy="378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5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8"/>
            <a:ext cx="9144000" cy="685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2920">
            <a:off x="249719" y="685325"/>
            <a:ext cx="3960000" cy="296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990">
            <a:off x="4644008" y="685324"/>
            <a:ext cx="3960000" cy="296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30083"/>
            <a:ext cx="3960000" cy="296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79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215" y="116632"/>
            <a:ext cx="8119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Принимаюсь за работу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760"/>
            <a:ext cx="5180973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7903">
            <a:off x="5353055" y="1447208"/>
            <a:ext cx="3600000" cy="1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024" y="3861516"/>
            <a:ext cx="4679497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33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51128" y="188640"/>
            <a:ext cx="5596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Первый результат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08920"/>
            <a:ext cx="5777387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21072"/>
            <a:ext cx="4320000" cy="244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08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1332"/>
            <a:ext cx="9119343" cy="683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SAMSUNG\Desktop\20230425_162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10" y="1384176"/>
            <a:ext cx="828092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0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789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SAMSUNG\Desktop\20230425_1625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41" y="1385064"/>
            <a:ext cx="8316416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64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107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</dc:creator>
  <cp:lastModifiedBy>SAMSUNG</cp:lastModifiedBy>
  <cp:revision>19</cp:revision>
  <dcterms:created xsi:type="dcterms:W3CDTF">2023-04-18T16:50:12Z</dcterms:created>
  <dcterms:modified xsi:type="dcterms:W3CDTF">2023-04-25T16:13:12Z</dcterms:modified>
</cp:coreProperties>
</file>