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7" r:id="rId7"/>
    <p:sldId id="260" r:id="rId8"/>
    <p:sldId id="261" r:id="rId9"/>
    <p:sldId id="266" r:id="rId10"/>
    <p:sldId id="262" r:id="rId11"/>
    <p:sldId id="263" r:id="rId12"/>
    <p:sldId id="269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33"/>
    <a:srgbClr val="30D61A"/>
    <a:srgbClr val="00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8CE75-4AC0-4078-886E-A6728BA03F1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EC48BD-D088-4D31-8C9F-44259C053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C48BD-D088-4D31-8C9F-44259C053AD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1;&#1053;&#1040;.%20&#1040;&#1090;&#1090;&#1077;&#1089;&#1090;&#1072;&#1094;&#1080;&#1103;.%202023%20-%202024\&#1056;&#1072;&#1079;&#1088;&#1072;&#1073;&#1086;&#1090;&#1082;&#1080;%20&#1091;&#1088;&#1086;&#1082;&#1086;&#1074;\&#1052;&#1072;&#1090;&#1077;&#1084;&#1072;&#1090;&#1080;&#1082;&#1072;\&#1055;&#1088;&#1077;&#1079;&#1077;&#1085;&#1090;&#1072;&#1094;&#1080;&#1103;%20&#1082;%20&#1091;&#1088;&#1086;&#1082;&#1091;\pril\&#1054;&#1087;&#1080;&#1083;&#1082;&#1080;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785786" y="1214422"/>
            <a:ext cx="7772400" cy="13985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2357430"/>
            <a:ext cx="578647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algn="ctr"/>
            <a:r>
              <a:rPr lang="ru-RU" sz="48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(условие, вопрос, решение, ответ)</a:t>
            </a:r>
            <a:endParaRPr lang="ru-RU" sz="48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AutoShape 5" descr="https://4.bp.blogspot.com/-oahlcWTzz4w/V_jKRaTiALI/AAAAAAAAEhI/P6WKiQiM-swgdIggNh-uqG1G_VDKC2h_ACPcB/s1600/%25C3%25ADndic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5" name="AutoShape 7" descr="https://4.bp.blogspot.com/-oahlcWTzz4w/V_jKRaTiALI/AAAAAAAAEhI/P6WKiQiM-swgdIggNh-uqG1G_VDKC2h_ACPcB/s1600/%25C3%25ADndic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7" name="Picture 9" descr="https://img.freepik.com/premium-vector/children-learning-math-number_1308-20800.jpg?w=20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4929198"/>
            <a:ext cx="3428992" cy="1928803"/>
          </a:xfrm>
          <a:prstGeom prst="rect">
            <a:avLst/>
          </a:prstGeom>
          <a:noFill/>
        </p:spPr>
      </p:pic>
      <p:pic>
        <p:nvPicPr>
          <p:cNvPr id="27659" name="Picture 11" descr="https://otvet.imgsmail.ru/download/436cd014fe84964c0321102302f70ad7_i-21016.gif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857232"/>
            <a:ext cx="1845644" cy="1643074"/>
          </a:xfrm>
          <a:prstGeom prst="rect">
            <a:avLst/>
          </a:prstGeom>
          <a:noFill/>
        </p:spPr>
      </p:pic>
      <p:pic>
        <p:nvPicPr>
          <p:cNvPr id="27663" name="Picture 15" descr="https://wiki.soiro.ru/images/Addition_Ivanova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928670"/>
            <a:ext cx="2262180" cy="14542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85794"/>
            <a:ext cx="7300906" cy="476886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       2       7 (п)</a:t>
            </a:r>
          </a:p>
          <a:p>
            <a:pPr algn="ctr">
              <a:buNone/>
            </a:pPr>
            <a:endParaRPr lang="ru-RU" sz="80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Ответ: 7 птиц.</a:t>
            </a:r>
            <a:endParaRPr lang="ru-RU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люс 3"/>
          <p:cNvSpPr/>
          <p:nvPr/>
        </p:nvSpPr>
        <p:spPr>
          <a:xfrm>
            <a:off x="2285984" y="1071546"/>
            <a:ext cx="785818" cy="673558"/>
          </a:xfrm>
          <a:prstGeom prst="mathPlus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 4"/>
          <p:cNvSpPr/>
          <p:nvPr/>
        </p:nvSpPr>
        <p:spPr>
          <a:xfrm>
            <a:off x="4857752" y="1071546"/>
            <a:ext cx="785818" cy="673558"/>
          </a:xfrm>
          <a:prstGeom prst="mathEqua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D:\Documents and Settings\aaaa\Фотографии\картинки\картинки\Анимашки\0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071810"/>
            <a:ext cx="1276350" cy="785818"/>
          </a:xfrm>
          <a:prstGeom prst="rect">
            <a:avLst/>
          </a:prstGeom>
          <a:noFill/>
        </p:spPr>
      </p:pic>
      <p:pic>
        <p:nvPicPr>
          <p:cNvPr id="2052" name="Picture 4" descr="D:\Documents and Settings\aaaa\Фотографии\картинки\картинки\Анимашки\0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071810"/>
            <a:ext cx="1276350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7572364" y="1571612"/>
            <a:ext cx="1571636" cy="15001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6" name="Овал 5"/>
          <p:cNvSpPr/>
          <p:nvPr/>
        </p:nvSpPr>
        <p:spPr>
          <a:xfrm>
            <a:off x="6000760" y="1643050"/>
            <a:ext cx="1571636" cy="15001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7" name="Овал 6"/>
          <p:cNvSpPr/>
          <p:nvPr/>
        </p:nvSpPr>
        <p:spPr>
          <a:xfrm>
            <a:off x="3143240" y="1571612"/>
            <a:ext cx="1571636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8" name="Овал 7"/>
          <p:cNvSpPr/>
          <p:nvPr/>
        </p:nvSpPr>
        <p:spPr>
          <a:xfrm>
            <a:off x="1571604" y="1571612"/>
            <a:ext cx="1571636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9" name="Овал 8"/>
          <p:cNvSpPr/>
          <p:nvPr/>
        </p:nvSpPr>
        <p:spPr>
          <a:xfrm>
            <a:off x="0" y="1571612"/>
            <a:ext cx="1571636" cy="150019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903868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643702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214942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857620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571736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1285852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0" y="5000636"/>
            <a:ext cx="1240132" cy="1069079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6572264" y="5214950"/>
            <a:ext cx="1485904" cy="120015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6200000" flipH="1">
            <a:off x="7722387" y="5079221"/>
            <a:ext cx="1500198" cy="134302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7858116" y="5286388"/>
            <a:ext cx="1285884" cy="1000132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572264" y="5286388"/>
            <a:ext cx="1357322" cy="928694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Documents and Settings\aaaa\Фотографии\картинки\Анимашки\гитарист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143248"/>
            <a:ext cx="1543459" cy="1652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Кисуня\Desktop\scree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59632" y="1844824"/>
            <a:ext cx="6798518" cy="1651620"/>
          </a:xfrm>
          <a:prstGeom prst="rect">
            <a:avLst/>
          </a:prstGeom>
          <a:solidFill>
            <a:srgbClr val="FFC000"/>
          </a:solidFill>
          <a:ln w="57150">
            <a:solidFill>
              <a:srgbClr val="30D61A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за внимание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accent2">
                  <a:lumMod val="75000"/>
                </a:schemeClr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1043608" y="2060848"/>
            <a:ext cx="7056784" cy="1367780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sy="50000" kx="-2453608" algn="br" rotWithShape="0">
                    <a:srgbClr val="FF9900">
                      <a:alpha val="50000"/>
                    </a:srgbClr>
                  </a:outerShdw>
                </a:effectLst>
                <a:latin typeface="Arial Black"/>
              </a:rPr>
              <a:t>Молодцы!!!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sy="50000" kx="-2453608" algn="br" rotWithShape="0">
                  <a:srgbClr val="FF9900">
                    <a:alpha val="5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9" presetID="23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1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6" grpId="1" animBg="1"/>
      <p:bldP spid="1028" grpId="0" animBg="1"/>
      <p:bldP spid="102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s://i.gifer.com/5Raj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714356"/>
            <a:ext cx="5929354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2">
                <a:lumMod val="75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11560" y="1916832"/>
            <a:ext cx="7920880" cy="215681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"Знаешь – говори, </a:t>
            </a:r>
          </a:p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не знаешь – слушай".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Documents and Settings\aaaa\Фотографии\картинки\Обои\С сердечками\7283_ex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57356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9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10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6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3438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4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214311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29600" y="21431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 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2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785926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ru-RU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1785926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2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1714488"/>
            <a:ext cx="571504" cy="57150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endParaRPr lang="ru-RU" sz="5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3834" y="1785926"/>
            <a:ext cx="571504" cy="57150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786322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6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4786322"/>
            <a:ext cx="571504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4786322"/>
            <a:ext cx="571504" cy="57150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00430" y="4786322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</a:t>
            </a:r>
            <a:endParaRPr lang="ru-RU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4714884"/>
            <a:ext cx="571504" cy="57150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endParaRPr lang="ru-RU" sz="5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388" y="4714884"/>
            <a:ext cx="571504" cy="57150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29520" y="4714884"/>
            <a:ext cx="571504" cy="5715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572496" y="471488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1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0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5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58016" y="0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6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4348" y="2857496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7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714612" y="2928934"/>
            <a:ext cx="11208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10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929322" y="3000372"/>
            <a:ext cx="47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9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29586" y="2857496"/>
            <a:ext cx="6527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8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7679553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643570" y="4214818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428596" y="4143380"/>
            <a:ext cx="35719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2536017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6548454" y="1095356"/>
            <a:ext cx="40481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1357290" y="1071546"/>
            <a:ext cx="357190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1107257" y="4179099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3393273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6322231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2107389" y="1107265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8393933" y="4250537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7393801" y="1107265"/>
            <a:ext cx="428628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D:\Documents and Settings\aaaa\Фотографии\картинки\картинки\Анимашки\9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000108"/>
            <a:ext cx="1714512" cy="30384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15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D:\Documents and Settings\aaaa\Фотографии\картинки\Обои\Разные\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021" y="113282"/>
            <a:ext cx="8430383" cy="674471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85984" y="285728"/>
            <a:ext cx="1643074" cy="157163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6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0562" y="1714488"/>
            <a:ext cx="1571636" cy="162878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┼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785918" y="2928934"/>
            <a:ext cx="1700218" cy="185738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┼1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43108" y="4929198"/>
            <a:ext cx="1700218" cy="192880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─2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3438" y="3857628"/>
            <a:ext cx="1714512" cy="178595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"/>
                <a:cs typeface="Arial"/>
              </a:rPr>
              <a:t>─</a:t>
            </a:r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>
            <a:endCxn id="33" idx="1"/>
          </p:cNvCxnSpPr>
          <p:nvPr/>
        </p:nvCxnSpPr>
        <p:spPr>
          <a:xfrm>
            <a:off x="3857620" y="6072206"/>
            <a:ext cx="1000132" cy="37596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786182" y="5072074"/>
            <a:ext cx="928694" cy="50006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00430" y="4214818"/>
            <a:ext cx="1143008" cy="35719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 flipV="1">
            <a:off x="3428992" y="3000372"/>
            <a:ext cx="1143008" cy="50006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86182" y="1643050"/>
            <a:ext cx="785818" cy="5715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4857752" y="5786455"/>
            <a:ext cx="1143008" cy="1323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  <a:ea typeface="+mj-ea"/>
                <a:cs typeface="+mj-cs"/>
              </a:rPr>
              <a:t>4</a:t>
            </a:r>
            <a:endParaRPr lang="ru-RU" sz="8000" b="1" dirty="0">
              <a:solidFill>
                <a:schemeClr val="accent2">
                  <a:lumMod val="50000"/>
                </a:schemeClr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332656"/>
            <a:ext cx="144016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7+2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2204864"/>
            <a:ext cx="1512168" cy="136815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bg2">
                    <a:lumMod val="75000"/>
                  </a:schemeClr>
                </a:solidFill>
              </a:rPr>
              <a:t>5-2</a:t>
            </a:r>
            <a:endParaRPr lang="ru-RU" sz="5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11960" y="332656"/>
            <a:ext cx="1512168" cy="13681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6+1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3645024"/>
            <a:ext cx="1512168" cy="13681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8-1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55776" y="4581128"/>
            <a:ext cx="1584176" cy="1440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3+2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5229200"/>
            <a:ext cx="1512168" cy="14401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2+2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80312" y="2204864"/>
            <a:ext cx="1512168" cy="1368152"/>
          </a:xfrm>
          <a:prstGeom prst="rect">
            <a:avLst/>
          </a:prstGeom>
          <a:solidFill>
            <a:srgbClr val="30D61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9-1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32240" y="476672"/>
            <a:ext cx="1512168" cy="13681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3-1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2276872"/>
            <a:ext cx="1512168" cy="13681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4+1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5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D:\Documents and Settings\aaaa\Фотографии\картинки\картинки\Еда\фрукты\яблоко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1720402" cy="1693881"/>
          </a:xfrm>
          <a:prstGeom prst="rect">
            <a:avLst/>
          </a:prstGeom>
          <a:noFill/>
        </p:spPr>
      </p:pic>
      <p:pic>
        <p:nvPicPr>
          <p:cNvPr id="2051" name="Picture 3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000372"/>
            <a:ext cx="1720725" cy="1691949"/>
          </a:xfrm>
          <a:prstGeom prst="rect">
            <a:avLst/>
          </a:prstGeom>
          <a:noFill/>
        </p:spPr>
      </p:pic>
      <p:pic>
        <p:nvPicPr>
          <p:cNvPr id="2052" name="Picture 4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928934"/>
            <a:ext cx="1720725" cy="1691949"/>
          </a:xfrm>
          <a:prstGeom prst="rect">
            <a:avLst/>
          </a:prstGeom>
          <a:noFill/>
        </p:spPr>
      </p:pic>
      <p:pic>
        <p:nvPicPr>
          <p:cNvPr id="2053" name="Picture 5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928934"/>
            <a:ext cx="1720725" cy="1691949"/>
          </a:xfrm>
          <a:prstGeom prst="rect">
            <a:avLst/>
          </a:prstGeom>
          <a:noFill/>
        </p:spPr>
      </p:pic>
      <p:pic>
        <p:nvPicPr>
          <p:cNvPr id="2054" name="Picture 6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760547" cy="1731105"/>
          </a:xfrm>
          <a:prstGeom prst="rect">
            <a:avLst/>
          </a:prstGeom>
          <a:noFill/>
        </p:spPr>
      </p:pic>
      <p:pic>
        <p:nvPicPr>
          <p:cNvPr id="2055" name="Picture 7" descr="D:\Documents and Settings\aaaa\Фотографии\картинки\картинки\Еда\фрукты\яблоко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4643446"/>
            <a:ext cx="1760547" cy="1731105"/>
          </a:xfrm>
          <a:prstGeom prst="rect">
            <a:avLst/>
          </a:prstGeom>
          <a:noFill/>
        </p:spPr>
      </p:pic>
      <p:pic>
        <p:nvPicPr>
          <p:cNvPr id="2056" name="Picture 8" descr="D:\Documents and Settings\aaaa\Фотографии\картинки\картинки\Анимашки\dols2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0"/>
            <a:ext cx="2702730" cy="32432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 descr="C:\Users\Кисуня\Desktop\scre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72560" cy="64294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sz="6000" spc="50" dirty="0" smtClean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endParaRPr lang="ru-RU" sz="6000" spc="50" dirty="0" smtClean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6000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</a:t>
            </a:r>
            <a:r>
              <a:rPr lang="ru-RU" sz="6000" i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</a:t>
            </a:r>
            <a:endParaRPr lang="ru-RU" sz="6000" i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1678761" y="321447"/>
            <a:ext cx="857256" cy="278608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люс 5"/>
          <p:cNvSpPr/>
          <p:nvPr/>
        </p:nvSpPr>
        <p:spPr>
          <a:xfrm>
            <a:off x="6000760" y="857232"/>
            <a:ext cx="500066" cy="428628"/>
          </a:xfrm>
          <a:prstGeom prst="mathPlus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 7"/>
          <p:cNvSpPr/>
          <p:nvPr/>
        </p:nvSpPr>
        <p:spPr>
          <a:xfrm>
            <a:off x="7215206" y="857232"/>
            <a:ext cx="500066" cy="428628"/>
          </a:xfrm>
          <a:prstGeom prst="mathEqual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6536545" y="250009"/>
            <a:ext cx="857256" cy="307183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2357430"/>
            <a:ext cx="22860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УСЛОВИЕ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2357430"/>
            <a:ext cx="28030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4071942"/>
            <a:ext cx="16905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57818" y="500042"/>
            <a:ext cx="500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6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500042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6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929586" y="500042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6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571480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6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500298" y="642918"/>
            <a:ext cx="58060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6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143372" y="1643050"/>
            <a:ext cx="5469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6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3857628"/>
            <a:ext cx="27699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 яблок</a:t>
            </a:r>
            <a:endParaRPr lang="ru-RU" sz="60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/>
      <p:bldP spid="11" grpId="0"/>
      <p:bldP spid="12" grpId="0"/>
      <p:bldP spid="17" grpId="0"/>
      <p:bldP spid="18" grpId="0"/>
      <p:bldP spid="19" grpId="0"/>
      <p:bldP spid="16" grpId="0"/>
      <p:bldP spid="20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aaaa\Фотографии\картинки\Обои\Пейзажи(природа)\Водопады\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66514"/>
          </a:xfrm>
          <a:prstGeom prst="rect">
            <a:avLst/>
          </a:prstGeom>
          <a:noFill/>
        </p:spPr>
      </p:pic>
      <p:pic>
        <p:nvPicPr>
          <p:cNvPr id="1026" name="Picture 2" descr="D:\Documents and Settings\aaaa\Фотографии\картинки\Анимашки\музыкант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3351" y="2857496"/>
            <a:ext cx="2900483" cy="3575595"/>
          </a:xfrm>
          <a:prstGeom prst="rect">
            <a:avLst/>
          </a:prstGeom>
          <a:noFill/>
        </p:spPr>
      </p:pic>
      <p:pic>
        <p:nvPicPr>
          <p:cNvPr id="6" name="Опил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pic>
        <p:nvPicPr>
          <p:cNvPr id="5" name="Опил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46043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4214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617</TotalTime>
  <Words>103</Words>
  <Application>Microsoft Office PowerPoint</Application>
  <PresentationFormat>Экран (4:3)</PresentationFormat>
  <Paragraphs>68</Paragraphs>
  <Slides>13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Математика 1 класс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Кисуня</dc:creator>
  <cp:lastModifiedBy>Кисуня</cp:lastModifiedBy>
  <cp:revision>87</cp:revision>
  <dcterms:modified xsi:type="dcterms:W3CDTF">2024-02-11T14:29:40Z</dcterms:modified>
</cp:coreProperties>
</file>