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2" r:id="rId5"/>
    <p:sldId id="266" r:id="rId6"/>
    <p:sldId id="269" r:id="rId7"/>
    <p:sldId id="261" r:id="rId8"/>
    <p:sldId id="270" r:id="rId9"/>
    <p:sldId id="271" r:id="rId10"/>
    <p:sldId id="263" r:id="rId11"/>
    <p:sldId id="265" r:id="rId12"/>
    <p:sldId id="268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0921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268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6162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427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447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31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446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752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485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20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078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pPr/>
              <a:t>05.02.2024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xmlns="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png"/><Relationship Id="rId7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BF697F1-DAFB-46B6-8A51-6CC22BA66092}"/>
              </a:ext>
            </a:extLst>
          </p:cNvPr>
          <p:cNvSpPr/>
          <p:nvPr/>
        </p:nvSpPr>
        <p:spPr>
          <a:xfrm>
            <a:off x="3308927" y="1159286"/>
            <a:ext cx="5943600" cy="2419927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литературного </a:t>
            </a:r>
            <a:r>
              <a:rPr lang="ru-RU" sz="4800" b="1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чтения в 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800" b="1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классе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E06BADFD-0D35-420A-876A-B31110381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204" y="2504209"/>
            <a:ext cx="11897592" cy="427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075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970306" y="624840"/>
            <a:ext cx="9624727" cy="5257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1. Мечта самого маленького зайчонка научиться летать.</a:t>
            </a:r>
          </a:p>
          <a:p>
            <a:endParaRPr lang="ru-RU" sz="2400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2. Животные готовятся к зиме.</a:t>
            </a:r>
          </a:p>
          <a:p>
            <a:endParaRPr lang="ru-RU" sz="2400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3. </a:t>
            </a:r>
            <a:r>
              <a:rPr lang="ru-RU" sz="2400" b="1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Листопадничек</a:t>
            </a:r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в хатке бобров.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sz="2400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4. </a:t>
            </a:r>
            <a:r>
              <a:rPr lang="ru-RU" sz="2400" b="1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Листопадничку</a:t>
            </a:r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пришлось остаться на зиму у бобров.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sz="2400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5. Спасение зайчонка-</a:t>
            </a:r>
            <a:r>
              <a:rPr lang="ru-RU" sz="2400" b="1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Листопадничка</a:t>
            </a:r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ru-RU" sz="2400" b="1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6. Возвращение зайчонка домой к </a:t>
            </a:r>
            <a:r>
              <a:rPr lang="ru-RU" sz="2400" b="1" dirty="0">
                <a:solidFill>
                  <a:schemeClr val="tx1"/>
                </a:solidFill>
                <a:latin typeface="Arial Black" panose="020B0A04020102020204" pitchFamily="34" charset="0"/>
              </a:rPr>
              <a:t>маме, братьям и </a:t>
            </a:r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сёстрам.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4526280" y="0"/>
            <a:ext cx="2865120" cy="56388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План:</a:t>
            </a:r>
            <a:endParaRPr lang="ru-RU" sz="20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761AFEAE-1C5C-47BD-95B6-70BDDC7B0E9D}"/>
              </a:ext>
            </a:extLst>
          </p:cNvPr>
          <p:cNvSpPr/>
          <p:nvPr/>
        </p:nvSpPr>
        <p:spPr>
          <a:xfrm>
            <a:off x="10076873" y="4584696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57A0EB1A-E871-4837-9A2D-890A9A74B84C}"/>
              </a:ext>
            </a:extLst>
          </p:cNvPr>
          <p:cNvSpPr/>
          <p:nvPr/>
        </p:nvSpPr>
        <p:spPr>
          <a:xfrm>
            <a:off x="10146999" y="5449448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56D85AE2-3238-4ACC-99A0-8590B78EC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F791014F-3A91-45B6-8B0C-651CB3B24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3340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 rot="20889199">
            <a:off x="790493" y="1021244"/>
            <a:ext cx="1731495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КТО?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5202382" y="310934"/>
            <a:ext cx="1787236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?????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761AFEAE-1C5C-47BD-95B6-70BDDC7B0E9D}"/>
              </a:ext>
            </a:extLst>
          </p:cNvPr>
          <p:cNvSpPr/>
          <p:nvPr/>
        </p:nvSpPr>
        <p:spPr>
          <a:xfrm>
            <a:off x="5223815" y="3155439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57A0EB1A-E871-4837-9A2D-890A9A74B84C}"/>
              </a:ext>
            </a:extLst>
          </p:cNvPr>
          <p:cNvSpPr/>
          <p:nvPr/>
        </p:nvSpPr>
        <p:spPr>
          <a:xfrm>
            <a:off x="5242792" y="3931109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E8871027-4FEF-42C7-B6AB-FE1AD0E10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16"/>
          <a:stretch/>
        </p:blipFill>
        <p:spPr bwMode="auto">
          <a:xfrm>
            <a:off x="4239849" y="2269392"/>
            <a:ext cx="2809031" cy="28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813357F8-DAB7-4F9A-9C9D-647FD7D51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D07DBE2D-453C-4B4C-B4B9-338B31680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311A8C4F-9F02-4DE4-8FCC-69A91DCF59FF}"/>
              </a:ext>
            </a:extLst>
          </p:cNvPr>
          <p:cNvSpPr/>
          <p:nvPr/>
        </p:nvSpPr>
        <p:spPr>
          <a:xfrm rot="1086127">
            <a:off x="8587254" y="2798870"/>
            <a:ext cx="2069976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ЧТО?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D376FDFB-DF50-4F90-AE5F-9B0420165862}"/>
              </a:ext>
            </a:extLst>
          </p:cNvPr>
          <p:cNvSpPr/>
          <p:nvPr/>
        </p:nvSpPr>
        <p:spPr>
          <a:xfrm rot="1169921">
            <a:off x="8580110" y="1194844"/>
            <a:ext cx="2737691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КОГДА?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DD4C52CB-B3C0-43FF-82DA-226CE0F6FD4C}"/>
              </a:ext>
            </a:extLst>
          </p:cNvPr>
          <p:cNvSpPr/>
          <p:nvPr/>
        </p:nvSpPr>
        <p:spPr>
          <a:xfrm rot="20806381">
            <a:off x="524269" y="2712082"/>
            <a:ext cx="2922315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ОТКУДА?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844C5618-541E-4DBC-AB65-59FC560DB13C}"/>
              </a:ext>
            </a:extLst>
          </p:cNvPr>
          <p:cNvSpPr/>
          <p:nvPr/>
        </p:nvSpPr>
        <p:spPr>
          <a:xfrm rot="1169921">
            <a:off x="8311608" y="4218112"/>
            <a:ext cx="1836022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КАК?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0DAC3B73-B89C-4522-B9A6-EF0C79F49FF8}"/>
              </a:ext>
            </a:extLst>
          </p:cNvPr>
          <p:cNvSpPr/>
          <p:nvPr/>
        </p:nvSpPr>
        <p:spPr>
          <a:xfrm rot="20766977">
            <a:off x="1913648" y="4079497"/>
            <a:ext cx="1666877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ГДЕ?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02B78E2C-17A0-4D45-ACDA-7DD662BD29BA}"/>
              </a:ext>
            </a:extLst>
          </p:cNvPr>
          <p:cNvSpPr/>
          <p:nvPr/>
        </p:nvSpPr>
        <p:spPr>
          <a:xfrm>
            <a:off x="4349108" y="5484631"/>
            <a:ext cx="2899083" cy="88671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ПОЧЕМУ?</a:t>
            </a:r>
          </a:p>
        </p:txBody>
      </p:sp>
    </p:spTree>
    <p:extLst>
      <p:ext uri="{BB962C8B-B14F-4D97-AF65-F5344CB8AC3E}">
        <p14:creationId xmlns:p14="http://schemas.microsoft.com/office/powerpoint/2010/main" xmlns="" val="56318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3402775" y="2651399"/>
            <a:ext cx="5355936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ЛИСТОПАДНИЧЕК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 rot="20695844">
            <a:off x="528236" y="728953"/>
            <a:ext cx="3632841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непослушный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761AFEAE-1C5C-47BD-95B6-70BDDC7B0E9D}"/>
              </a:ext>
            </a:extLst>
          </p:cNvPr>
          <p:cNvSpPr/>
          <p:nvPr/>
        </p:nvSpPr>
        <p:spPr>
          <a:xfrm>
            <a:off x="10076873" y="4584696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57A0EB1A-E871-4837-9A2D-890A9A74B84C}"/>
              </a:ext>
            </a:extLst>
          </p:cNvPr>
          <p:cNvSpPr/>
          <p:nvPr/>
        </p:nvSpPr>
        <p:spPr>
          <a:xfrm>
            <a:off x="10146999" y="5449448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E8871027-4FEF-42C7-B6AB-FE1AD0E10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16"/>
          <a:stretch/>
        </p:blipFill>
        <p:spPr bwMode="auto">
          <a:xfrm>
            <a:off x="9065757" y="3719944"/>
            <a:ext cx="2809031" cy="28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56D85AE2-3238-4ACC-99A0-8590B78EC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F791014F-3A91-45B6-8B0C-651CB3B24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E93E3EFE-E075-4B1A-9272-B125F02DB5F2}"/>
              </a:ext>
            </a:extLst>
          </p:cNvPr>
          <p:cNvSpPr/>
          <p:nvPr/>
        </p:nvSpPr>
        <p:spPr>
          <a:xfrm rot="20695844">
            <a:off x="1708614" y="1251516"/>
            <a:ext cx="4154032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любознательный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201424C8-60A0-4689-8B6C-208A0122C4EB}"/>
              </a:ext>
            </a:extLst>
          </p:cNvPr>
          <p:cNvSpPr/>
          <p:nvPr/>
        </p:nvSpPr>
        <p:spPr>
          <a:xfrm rot="20695844">
            <a:off x="5003789" y="1334265"/>
            <a:ext cx="3419948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терпеливый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0131026A-2D13-4861-A5B2-8C5909BBC831}"/>
              </a:ext>
            </a:extLst>
          </p:cNvPr>
          <p:cNvSpPr/>
          <p:nvPr/>
        </p:nvSpPr>
        <p:spPr>
          <a:xfrm rot="20695844">
            <a:off x="7718634" y="1591394"/>
            <a:ext cx="2388844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добрый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132F70B7-7A2B-4479-9C08-23A6CB62C88C}"/>
              </a:ext>
            </a:extLst>
          </p:cNvPr>
          <p:cNvSpPr/>
          <p:nvPr/>
        </p:nvSpPr>
        <p:spPr>
          <a:xfrm rot="20695844">
            <a:off x="8944102" y="2076695"/>
            <a:ext cx="2881745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заботливый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C6D4EF35-4BA7-41E2-9FA1-F67714CF8293}"/>
              </a:ext>
            </a:extLst>
          </p:cNvPr>
          <p:cNvSpPr/>
          <p:nvPr/>
        </p:nvSpPr>
        <p:spPr>
          <a:xfrm rot="20695844">
            <a:off x="607267" y="3119005"/>
            <a:ext cx="2084095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смелый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D4CEC315-5268-403E-9BC6-A9F457EF956D}"/>
              </a:ext>
            </a:extLst>
          </p:cNvPr>
          <p:cNvSpPr/>
          <p:nvPr/>
        </p:nvSpPr>
        <p:spPr>
          <a:xfrm rot="20695844">
            <a:off x="904194" y="4150230"/>
            <a:ext cx="3573701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мечтательный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22DDD5E7-3F3A-4F61-94D9-D95EDDE024E7}"/>
              </a:ext>
            </a:extLst>
          </p:cNvPr>
          <p:cNvSpPr/>
          <p:nvPr/>
        </p:nvSpPr>
        <p:spPr>
          <a:xfrm rot="20695844">
            <a:off x="3172368" y="4539843"/>
            <a:ext cx="3512313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решительный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9C0F2307-CC82-45FA-943D-3FB6DC1C7937}"/>
              </a:ext>
            </a:extLst>
          </p:cNvPr>
          <p:cNvSpPr/>
          <p:nvPr/>
        </p:nvSpPr>
        <p:spPr>
          <a:xfrm rot="20695844">
            <a:off x="5532739" y="4788407"/>
            <a:ext cx="2881745" cy="61999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отчаянный</a:t>
            </a:r>
          </a:p>
        </p:txBody>
      </p:sp>
    </p:spTree>
    <p:extLst>
      <p:ext uri="{BB962C8B-B14F-4D97-AF65-F5344CB8AC3E}">
        <p14:creationId xmlns:p14="http://schemas.microsoft.com/office/powerpoint/2010/main" xmlns="" val="107354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1708727" y="1660236"/>
            <a:ext cx="7952509" cy="8405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Мне понравилась сказка …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3833091" y="341747"/>
            <a:ext cx="3285836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761AFEAE-1C5C-47BD-95B6-70BDDC7B0E9D}"/>
              </a:ext>
            </a:extLst>
          </p:cNvPr>
          <p:cNvSpPr/>
          <p:nvPr/>
        </p:nvSpPr>
        <p:spPr>
          <a:xfrm>
            <a:off x="10076873" y="4584696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57A0EB1A-E871-4837-9A2D-890A9A74B84C}"/>
              </a:ext>
            </a:extLst>
          </p:cNvPr>
          <p:cNvSpPr/>
          <p:nvPr/>
        </p:nvSpPr>
        <p:spPr>
          <a:xfrm>
            <a:off x="10146999" y="5449448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E8871027-4FEF-42C7-B6AB-FE1AD0E10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16"/>
          <a:stretch/>
        </p:blipFill>
        <p:spPr bwMode="auto">
          <a:xfrm>
            <a:off x="9065757" y="3719944"/>
            <a:ext cx="2809031" cy="28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CE84D8B3-5F5E-4D2A-8593-9A2C9F0767C9}"/>
              </a:ext>
            </a:extLst>
          </p:cNvPr>
          <p:cNvSpPr/>
          <p:nvPr/>
        </p:nvSpPr>
        <p:spPr>
          <a:xfrm>
            <a:off x="2792823" y="3429000"/>
            <a:ext cx="5186218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Мне захотелось 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60742DA-A27B-4218-9CAE-E1773BB3E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xmlns="" id="{14F90DA6-A414-40DA-A690-647673D91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5354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3364996" y="2093192"/>
            <a:ext cx="5202382" cy="102754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Люби живое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4667829" y="536431"/>
            <a:ext cx="2152072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7A9D1252-398F-44C5-825E-A4A23A42C4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2382" y="157018"/>
            <a:ext cx="2815287" cy="27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61FD26A9-FEC0-495F-B6B8-0E71D071D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081" y="2430607"/>
            <a:ext cx="11897592" cy="427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563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2817090" y="1724890"/>
            <a:ext cx="6987309" cy="10552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Иван Соколов-Микитов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4774044" y="340592"/>
            <a:ext cx="3073400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40D7700-0DF7-4866-8F00-24EB171179FB}"/>
              </a:ext>
            </a:extLst>
          </p:cNvPr>
          <p:cNvSpPr/>
          <p:nvPr/>
        </p:nvSpPr>
        <p:spPr>
          <a:xfrm>
            <a:off x="3888510" y="3581402"/>
            <a:ext cx="4692073" cy="84050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Листопадничек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:a16="http://schemas.microsoft.com/office/drawing/2014/main" xmlns="" id="{A2A11651-0CA7-40A3-BB1A-F351BB6AB47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9BF05755-1677-4D13-8608-FB222775BD85}"/>
              </a:ext>
            </a:extLst>
          </p:cNvPr>
          <p:cNvSpPr/>
          <p:nvPr/>
        </p:nvSpPr>
        <p:spPr>
          <a:xfrm>
            <a:off x="10076873" y="4584696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7B2192B1-4CEB-43E2-B2DB-359AC016AACA}"/>
              </a:ext>
            </a:extLst>
          </p:cNvPr>
          <p:cNvSpPr/>
          <p:nvPr/>
        </p:nvSpPr>
        <p:spPr>
          <a:xfrm>
            <a:off x="10076873" y="5524494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xmlns="" id="{EC57B5E1-175F-49DD-B0D5-E92F1565D4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16"/>
          <a:stretch/>
        </p:blipFill>
        <p:spPr bwMode="auto">
          <a:xfrm>
            <a:off x="9065757" y="3719944"/>
            <a:ext cx="2809031" cy="28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7ABB6C19-9E31-439A-96D2-F98D723E9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xmlns="" id="{D3CB56F5-E237-4373-AF1D-1F16EF8B0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61" y="3040974"/>
            <a:ext cx="1535457" cy="19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xmlns="" id="{F3E3C810-D6B5-4E54-86F9-36F3AA613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19856" y="4062002"/>
            <a:ext cx="1535457" cy="19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xmlns="" id="{6C415D87-4E64-47C5-B43A-6F8C43175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209780">
            <a:off x="9116038" y="4013955"/>
            <a:ext cx="1535457" cy="19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xmlns="" id="{283C1CF1-D08E-44BB-B5A1-7D2BFDA5F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572062">
            <a:off x="9561695" y="4500242"/>
            <a:ext cx="1535457" cy="19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362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6213764" y="345209"/>
            <a:ext cx="3044536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Биография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A048082-C66F-4F45-A5E5-E82D39807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0823" y="555588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EAB859FF-8A51-42E7-8DCB-D3A4A18C9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1196104" y="5588843"/>
            <a:ext cx="2710878" cy="71167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1892-1975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25CBEEB6-EA71-4697-9599-38B230860C9C}"/>
              </a:ext>
            </a:extLst>
          </p:cNvPr>
          <p:cNvSpPr/>
          <p:nvPr/>
        </p:nvSpPr>
        <p:spPr>
          <a:xfrm>
            <a:off x="4258976" y="1597069"/>
            <a:ext cx="7340742" cy="382236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Иван Соколов-Микитов – известный русский писатель, журналист, специальный корреспондент, натуралист, путешественник, автор книг для детей.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xmlns="" id="{0625EF84-E96F-418B-B4C6-46B64F973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282" y="640772"/>
            <a:ext cx="3190009" cy="4485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401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813357F8-DAB7-4F9A-9C9D-647FD7D51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D07DBE2D-453C-4B4C-B4B9-338B31680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xmlns="" id="{ADCA53DB-71CF-480B-8FA8-D98954E2E4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1405283-4BCC-4CFF-8F5E-7984A66556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780"/>
          <a:stretch/>
        </p:blipFill>
        <p:spPr>
          <a:xfrm>
            <a:off x="5920216" y="444412"/>
            <a:ext cx="4422010" cy="5644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3930A28-2FAA-4D91-A8CD-A1EF2F716D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1771"/>
          <a:stretch/>
        </p:blipFill>
        <p:spPr>
          <a:xfrm>
            <a:off x="1044062" y="444412"/>
            <a:ext cx="4332941" cy="55944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xmlns="" id="{F301730F-A255-49D6-9942-68ED60711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045" y="464014"/>
            <a:ext cx="4321958" cy="56251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xmlns="" id="{6951833F-F6A3-4F01-B7D9-96226AAFD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8205" y="444412"/>
            <a:ext cx="4394021" cy="5644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xmlns="" id="{F9F96D2D-9DB3-4455-8840-792CE1B42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9969" y="444412"/>
            <a:ext cx="4337034" cy="5644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xmlns="" id="{CE982E49-321C-48A4-92F7-38016ED42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0216" y="444411"/>
            <a:ext cx="4394021" cy="5644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>
            <a:extLst>
              <a:ext uri="{FF2B5EF4-FFF2-40B4-BE49-F238E27FC236}">
                <a16:creationId xmlns:a16="http://schemas.microsoft.com/office/drawing/2014/main" xmlns="" id="{E819959E-8B69-4FD5-845C-AD0988DBF8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86" r="8889"/>
          <a:stretch/>
        </p:blipFill>
        <p:spPr bwMode="auto">
          <a:xfrm>
            <a:off x="1039969" y="444410"/>
            <a:ext cx="4332941" cy="56643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6">
            <a:extLst>
              <a:ext uri="{FF2B5EF4-FFF2-40B4-BE49-F238E27FC236}">
                <a16:creationId xmlns:a16="http://schemas.microsoft.com/office/drawing/2014/main" xmlns="" id="{AA43C7FB-10EC-42D3-83DC-EA6F516F7D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18">
            <a:extLst>
              <a:ext uri="{FF2B5EF4-FFF2-40B4-BE49-F238E27FC236}">
                <a16:creationId xmlns:a16="http://schemas.microsoft.com/office/drawing/2014/main" xmlns="" id="{1F49BB20-04A6-47EB-81C1-40B8231E53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E9C1F20-755B-4B82-B47E-C2872ADA03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9970" y="455411"/>
            <a:ext cx="9274268" cy="56643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82680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2260866" y="2381030"/>
            <a:ext cx="6804891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Что бобры готовятся к зиме?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3994727" y="397189"/>
            <a:ext cx="3657600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Верите ли вы?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761AFEAE-1C5C-47BD-95B6-70BDDC7B0E9D}"/>
              </a:ext>
            </a:extLst>
          </p:cNvPr>
          <p:cNvSpPr/>
          <p:nvPr/>
        </p:nvSpPr>
        <p:spPr>
          <a:xfrm>
            <a:off x="10076873" y="4584696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57A0EB1A-E871-4837-9A2D-890A9A74B84C}"/>
              </a:ext>
            </a:extLst>
          </p:cNvPr>
          <p:cNvSpPr/>
          <p:nvPr/>
        </p:nvSpPr>
        <p:spPr>
          <a:xfrm>
            <a:off x="10146999" y="5449448"/>
            <a:ext cx="646545" cy="56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E8871027-4FEF-42C7-B6AB-FE1AD0E10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16"/>
          <a:stretch/>
        </p:blipFill>
        <p:spPr bwMode="auto">
          <a:xfrm>
            <a:off x="9065757" y="3719944"/>
            <a:ext cx="2809031" cy="286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56D85AE2-3238-4ACC-99A0-8590B78EC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05749"/>
            <a:ext cx="12192000" cy="116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F791014F-3A91-45B6-8B0C-651CB3B24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57437">
            <a:off x="10767623" y="5375851"/>
            <a:ext cx="1018209" cy="132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7C922ABE-9ABD-40AA-A8BC-2AFF16C7C1A4}"/>
              </a:ext>
            </a:extLst>
          </p:cNvPr>
          <p:cNvSpPr/>
          <p:nvPr/>
        </p:nvSpPr>
        <p:spPr>
          <a:xfrm>
            <a:off x="1429026" y="1384220"/>
            <a:ext cx="8717973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Что зайцы умеют плавать и нырять?</a:t>
            </a:r>
          </a:p>
        </p:txBody>
      </p:sp>
      <p:sp>
        <p:nvSpPr>
          <p:cNvPr id="12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1039091" y="3377840"/>
            <a:ext cx="8890569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Что бобры 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любят чистоту и порядок?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2">
            <a:extLst>
              <a:ext uri="{FF2B5EF4-FFF2-40B4-BE49-F238E27FC236}">
                <a16:creationId xmlns:a16="http://schemas.microsoft.com/office/drawing/2014/main" xmlns="" id="{721EB82C-A542-451C-B4B2-31EB8157E775}"/>
              </a:ext>
            </a:extLst>
          </p:cNvPr>
          <p:cNvSpPr/>
          <p:nvPr/>
        </p:nvSpPr>
        <p:spPr>
          <a:xfrm>
            <a:off x="706582" y="4350757"/>
            <a:ext cx="9033163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Что бобры 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питаются сосновой </a:t>
            </a:r>
            <a:r>
              <a:rPr lang="ru-RU" sz="4000" b="1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хвоёй</a:t>
            </a:r>
            <a:r>
              <a:rPr lang="ru-RU" sz="40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?</a:t>
            </a:r>
            <a:endParaRPr lang="ru-RU" sz="40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987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D12D4FC-CD22-4223-AEB7-7D47F1B4A756}"/>
              </a:ext>
            </a:extLst>
          </p:cNvPr>
          <p:cNvSpPr/>
          <p:nvPr/>
        </p:nvSpPr>
        <p:spPr>
          <a:xfrm>
            <a:off x="3632200" y="341746"/>
            <a:ext cx="4927600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Прогнозирование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A92E5FA-BDAB-44DF-A0C3-6351F7C0CD62}"/>
              </a:ext>
            </a:extLst>
          </p:cNvPr>
          <p:cNvSpPr/>
          <p:nvPr/>
        </p:nvSpPr>
        <p:spPr>
          <a:xfrm>
            <a:off x="4331855" y="3232727"/>
            <a:ext cx="2918690" cy="21613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AC6A20CA-8B8A-4D77-A398-288F6AD438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6536" y="2057399"/>
            <a:ext cx="66675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81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долговязый 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(очень высокий, худой и нескладный)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плотина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(перегородка на реке для поднятия уровня воды)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запрудили 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(перегородили  реку плотиной)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настлано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(настелено)</a:t>
            </a:r>
          </a:p>
        </p:txBody>
      </p:sp>
      <p:pic>
        <p:nvPicPr>
          <p:cNvPr id="9219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3275" y="42864"/>
            <a:ext cx="82296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37584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хатка 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(домик бобра)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зябнуть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(испытывать чувство холода)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робеть 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(пугаться, стесняться, бояться)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ходко  работают</a:t>
            </a:r>
          </a:p>
          <a:p>
            <a:pPr algn="ctr"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(работают быстро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9219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3275" y="42864"/>
            <a:ext cx="82296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47118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30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212</Words>
  <Application>Microsoft Office PowerPoint</Application>
  <PresentationFormat>Произвольный</PresentationFormat>
  <Paragraphs>64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Ольга</cp:lastModifiedBy>
  <cp:revision>30</cp:revision>
  <dcterms:created xsi:type="dcterms:W3CDTF">2019-11-21T05:15:03Z</dcterms:created>
  <dcterms:modified xsi:type="dcterms:W3CDTF">2024-02-05T08:33:41Z</dcterms:modified>
</cp:coreProperties>
</file>