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0"/>
  </p:handoutMasterIdLst>
  <p:sldIdLst>
    <p:sldId id="257" r:id="rId2"/>
    <p:sldId id="260" r:id="rId3"/>
    <p:sldId id="265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11.02.2024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6593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H="1">
            <a:off x="7742490" y="5080275"/>
            <a:ext cx="4449510" cy="1777725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426107" y="1426107"/>
            <a:ext cx="4749990" cy="189777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7oom.ru/powerpoint/fon-dlya-prezentacii-po-geografii-2.jpg?ver=3.0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47521"/>
            <a:ext cx="2803021" cy="2110478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rot="5400000">
            <a:off x="-1778670" y="1778670"/>
            <a:ext cx="5924286" cy="2366946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1" cy="931492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3" y="499563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0" b="14674"/>
          <a:stretch/>
        </p:blipFill>
        <p:spPr bwMode="auto">
          <a:xfrm flipH="1">
            <a:off x="0" y="6264066"/>
            <a:ext cx="12192000" cy="593933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 flipV="1">
            <a:off x="0" y="0"/>
            <a:ext cx="3674692" cy="1468159"/>
          </a:xfrm>
          <a:prstGeom prst="rt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98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14" b="14674"/>
          <a:stretch/>
        </p:blipFill>
        <p:spPr bwMode="auto">
          <a:xfrm>
            <a:off x="0" y="1"/>
            <a:ext cx="12192000" cy="4871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7oom.ru/powerpoint/fon-dlya-prezentacii-po-geografii-2.jpg?ver=3.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3"/>
          <a:stretch/>
        </p:blipFill>
        <p:spPr bwMode="auto">
          <a:xfrm>
            <a:off x="0" y="5924286"/>
            <a:ext cx="12192000" cy="931492"/>
          </a:xfrm>
          <a:prstGeom prst="triangl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702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Природно-хозяйственные зоны </a:t>
            </a:r>
            <a:r>
              <a:rPr lang="ru-RU" sz="48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645769" y="5252679"/>
            <a:ext cx="3200400" cy="877955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г. Мурманска СОШ № 45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94A795-7B2B-4242-8499-CD31B3C98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66AF652-9D9A-4184-8DB8-F158E5B7978F}"/>
              </a:ext>
            </a:extLst>
          </p:cNvPr>
          <p:cNvSpPr/>
          <p:nvPr/>
        </p:nvSpPr>
        <p:spPr>
          <a:xfrm>
            <a:off x="6096000" y="175846"/>
            <a:ext cx="5855676" cy="13979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Учение о природной зональности было разработано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 Докучаевым.</a:t>
            </a:r>
          </a:p>
        </p:txBody>
      </p:sp>
    </p:spTree>
    <p:extLst>
      <p:ext uri="{BB962C8B-B14F-4D97-AF65-F5344CB8AC3E}">
        <p14:creationId xmlns:p14="http://schemas.microsoft.com/office/powerpoint/2010/main" val="1230955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C5F2B8-DB96-4477-BD4C-C83BBD50C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B509F75-4AFF-4786-BDD3-37402658CE78}"/>
              </a:ext>
            </a:extLst>
          </p:cNvPr>
          <p:cNvSpPr/>
          <p:nvPr/>
        </p:nvSpPr>
        <p:spPr>
          <a:xfrm>
            <a:off x="5838092" y="272562"/>
            <a:ext cx="6189785" cy="13364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Далее было доработано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Л.С. Бергом,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доказавшим взаимосвязь всех природных компонентов.</a:t>
            </a:r>
          </a:p>
        </p:txBody>
      </p:sp>
    </p:spTree>
    <p:extLst>
      <p:ext uri="{BB962C8B-B14F-4D97-AF65-F5344CB8AC3E}">
        <p14:creationId xmlns:p14="http://schemas.microsoft.com/office/powerpoint/2010/main" val="2768510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265002-B200-4827-BAE8-2993760F8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54" y="1866209"/>
            <a:ext cx="10706100" cy="493024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0433F16-62AF-476D-B27C-FD5A6F0B7AB3}"/>
              </a:ext>
            </a:extLst>
          </p:cNvPr>
          <p:cNvSpPr/>
          <p:nvPr/>
        </p:nvSpPr>
        <p:spPr>
          <a:xfrm>
            <a:off x="341435" y="131885"/>
            <a:ext cx="11509130" cy="16177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Физико-географическое (природное) районирование </a:t>
            </a: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– деление поверхности Земли на регионы, которые обладают внутренним единством и своеобразными чертами природных компонентов.</a:t>
            </a:r>
          </a:p>
        </p:txBody>
      </p:sp>
    </p:spTree>
    <p:extLst>
      <p:ext uri="{BB962C8B-B14F-4D97-AF65-F5344CB8AC3E}">
        <p14:creationId xmlns:p14="http://schemas.microsoft.com/office/powerpoint/2010/main" val="1024879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D5128A-297A-4CD6-B649-59650BF50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80BDAB8E-52F6-4DA0-BFFB-0D57064964F1}"/>
              </a:ext>
            </a:extLst>
          </p:cNvPr>
          <p:cNvSpPr/>
          <p:nvPr/>
        </p:nvSpPr>
        <p:spPr>
          <a:xfrm>
            <a:off x="1195753" y="1608992"/>
            <a:ext cx="9856177" cy="13891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Ландшафтоведение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– ветвь географической науки, которая занимается изучением природных комплексов.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AF7D62EA-30C8-4CC7-A5DD-C3DAEE8D1047}"/>
              </a:ext>
            </a:extLst>
          </p:cNvPr>
          <p:cNvSpPr/>
          <p:nvPr/>
        </p:nvSpPr>
        <p:spPr>
          <a:xfrm>
            <a:off x="1529860" y="3534507"/>
            <a:ext cx="9187962" cy="10550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«ландшафт»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 переводе с немецкого языка означает «пейзаж», «местность».</a:t>
            </a:r>
          </a:p>
        </p:txBody>
      </p:sp>
    </p:spTree>
    <p:extLst>
      <p:ext uri="{BB962C8B-B14F-4D97-AF65-F5344CB8AC3E}">
        <p14:creationId xmlns:p14="http://schemas.microsoft.com/office/powerpoint/2010/main" val="3518866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BDF89C-8BB5-4391-AE47-57D286199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047" y="392615"/>
            <a:ext cx="9285905" cy="592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2214EE-6BFA-49CB-977F-8596EA70E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0227ADF-548A-4174-B517-CA35C512808E}"/>
              </a:ext>
            </a:extLst>
          </p:cNvPr>
          <p:cNvSpPr/>
          <p:nvPr/>
        </p:nvSpPr>
        <p:spPr>
          <a:xfrm>
            <a:off x="984738" y="509954"/>
            <a:ext cx="10849708" cy="13716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Своей хозяйственной деятельностью человечество преобразует природу. Таким образом, на ландшафты воздействуют не только силы природы, но и силы человека.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9E302AC-81A2-4E4C-B10B-19E5F03C3D4D}"/>
              </a:ext>
            </a:extLst>
          </p:cNvPr>
          <p:cNvSpPr/>
          <p:nvPr/>
        </p:nvSpPr>
        <p:spPr>
          <a:xfrm>
            <a:off x="1644161" y="2325565"/>
            <a:ext cx="9530861" cy="12045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Антропогенный ландшафт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– ландшафт, который преобразован в результате деятельности человека.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3553418-D39D-4F93-A01A-07C85B38E15B}"/>
              </a:ext>
            </a:extLst>
          </p:cNvPr>
          <p:cNvSpPr/>
          <p:nvPr/>
        </p:nvSpPr>
        <p:spPr>
          <a:xfrm>
            <a:off x="984737" y="4106007"/>
            <a:ext cx="10849708" cy="12045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20% территории России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приходится на антропогенные ландшафты, большая их часть расположена в Европейской части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224220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304F82-4D44-46A5-89CC-BF3A61817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16" y="239903"/>
            <a:ext cx="9673494" cy="61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88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B113BA-2DFA-43A3-8544-1099E9887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42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Параграф 43 прочитать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4006526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1F5CD0-B77F-4CB1-9EFE-969444A04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A4E262B-9233-438A-98BE-04DA9684DF09}"/>
              </a:ext>
            </a:extLst>
          </p:cNvPr>
          <p:cNvSpPr/>
          <p:nvPr/>
        </p:nvSpPr>
        <p:spPr>
          <a:xfrm>
            <a:off x="1396510" y="2061795"/>
            <a:ext cx="9398977" cy="287068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природе все компоненты тесно и неразрывно связаны между собой.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юбые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изменения в одних составных частях влекут за собой изменения во всех остальных. </a:t>
            </a:r>
          </a:p>
        </p:txBody>
      </p:sp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BC6DE6-3D14-4D83-93B0-CB0034838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76" y="1123987"/>
            <a:ext cx="9475177" cy="461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8F04E5-71CF-4A32-8179-1B8D8CE71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4B8A4E-3E23-4FE9-B775-DAE5F2102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34C0FA2-6E72-4DCF-B1DF-14501B34EBF5}"/>
              </a:ext>
            </a:extLst>
          </p:cNvPr>
          <p:cNvSpPr/>
          <p:nvPr/>
        </p:nvSpPr>
        <p:spPr>
          <a:xfrm>
            <a:off x="917330" y="1222130"/>
            <a:ext cx="10357339" cy="19167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Природно-территориальный комплекс (ПТК)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– закономерная совокупность на конкретной территории природных компонентов, которые связаны и зависят друг от друга.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634BD1A-3C9B-4654-B2D5-FC3DF734E314}"/>
              </a:ext>
            </a:extLst>
          </p:cNvPr>
          <p:cNvSpPr/>
          <p:nvPr/>
        </p:nvSpPr>
        <p:spPr>
          <a:xfrm>
            <a:off x="917329" y="3354265"/>
            <a:ext cx="10357339" cy="152107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Взаимосвязи между частями ПТК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происходят в процессе обмена веществами и энергии.</a:t>
            </a:r>
          </a:p>
        </p:txBody>
      </p:sp>
    </p:spTree>
    <p:extLst>
      <p:ext uri="{BB962C8B-B14F-4D97-AF65-F5344CB8AC3E}">
        <p14:creationId xmlns:p14="http://schemas.microsoft.com/office/powerpoint/2010/main" val="2042002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0537A4E-E556-43B4-9896-A17286E82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17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6C7EE3-FD60-4E29-8A65-38A93645A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27" y="2993462"/>
            <a:ext cx="10881946" cy="297479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B72D089-214C-438B-9325-51F4654A0ACE}"/>
              </a:ext>
            </a:extLst>
          </p:cNvPr>
          <p:cNvSpPr/>
          <p:nvPr/>
        </p:nvSpPr>
        <p:spPr>
          <a:xfrm>
            <a:off x="1449265" y="430824"/>
            <a:ext cx="9293469" cy="169691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комплексы по своим размерам бывают: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локальные, региональные, глобальные.</a:t>
            </a:r>
          </a:p>
        </p:txBody>
      </p:sp>
    </p:spTree>
    <p:extLst>
      <p:ext uri="{BB962C8B-B14F-4D97-AF65-F5344CB8AC3E}">
        <p14:creationId xmlns:p14="http://schemas.microsoft.com/office/powerpoint/2010/main" val="3026562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ABFDED-1550-41A5-9405-7A8A8FF02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86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8C9D0E-40A0-4B04-A778-0826297BF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52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6063</TotalTime>
  <Words>223</Words>
  <Application>Microsoft Office PowerPoint</Application>
  <PresentationFormat>Широкоэкранный</PresentationFormat>
  <Paragraphs>22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AGReverance</vt:lpstr>
      <vt:lpstr>Calibri</vt:lpstr>
      <vt:lpstr>Tw Cen MT</vt:lpstr>
      <vt:lpstr>Wingdings 3</vt:lpstr>
      <vt:lpstr>Интеграл</vt:lpstr>
      <vt:lpstr>Природно-хозяйственные зоны россии.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225</cp:revision>
  <dcterms:created xsi:type="dcterms:W3CDTF">2018-02-25T15:29:25Z</dcterms:created>
  <dcterms:modified xsi:type="dcterms:W3CDTF">2024-02-11T14:45:22Z</dcterms:modified>
  <cp:category>География;Страны</cp:category>
</cp:coreProperties>
</file>