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8B39-393A-4A14-9CB8-AEA71D5C416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F1F53-5EB3-4982-9FE1-0007E3D54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033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8B39-393A-4A14-9CB8-AEA71D5C416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F1F53-5EB3-4982-9FE1-0007E3D54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868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8B39-393A-4A14-9CB8-AEA71D5C416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F1F53-5EB3-4982-9FE1-0007E3D54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943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8B39-393A-4A14-9CB8-AEA71D5C416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F1F53-5EB3-4982-9FE1-0007E3D54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857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8B39-393A-4A14-9CB8-AEA71D5C416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F1F53-5EB3-4982-9FE1-0007E3D54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575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8B39-393A-4A14-9CB8-AEA71D5C416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F1F53-5EB3-4982-9FE1-0007E3D54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651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8B39-393A-4A14-9CB8-AEA71D5C416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F1F53-5EB3-4982-9FE1-0007E3D54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559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8B39-393A-4A14-9CB8-AEA71D5C416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F1F53-5EB3-4982-9FE1-0007E3D54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319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8B39-393A-4A14-9CB8-AEA71D5C416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F1F53-5EB3-4982-9FE1-0007E3D54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898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8B39-393A-4A14-9CB8-AEA71D5C416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F1F53-5EB3-4982-9FE1-0007E3D54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139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8B39-393A-4A14-9CB8-AEA71D5C416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F1F53-5EB3-4982-9FE1-0007E3D54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778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48B39-393A-4A14-9CB8-AEA71D5C4162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F1F53-5EB3-4982-9FE1-0007E3D54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261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«Сложение и вычитание рациональных чисел» </a:t>
            </a:r>
            <a:endParaRPr lang="ru-RU" sz="6600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одготовка в контрольной работе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7584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800" y="365125"/>
            <a:ext cx="11846556" cy="588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6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557" b="9447"/>
          <a:stretch/>
        </p:blipFill>
        <p:spPr>
          <a:xfrm>
            <a:off x="838200" y="365125"/>
            <a:ext cx="10061853" cy="6322278"/>
          </a:xfrm>
        </p:spPr>
      </p:pic>
    </p:spTree>
    <p:extLst>
      <p:ext uri="{BB962C8B-B14F-4D97-AF65-F5344CB8AC3E}">
        <p14:creationId xmlns:p14="http://schemas.microsoft.com/office/powerpoint/2010/main" val="1641111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17" y="365125"/>
            <a:ext cx="11600596" cy="28557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3660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555"/>
          <a:stretch/>
        </p:blipFill>
        <p:spPr>
          <a:xfrm>
            <a:off x="838200" y="255167"/>
            <a:ext cx="9880979" cy="6189380"/>
          </a:xfrm>
        </p:spPr>
      </p:pic>
    </p:spTree>
    <p:extLst>
      <p:ext uri="{BB962C8B-B14F-4D97-AF65-F5344CB8AC3E}">
        <p14:creationId xmlns:p14="http://schemas.microsoft.com/office/powerpoint/2010/main" val="4290213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981"/>
          <a:stretch/>
        </p:blipFill>
        <p:spPr bwMode="auto">
          <a:xfrm>
            <a:off x="545911" y="364261"/>
            <a:ext cx="11477766" cy="27877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3009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94" b="-1900"/>
          <a:stretch/>
        </p:blipFill>
        <p:spPr bwMode="auto">
          <a:xfrm>
            <a:off x="206991" y="614149"/>
            <a:ext cx="11778017" cy="31935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192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11</Words>
  <Application>Microsoft Office PowerPoint</Application>
  <PresentationFormat>Широкоэкранный</PresentationFormat>
  <Paragraphs>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«Сложение и вычитание рациональных чисел»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«Сложение и вычитание рациональных чисел» </dc:title>
  <dc:creator>Учетная запись Майкрософт</dc:creator>
  <cp:lastModifiedBy>Учетная запись Майкрософт</cp:lastModifiedBy>
  <cp:revision>2</cp:revision>
  <dcterms:created xsi:type="dcterms:W3CDTF">2024-02-11T14:31:57Z</dcterms:created>
  <dcterms:modified xsi:type="dcterms:W3CDTF">2024-02-11T14:47:14Z</dcterms:modified>
</cp:coreProperties>
</file>