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27" autoAdjust="0"/>
  </p:normalViewPr>
  <p:slideViewPr>
    <p:cSldViewPr>
      <p:cViewPr varScale="1">
        <p:scale>
          <a:sx n="79" d="100"/>
          <a:sy n="79" d="100"/>
        </p:scale>
        <p:origin x="157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4A12A-7B42-41BE-B1AC-00DFB158E843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00ECB-33D3-476C-9ED9-DA9830C8D1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Группа 54"/>
          <p:cNvGrpSpPr/>
          <p:nvPr/>
        </p:nvGrpSpPr>
        <p:grpSpPr>
          <a:xfrm>
            <a:off x="2123728" y="1196752"/>
            <a:ext cx="504056" cy="3443610"/>
            <a:chOff x="2123728" y="1196752"/>
            <a:chExt cx="504056" cy="3443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123728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к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123728" y="1700808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о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123728" y="2204864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н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123728" y="2708920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ь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2123728" y="3212976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к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2123728" y="371703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и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2123728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к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56" name="Прямоугольник 55"/>
          <p:cNvSpPr/>
          <p:nvPr/>
        </p:nvSpPr>
        <p:spPr>
          <a:xfrm>
            <a:off x="2156589" y="620688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</a:p>
        </p:txBody>
      </p:sp>
      <p:grpSp>
        <p:nvGrpSpPr>
          <p:cNvPr id="58" name="Группа 57"/>
          <p:cNvGrpSpPr/>
          <p:nvPr/>
        </p:nvGrpSpPr>
        <p:grpSpPr>
          <a:xfrm>
            <a:off x="1619672" y="1196752"/>
            <a:ext cx="4032448" cy="923330"/>
            <a:chOff x="1619672" y="1196752"/>
            <a:chExt cx="4032448" cy="923330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2123728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к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2627784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а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619672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с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4139952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л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3131840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к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635896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а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2123728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к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4644008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к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5148064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а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91" name="Прямоугольник 90"/>
          <p:cNvSpPr/>
          <p:nvPr/>
        </p:nvSpPr>
        <p:spPr>
          <a:xfrm>
            <a:off x="1115616" y="1340768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92" name="Группа 91"/>
          <p:cNvGrpSpPr/>
          <p:nvPr/>
        </p:nvGrpSpPr>
        <p:grpSpPr>
          <a:xfrm>
            <a:off x="5148064" y="692696"/>
            <a:ext cx="504056" cy="2939554"/>
            <a:chOff x="5148064" y="692696"/>
            <a:chExt cx="504056" cy="2939554"/>
          </a:xfrm>
        </p:grpSpPr>
        <p:sp>
          <p:nvSpPr>
            <p:cNvPr id="93" name="Прямоугольник 92"/>
            <p:cNvSpPr/>
            <p:nvPr/>
          </p:nvSpPr>
          <p:spPr>
            <a:xfrm>
              <a:off x="5148064" y="227687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б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4" name="Прямоугольник 93"/>
            <p:cNvSpPr/>
            <p:nvPr/>
          </p:nvSpPr>
          <p:spPr>
            <a:xfrm>
              <a:off x="5148064" y="2708920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а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5148064" y="692696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ш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5148064" y="1772816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й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5148064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а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98" name="Прямоугольник 97"/>
          <p:cNvSpPr/>
          <p:nvPr/>
        </p:nvSpPr>
        <p:spPr>
          <a:xfrm>
            <a:off x="5148064" y="260648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99" name="Группа 98"/>
          <p:cNvGrpSpPr/>
          <p:nvPr/>
        </p:nvGrpSpPr>
        <p:grpSpPr>
          <a:xfrm>
            <a:off x="4644008" y="2204864"/>
            <a:ext cx="2520280" cy="995338"/>
            <a:chOff x="4644008" y="2204864"/>
            <a:chExt cx="2520280" cy="995338"/>
          </a:xfrm>
        </p:grpSpPr>
        <p:sp>
          <p:nvSpPr>
            <p:cNvPr id="100" name="Прямоугольник 99"/>
            <p:cNvSpPr/>
            <p:nvPr/>
          </p:nvSpPr>
          <p:spPr>
            <a:xfrm>
              <a:off x="5148064" y="227687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б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5652120" y="2204864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р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6660232" y="2204864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ч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6156176" y="2204864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у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4644008" y="2204864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о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105" name="Прямоугольник 104"/>
          <p:cNvSpPr/>
          <p:nvPr/>
        </p:nvSpPr>
        <p:spPr>
          <a:xfrm>
            <a:off x="4211960" y="2348880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06" name="Группа 105"/>
          <p:cNvGrpSpPr/>
          <p:nvPr/>
        </p:nvGrpSpPr>
        <p:grpSpPr>
          <a:xfrm>
            <a:off x="6660232" y="1196752"/>
            <a:ext cx="504056" cy="1931442"/>
            <a:chOff x="6660232" y="1196752"/>
            <a:chExt cx="504056" cy="1931442"/>
          </a:xfrm>
        </p:grpSpPr>
        <p:sp>
          <p:nvSpPr>
            <p:cNvPr id="107" name="Прямоугольник 106"/>
            <p:cNvSpPr/>
            <p:nvPr/>
          </p:nvSpPr>
          <p:spPr>
            <a:xfrm>
              <a:off x="6660232" y="1700808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я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6660232" y="2204864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ч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6660232" y="1196752"/>
              <a:ext cx="504056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/>
            <a:p>
              <a:pPr algn="ctr"/>
              <a:r>
                <a:rPr lang="ru-RU" sz="54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</a:rPr>
                <a:t>м</a:t>
              </a:r>
              <a:endPara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110" name="Прямоугольник 109"/>
          <p:cNvSpPr/>
          <p:nvPr/>
        </p:nvSpPr>
        <p:spPr>
          <a:xfrm>
            <a:off x="6732240" y="836712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2" name="Овал 111"/>
          <p:cNvSpPr/>
          <p:nvPr/>
        </p:nvSpPr>
        <p:spPr>
          <a:xfrm>
            <a:off x="2987824" y="3789040"/>
            <a:ext cx="432048" cy="4320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3563888" y="3789040"/>
            <a:ext cx="4824536" cy="223224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«Ловко мы скользим по льду,</a:t>
            </a:r>
          </a:p>
          <a:p>
            <a:r>
              <a:rPr lang="ru-RU" sz="2800" dirty="0">
                <a:solidFill>
                  <a:schemeClr val="tx1"/>
                </a:solidFill>
              </a:rPr>
              <a:t>У тебя на поводу.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Мы бежим наперегонки».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Это зимние … .</a:t>
            </a:r>
          </a:p>
        </p:txBody>
      </p:sp>
      <p:sp>
        <p:nvSpPr>
          <p:cNvPr id="115" name="Овал 114"/>
          <p:cNvSpPr/>
          <p:nvPr/>
        </p:nvSpPr>
        <p:spPr>
          <a:xfrm>
            <a:off x="2987824" y="4221088"/>
            <a:ext cx="432048" cy="4320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3548847" y="3796499"/>
            <a:ext cx="4824536" cy="223224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Раз подпрыгнул, два прыжок</a:t>
            </a:r>
          </a:p>
          <a:p>
            <a:r>
              <a:rPr lang="ru-RU" sz="2800" dirty="0">
                <a:solidFill>
                  <a:schemeClr val="tx1"/>
                </a:solidFill>
              </a:rPr>
              <a:t>Вот он ловкий твой скачок.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Есть верёвка, палка, палка</a:t>
            </a:r>
            <a:endParaRPr lang="ru-RU" dirty="0"/>
          </a:p>
          <a:p>
            <a:r>
              <a:rPr lang="ru-RU" sz="2800" dirty="0">
                <a:solidFill>
                  <a:schemeClr val="tx1"/>
                </a:solidFill>
              </a:rPr>
              <a:t>Это длинная … .</a:t>
            </a:r>
          </a:p>
        </p:txBody>
      </p:sp>
      <p:sp>
        <p:nvSpPr>
          <p:cNvPr id="118" name="Овал 117"/>
          <p:cNvSpPr/>
          <p:nvPr/>
        </p:nvSpPr>
        <p:spPr>
          <a:xfrm>
            <a:off x="2987824" y="4653136"/>
            <a:ext cx="432048" cy="4320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3548847" y="3796499"/>
            <a:ext cx="4824536" cy="223224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Её ведут к воротам смело.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Игроки команды в шлемах.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По льду ловко скользит</a:t>
            </a:r>
          </a:p>
          <a:p>
            <a:r>
              <a:rPr lang="ru-RU" sz="2800" dirty="0">
                <a:solidFill>
                  <a:schemeClr val="tx1"/>
                </a:solidFill>
              </a:rPr>
              <a:t>И вдруг в ворота залетит.</a:t>
            </a:r>
          </a:p>
        </p:txBody>
      </p:sp>
      <p:sp>
        <p:nvSpPr>
          <p:cNvPr id="120" name="Овал 119"/>
          <p:cNvSpPr/>
          <p:nvPr/>
        </p:nvSpPr>
        <p:spPr>
          <a:xfrm>
            <a:off x="2987824" y="5085184"/>
            <a:ext cx="432048" cy="4320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1" name="Скругленный прямоугольник 120"/>
          <p:cNvSpPr/>
          <p:nvPr/>
        </p:nvSpPr>
        <p:spPr>
          <a:xfrm>
            <a:off x="3548847" y="3798045"/>
            <a:ext cx="4824536" cy="223224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Я на талии его кручу,</a:t>
            </a:r>
          </a:p>
          <a:p>
            <a:r>
              <a:rPr lang="ru-RU" sz="2800" dirty="0">
                <a:solidFill>
                  <a:schemeClr val="tx1"/>
                </a:solidFill>
              </a:rPr>
              <a:t>Останавливаться не хочу.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Похож на букву «О» кружок,</a:t>
            </a:r>
          </a:p>
          <a:p>
            <a:r>
              <a:rPr lang="ru-RU" sz="2800" dirty="0">
                <a:solidFill>
                  <a:schemeClr val="tx1"/>
                </a:solidFill>
              </a:rPr>
              <a:t>Давай и ты крути, дружок!</a:t>
            </a:r>
          </a:p>
        </p:txBody>
      </p:sp>
      <p:sp>
        <p:nvSpPr>
          <p:cNvPr id="122" name="Овал 121"/>
          <p:cNvSpPr/>
          <p:nvPr/>
        </p:nvSpPr>
        <p:spPr>
          <a:xfrm>
            <a:off x="2987824" y="5517232"/>
            <a:ext cx="432048" cy="43204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23" name="Скругленный прямоугольник 122"/>
          <p:cNvSpPr/>
          <p:nvPr/>
        </p:nvSpPr>
        <p:spPr>
          <a:xfrm>
            <a:off x="3556368" y="3803958"/>
            <a:ext cx="4824536" cy="223224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</a:rPr>
              <a:t>Ловко скачет он, дружок.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В это есть его работа.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Если пнёшь его разок,</a:t>
            </a:r>
          </a:p>
          <a:p>
            <a:r>
              <a:rPr lang="ru-RU" sz="2800" dirty="0">
                <a:solidFill>
                  <a:schemeClr val="tx1"/>
                </a:solidFill>
              </a:rPr>
              <a:t>Попадёт в ворота.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7" dur="indefinite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46" dur="indefinit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7" dur="indefinit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8" dur="indefinite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0" presetClass="exit" presetSubtype="0" fill="hold" grpId="1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6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0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1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grpId="1" nodeType="click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grpId="1" nodeType="click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</p:childTnLst>
        </p:cTn>
      </p:par>
    </p:tnLst>
    <p:bldLst>
      <p:bldP spid="56" grpId="0"/>
      <p:bldP spid="91" grpId="0"/>
      <p:bldP spid="98" grpId="0"/>
      <p:bldP spid="105" grpId="0"/>
      <p:bldP spid="110" grpId="0"/>
      <p:bldP spid="113" grpId="0" animBg="1"/>
      <p:bldP spid="113" grpId="1" animBg="1"/>
      <p:bldP spid="116" grpId="0" animBg="1"/>
      <p:bldP spid="116" grpId="1" animBg="1"/>
      <p:bldP spid="119" grpId="0" animBg="1"/>
      <p:bldP spid="119" grpId="1" animBg="1"/>
      <p:bldP spid="121" grpId="0" animBg="1"/>
      <p:bldP spid="121" grpId="1" animBg="1"/>
      <p:bldP spid="123" grpId="0" animBg="1"/>
      <p:bldP spid="12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147</Words>
  <Application>Microsoft Office PowerPoint</Application>
  <PresentationFormat>Экран (4:3)</PresentationFormat>
  <Paragraphs>59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YoSeop</dc:creator>
  <cp:lastModifiedBy>Anna</cp:lastModifiedBy>
  <cp:revision>28</cp:revision>
  <dcterms:created xsi:type="dcterms:W3CDTF">2018-03-18T19:13:40Z</dcterms:created>
  <dcterms:modified xsi:type="dcterms:W3CDTF">2024-02-08T18:35:12Z</dcterms:modified>
</cp:coreProperties>
</file>