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9" r:id="rId3"/>
    <p:sldId id="260" r:id="rId4"/>
    <p:sldId id="256" r:id="rId5"/>
    <p:sldId id="257" r:id="rId6"/>
    <p:sldId id="261" r:id="rId7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4730360B-7AFA-4AD5-B824-6FC9F29994D8}">
          <p14:sldIdLst>
            <p14:sldId id="258"/>
            <p14:sldId id="259"/>
            <p14:sldId id="260"/>
            <p14:sldId id="256"/>
            <p14:sldId id="257"/>
            <p14:sldId id="261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5" d="100"/>
          <a:sy n="85" d="100"/>
        </p:scale>
        <p:origin x="590" y="5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30393A9-3920-E3D2-6D2E-8D581AE1536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BC9ADE67-7986-92E4-4DAD-B219D56D185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081EE38C-80DC-A955-8DC4-11334958D6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E25549-C826-44A3-98B2-927A3FB8DD4C}" type="datetimeFigureOut">
              <a:rPr lang="ru-RU" smtClean="0"/>
              <a:t>11.02.2024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7BF7EAF0-7C83-BE86-A9B3-CD63859E10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5F4FBDD9-8201-79D7-AAE9-5EE1613C6E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7F39B2-84C5-4816-A19E-5D98EDEBF5C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031254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9481444-BE23-35F7-4822-B6E947B6D5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B50FA9AB-B0CE-0912-F7DE-A7BF73F13E1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CB56C618-5FBD-9D2B-5463-B45FFD318C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E25549-C826-44A3-98B2-927A3FB8DD4C}" type="datetimeFigureOut">
              <a:rPr lang="ru-RU" smtClean="0"/>
              <a:t>11.02.2024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026E867D-B36B-54BB-271E-DB3ED5E93F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9FFF0E78-F97C-7741-35A7-EBCD42271B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7F39B2-84C5-4816-A19E-5D98EDEBF5C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413917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713C824C-D03F-E7D6-2EAA-D2EBACE3E66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89E1299A-756C-B702-C027-8B0B9661BD0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D7B709F0-8EF9-8FE0-1B93-474AA07FA0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E25549-C826-44A3-98B2-927A3FB8DD4C}" type="datetimeFigureOut">
              <a:rPr lang="ru-RU" smtClean="0"/>
              <a:t>11.02.2024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398FCCCB-575A-7809-7FBF-1A45A5F553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9A2067AD-1028-C32A-55FA-12FABD02D1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7F39B2-84C5-4816-A19E-5D98EDEBF5C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51368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F7A17A3-5504-E76A-4BF2-96869622D3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511F35E-9959-FC3F-E906-EBDF18FD61D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41B1B22A-ABAA-38A6-A82A-666D9F4AA8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E25549-C826-44A3-98B2-927A3FB8DD4C}" type="datetimeFigureOut">
              <a:rPr lang="ru-RU" smtClean="0"/>
              <a:t>11.02.2024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AE5A57B6-CCBB-AC17-DAF0-D1937EE91C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53792D53-E162-1B28-482C-60942CB1FF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7F39B2-84C5-4816-A19E-5D98EDEBF5C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605644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A291895-8A6B-7EA7-7DA2-C15487BD34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3ED85381-48E4-2EC8-E6B2-0B8F7814D5D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612049E6-3211-8016-F999-6B1E3C9FC6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E25549-C826-44A3-98B2-927A3FB8DD4C}" type="datetimeFigureOut">
              <a:rPr lang="ru-RU" smtClean="0"/>
              <a:t>11.02.2024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0A103B3A-9617-152F-56CF-A25F423DBD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8FFFA84B-1DC8-04F1-33ED-5D634315AB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7F39B2-84C5-4816-A19E-5D98EDEBF5C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462251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5EF63FA-D9B0-F28D-D53B-F5A1E07560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25A308F-9E59-A911-ABC0-64DC58EE5FC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C2BD2331-2CB0-2DE1-7370-0ACFA6EE608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B2BF85C3-8E14-2AB3-CFFB-A1653B59F0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E25549-C826-44A3-98B2-927A3FB8DD4C}" type="datetimeFigureOut">
              <a:rPr lang="ru-RU" smtClean="0"/>
              <a:t>11.02.2024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3A0F337D-BD92-92B1-664C-54CD3CF667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6E6A88A8-9BCA-37EF-179A-10D9B165A3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7F39B2-84C5-4816-A19E-5D98EDEBF5C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20053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D9FD689-2FF9-D7F9-14DA-6F04D58102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8625BC00-E356-EABB-EB78-745D645FF7B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E14CC4FD-8B9B-A7F5-5799-1F66820AD0E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13AF143C-73FF-46EF-8A74-2250EA5B3D0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C4D5A5A9-81CF-5810-ACA6-8E07B05CF3B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26A921F5-3915-35E3-7628-6AC9FB7FC5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E25549-C826-44A3-98B2-927A3FB8DD4C}" type="datetimeFigureOut">
              <a:rPr lang="ru-RU" smtClean="0"/>
              <a:t>11.02.2024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1D47313F-2288-14B1-63FE-421B18AE19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CB254CC8-E774-FF28-C02F-F150321A68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7F39B2-84C5-4816-A19E-5D98EDEBF5C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590857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B26B94F-79D4-1AB1-E265-A00E08A282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D505C2F4-6E4E-968A-7DB6-0042035117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E25549-C826-44A3-98B2-927A3FB8DD4C}" type="datetimeFigureOut">
              <a:rPr lang="ru-RU" smtClean="0"/>
              <a:t>11.02.2024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4F36F5FC-9364-C75E-4A13-2FF7159E13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CA588C76-5B9D-F19B-F06A-25A80E25C1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7F39B2-84C5-4816-A19E-5D98EDEBF5C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052739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ED74E3C5-6CA3-774A-635F-E38BF1B1E6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E25549-C826-44A3-98B2-927A3FB8DD4C}" type="datetimeFigureOut">
              <a:rPr lang="ru-RU" smtClean="0"/>
              <a:t>11.02.2024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0F18FEDF-205F-3ECD-2EA0-610A70E588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5A5E74D5-95C8-B965-08E1-169B1F7AA3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7F39B2-84C5-4816-A19E-5D98EDEBF5C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52837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383B131-0240-89A9-1CC2-2B3DE10C0B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650ADA0-DF27-C06D-10EA-C90ABD5181C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EB3C7229-9748-DF0E-327B-423BBDCC313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86D5E451-D0F4-6982-C1C0-05A1F4FB9D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E25549-C826-44A3-98B2-927A3FB8DD4C}" type="datetimeFigureOut">
              <a:rPr lang="ru-RU" smtClean="0"/>
              <a:t>11.02.2024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A38392CB-FB15-DDF4-6545-9470CEB990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E00F798A-AF71-CA87-69E1-DD056D9380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7F39B2-84C5-4816-A19E-5D98EDEBF5C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033670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8FA761A-9C6E-072E-1E81-8256063D04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2FD68EA0-911D-FADE-E2CE-267BE4DC76D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1BF39533-8D11-8A7E-8755-9E5EFF2BADC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E12BC65E-D80E-8C1E-FDC8-5F2406137B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E25549-C826-44A3-98B2-927A3FB8DD4C}" type="datetimeFigureOut">
              <a:rPr lang="ru-RU" smtClean="0"/>
              <a:t>11.02.2024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EB3A07C6-02A6-9F05-EEEF-9338BB0255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9972C22D-D964-1913-3799-422141C976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7F39B2-84C5-4816-A19E-5D98EDEBF5C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093751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FDFFCC5-BEB4-B8E2-D4C3-EE239B7A4E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EB01376C-C9F3-E4BC-8E97-06AB71666BE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58911B62-CE58-6ED8-2F09-638EEEBBF38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E25549-C826-44A3-98B2-927A3FB8DD4C}" type="datetimeFigureOut">
              <a:rPr lang="ru-RU" smtClean="0"/>
              <a:t>11.02.2024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72C2C8C6-F1D1-4C40-FFF6-7ACF3C637D6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F6B8D49B-3ABF-C09B-F54A-1DBC3097081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7F39B2-84C5-4816-A19E-5D98EDEBF5C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177523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07DB86BD-9799-E9B1-BEE5-95AC4E4BA9B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6444"/>
          <a:stretch/>
        </p:blipFill>
        <p:spPr>
          <a:xfrm>
            <a:off x="1537892" y="631118"/>
            <a:ext cx="8913906" cy="5595763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6C505B2B-884C-B9F8-7F23-157FFEFD47EE}"/>
              </a:ext>
            </a:extLst>
          </p:cNvPr>
          <p:cNvSpPr txBox="1"/>
          <p:nvPr/>
        </p:nvSpPr>
        <p:spPr>
          <a:xfrm>
            <a:off x="3347422" y="91008"/>
            <a:ext cx="529484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Минутка чистописания</a:t>
            </a:r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C47E7B82-1CB0-88FC-A7CD-D82161418FB6}"/>
              </a:ext>
            </a:extLst>
          </p:cNvPr>
          <p:cNvSpPr/>
          <p:nvPr/>
        </p:nvSpPr>
        <p:spPr>
          <a:xfrm>
            <a:off x="3792071" y="5794484"/>
            <a:ext cx="6194612" cy="591671"/>
          </a:xfrm>
          <a:prstGeom prst="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Раздели слова на слоги для переноса.</a:t>
            </a:r>
          </a:p>
        </p:txBody>
      </p:sp>
    </p:spTree>
    <p:extLst>
      <p:ext uri="{BB962C8B-B14F-4D97-AF65-F5344CB8AC3E}">
        <p14:creationId xmlns:p14="http://schemas.microsoft.com/office/powerpoint/2010/main" val="291328520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B0A06A6E-CCCB-FDF7-DFEC-0B9DEFC582A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69983" y="91439"/>
            <a:ext cx="4701532" cy="3200400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774F1D11-7525-916D-CDAF-96AD051F149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73743" y="3566161"/>
            <a:ext cx="5814695" cy="3035883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DA6215F9-75A7-095B-8C4B-21709D2FCC4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55839" y="969301"/>
            <a:ext cx="4407455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619411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10DEC4D8-5919-4445-C649-F2214BBE89BA}"/>
              </a:ext>
            </a:extLst>
          </p:cNvPr>
          <p:cNvSpPr txBox="1"/>
          <p:nvPr/>
        </p:nvSpPr>
        <p:spPr>
          <a:xfrm>
            <a:off x="995680" y="463679"/>
            <a:ext cx="8036560" cy="58015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800" b="1" dirty="0"/>
              <a:t>Федор Тютчев</a:t>
            </a:r>
          </a:p>
          <a:p>
            <a:endParaRPr lang="ru-RU" sz="2800" b="1" dirty="0"/>
          </a:p>
          <a:p>
            <a:r>
              <a:rPr lang="ru-RU" sz="2800" b="1" dirty="0"/>
              <a:t>Еще земли печален вид…</a:t>
            </a:r>
          </a:p>
          <a:p>
            <a:endParaRPr lang="ru-RU" sz="2800" dirty="0"/>
          </a:p>
          <a:p>
            <a:pPr>
              <a:spcAft>
                <a:spcPts val="600"/>
              </a:spcAft>
            </a:pPr>
            <a:r>
              <a:rPr lang="ru-RU" sz="2800" dirty="0"/>
              <a:t>Еще земли печален вид,</a:t>
            </a:r>
          </a:p>
          <a:p>
            <a:pPr>
              <a:spcAft>
                <a:spcPts val="600"/>
              </a:spcAft>
            </a:pPr>
            <a:r>
              <a:rPr lang="ru-RU" sz="2800" dirty="0"/>
              <a:t>А воздух уж весною дышит,</a:t>
            </a:r>
          </a:p>
          <a:p>
            <a:pPr>
              <a:spcAft>
                <a:spcPts val="600"/>
              </a:spcAft>
            </a:pPr>
            <a:r>
              <a:rPr lang="ru-RU" sz="2800" dirty="0"/>
              <a:t>И мертвый в поле стебль колышет,</a:t>
            </a:r>
          </a:p>
          <a:p>
            <a:pPr>
              <a:spcAft>
                <a:spcPts val="600"/>
              </a:spcAft>
            </a:pPr>
            <a:r>
              <a:rPr lang="ru-RU" sz="2800" dirty="0"/>
              <a:t>И елей ветви шевелит.</a:t>
            </a:r>
          </a:p>
          <a:p>
            <a:pPr>
              <a:spcAft>
                <a:spcPts val="600"/>
              </a:spcAft>
            </a:pPr>
            <a:r>
              <a:rPr lang="ru-RU" sz="2800" dirty="0"/>
              <a:t>Еще природа не проснулась,</a:t>
            </a:r>
          </a:p>
          <a:p>
            <a:pPr>
              <a:spcAft>
                <a:spcPts val="600"/>
              </a:spcAft>
            </a:pPr>
            <a:r>
              <a:rPr lang="ru-RU" sz="2800" dirty="0"/>
              <a:t>Но сквозь редеющего сна</a:t>
            </a:r>
          </a:p>
          <a:p>
            <a:pPr>
              <a:spcAft>
                <a:spcPts val="600"/>
              </a:spcAft>
            </a:pPr>
            <a:r>
              <a:rPr lang="ru-RU" sz="2800" dirty="0"/>
              <a:t>Весну послышала она,</a:t>
            </a:r>
          </a:p>
          <a:p>
            <a:pPr>
              <a:spcAft>
                <a:spcPts val="600"/>
              </a:spcAft>
            </a:pPr>
            <a:r>
              <a:rPr lang="ru-RU" sz="2800" dirty="0"/>
              <a:t>И ей невольно улыбнулась…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AC27CDE5-A249-202A-B9B4-E1B096F3B00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44690" y="1410133"/>
            <a:ext cx="5185224" cy="40377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266797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1A72F73D-85E2-14D6-430C-E86C0710A5F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3177" y="313764"/>
            <a:ext cx="4146736" cy="6230471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E2E4B94-8438-DF0B-9CA7-7DDCC6968442}"/>
              </a:ext>
            </a:extLst>
          </p:cNvPr>
          <p:cNvSpPr txBox="1"/>
          <p:nvPr/>
        </p:nvSpPr>
        <p:spPr>
          <a:xfrm>
            <a:off x="4706471" y="1559046"/>
            <a:ext cx="7351058" cy="48320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русский и советский живописец, портретист, театральный декоратор, писатель. </a:t>
            </a:r>
          </a:p>
          <a:p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Член кружка «Мир искусства» и один из основателей общества «Союз русских художников». </a:t>
            </a:r>
          </a:p>
          <a:p>
            <a:r>
              <a:rPr lang="ru-RU" sz="28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Главными направлениями в творчестве Константина Юона были архитектурные пейзажи и театральные декорации. </a:t>
            </a:r>
          </a:p>
          <a:p>
            <a:r>
              <a:rPr lang="ru-RU" sz="28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Его произведения отражали шедевры старинного зодчества и красоту древних русских городов, а главным образом, Москвы. 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1F623B6-F40B-3B8C-35E9-E14B6B05AF40}"/>
              </a:ext>
            </a:extLst>
          </p:cNvPr>
          <p:cNvSpPr txBox="1"/>
          <p:nvPr/>
        </p:nvSpPr>
        <p:spPr>
          <a:xfrm>
            <a:off x="6387263" y="544596"/>
            <a:ext cx="373834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dirty="0">
                <a:solidFill>
                  <a:srgbClr val="FF0000"/>
                </a:solidFill>
              </a:rPr>
              <a:t>ДАТА РОЖДЕНИЯ     24. 10. 1875</a:t>
            </a:r>
          </a:p>
          <a:p>
            <a:pPr algn="ctr"/>
            <a:r>
              <a:rPr lang="ru-RU" dirty="0">
                <a:solidFill>
                  <a:srgbClr val="FF0000"/>
                </a:solidFill>
              </a:rPr>
              <a:t>ДАТА СМЕРТИ        11. 04. 1958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49135B8-9F6B-40FC-2B7A-E796DD86D5B6}"/>
              </a:ext>
            </a:extLst>
          </p:cNvPr>
          <p:cNvSpPr txBox="1"/>
          <p:nvPr/>
        </p:nvSpPr>
        <p:spPr>
          <a:xfrm>
            <a:off x="6535211" y="82931"/>
            <a:ext cx="344244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Константин Юон </a:t>
            </a:r>
            <a:endParaRPr lang="ru-RU" sz="2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55266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52D4711C-E560-1A41-70F1-839A44A29B1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34579" y="125214"/>
            <a:ext cx="8955821" cy="6410875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09C9194-F505-22D1-4194-C29EC9E6688E}"/>
              </a:ext>
            </a:extLst>
          </p:cNvPr>
          <p:cNvSpPr txBox="1"/>
          <p:nvPr/>
        </p:nvSpPr>
        <p:spPr>
          <a:xfrm>
            <a:off x="246268" y="0"/>
            <a:ext cx="2672081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800" b="1" dirty="0"/>
              <a:t>"Конец зимы.</a:t>
            </a:r>
          </a:p>
          <a:p>
            <a:r>
              <a:rPr lang="ru-RU" sz="2800" b="1" dirty="0"/>
              <a:t> Полдень"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B85CC36-5899-BCE0-8402-A7B23718730E}"/>
              </a:ext>
            </a:extLst>
          </p:cNvPr>
          <p:cNvSpPr txBox="1"/>
          <p:nvPr/>
        </p:nvSpPr>
        <p:spPr>
          <a:xfrm>
            <a:off x="160128" y="954107"/>
            <a:ext cx="3101232" cy="56323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dirty="0"/>
              <a:t>Опорные слова: окраина деревни, снежная поляна, овраг; холмы, поросшие густым лесом; забор, поленница дров, солнечные лучи, стройные березы, зеленые ели, голубые тени по снегу, мягкий пористый снег, проталины, куры, красивый петух, группа лыжников.</a:t>
            </a:r>
          </a:p>
        </p:txBody>
      </p:sp>
    </p:spTree>
    <p:extLst>
      <p:ext uri="{BB962C8B-B14F-4D97-AF65-F5344CB8AC3E}">
        <p14:creationId xmlns:p14="http://schemas.microsoft.com/office/powerpoint/2010/main" val="9390038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>
            <a:extLst>
              <a:ext uri="{FF2B5EF4-FFF2-40B4-BE49-F238E27FC236}">
                <a16:creationId xmlns:a16="http://schemas.microsoft.com/office/drawing/2014/main" id="{4B78740E-E831-6345-5A49-1D93E2C254B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67393301"/>
              </p:ext>
            </p:extLst>
          </p:nvPr>
        </p:nvGraphicFramePr>
        <p:xfrm>
          <a:off x="821765" y="73084"/>
          <a:ext cx="11695355" cy="671183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160955">
                  <a:extLst>
                    <a:ext uri="{9D8B030D-6E8A-4147-A177-3AD203B41FA5}">
                      <a16:colId xmlns:a16="http://schemas.microsoft.com/office/drawing/2014/main" val="998197515"/>
                    </a:ext>
                  </a:extLst>
                </a:gridCol>
                <a:gridCol w="3911600">
                  <a:extLst>
                    <a:ext uri="{9D8B030D-6E8A-4147-A177-3AD203B41FA5}">
                      <a16:colId xmlns:a16="http://schemas.microsoft.com/office/drawing/2014/main" val="3414016395"/>
                    </a:ext>
                  </a:extLst>
                </a:gridCol>
                <a:gridCol w="4622800">
                  <a:extLst>
                    <a:ext uri="{9D8B030D-6E8A-4147-A177-3AD203B41FA5}">
                      <a16:colId xmlns:a16="http://schemas.microsoft.com/office/drawing/2014/main" val="4257344334"/>
                    </a:ext>
                  </a:extLst>
                </a:gridCol>
              </a:tblGrid>
              <a:tr h="398194">
                <a:tc>
                  <a:txBody>
                    <a:bodyPr/>
                    <a:lstStyle/>
                    <a:p>
                      <a:pPr algn="ctr"/>
                      <a:r>
                        <a:rPr lang="ru-RU" sz="2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План</a:t>
                      </a:r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Опорные слова</a:t>
                      </a:r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Начало предложений</a:t>
                      </a:r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44146236"/>
                  </a:ext>
                </a:extLst>
              </a:tr>
              <a:tr h="1865511">
                <a:tc>
                  <a:txBody>
                    <a:bodyPr/>
                    <a:lstStyle/>
                    <a:p>
                      <a:r>
                        <a:rPr lang="ru-RU" sz="21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Картину какого автора мы рассматриваем и что изобразил на ней художник?</a:t>
                      </a:r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10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русский и советский живописец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100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Константин Юон </a:t>
                      </a:r>
                    </a:p>
                    <a:p>
                      <a:r>
                        <a:rPr lang="ru-RU" sz="21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"Конец зимы. Полдень"</a:t>
                      </a:r>
                    </a:p>
                    <a:p>
                      <a:r>
                        <a:rPr lang="ru-RU" sz="21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зимний пейзаж</a:t>
                      </a:r>
                    </a:p>
                    <a:p>
                      <a:r>
                        <a:rPr lang="ru-RU" sz="21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окраина деревни</a:t>
                      </a:r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1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Перед нами картина ….</a:t>
                      </a:r>
                    </a:p>
                    <a:p>
                      <a:endParaRPr lang="ru-RU" sz="2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r>
                        <a:rPr lang="ru-RU" sz="21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картине художник изобразил …</a:t>
                      </a: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88095019"/>
                  </a:ext>
                </a:extLst>
              </a:tr>
              <a:tr h="1865511">
                <a:tc>
                  <a:txBody>
                    <a:bodyPr/>
                    <a:lstStyle/>
                    <a:p>
                      <a:r>
                        <a:rPr lang="ru-RU" sz="21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Описание деревенского пейзажа.</a:t>
                      </a:r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100" b="0" i="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деревенский двор и дом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100" b="0" i="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забор, поленница дров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1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куры, красивый петух,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1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стройные березы, зеленые ели,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1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проталины,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1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снежная поляна, овраг; </a:t>
                      </a:r>
                    </a:p>
                    <a:p>
                      <a:r>
                        <a:rPr lang="ru-RU" sz="21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холмы, поросшие густым лесом; </a:t>
                      </a:r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100" b="0" i="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На переднем плане картины…</a:t>
                      </a:r>
                    </a:p>
                    <a:p>
                      <a:r>
                        <a:rPr lang="ru-RU" sz="2100" b="0" i="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Во дворе гуляют …</a:t>
                      </a:r>
                    </a:p>
                    <a:p>
                      <a:r>
                        <a:rPr lang="ru-RU" sz="2100" b="0" i="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За двором изображены …</a:t>
                      </a:r>
                    </a:p>
                    <a:p>
                      <a:r>
                        <a:rPr lang="ru-RU" sz="2100" b="0" i="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Детвора … Радуется солнечному дню.</a:t>
                      </a:r>
                    </a:p>
                    <a:p>
                      <a:r>
                        <a:rPr lang="ru-RU" sz="2100" b="0" i="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На заднем  плане картины видны …</a:t>
                      </a:r>
                    </a:p>
                    <a:p>
                      <a:r>
                        <a:rPr lang="ru-RU" sz="2100" b="0" i="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За ними …</a:t>
                      </a:r>
                      <a:endParaRPr lang="ru-RU" sz="2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52506413"/>
                  </a:ext>
                </a:extLst>
              </a:tr>
              <a:tr h="1276403">
                <a:tc>
                  <a:txBody>
                    <a:bodyPr/>
                    <a:lstStyle/>
                    <a:p>
                      <a:r>
                        <a:rPr lang="ru-RU" sz="21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Как художник передал полдень, окончание зимы</a:t>
                      </a:r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100" b="0" i="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снег </a:t>
                      </a:r>
                      <a:r>
                        <a:rPr lang="ru-RU" sz="21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мягкий пористый,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100" b="0" i="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исхоженный и истоптанный</a:t>
                      </a:r>
                    </a:p>
                    <a:p>
                      <a:r>
                        <a:rPr lang="ru-RU" sz="21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солнечные лучи, </a:t>
                      </a:r>
                    </a:p>
                    <a:p>
                      <a:r>
                        <a:rPr lang="ru-RU" sz="21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голубые тени по снегу,</a:t>
                      </a:r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1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полотне художник использует яркие, светлые краски. </a:t>
                      </a:r>
                    </a:p>
                    <a:p>
                      <a:r>
                        <a:rPr lang="ru-RU" sz="21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конце зимы …</a:t>
                      </a:r>
                    </a:p>
                    <a:p>
                      <a:r>
                        <a:rPr lang="ru-RU" sz="21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Ели отбрасывают …</a:t>
                      </a: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05678502"/>
                  </a:ext>
                </a:extLst>
              </a:tr>
              <a:tr h="687294">
                <a:tc>
                  <a:txBody>
                    <a:bodyPr/>
                    <a:lstStyle/>
                    <a:p>
                      <a:r>
                        <a:rPr lang="ru-RU" sz="21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Мое отношение к картине</a:t>
                      </a:r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100" b="0" i="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Пейзаж создаёт хорошее настроение. …</a:t>
                      </a:r>
                      <a:endParaRPr lang="ru-RU" sz="2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406812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29831887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66</TotalTime>
  <Words>344</Words>
  <Application>Microsoft Office PowerPoint</Application>
  <PresentationFormat>Широкоэкранный</PresentationFormat>
  <Paragraphs>60</Paragraphs>
  <Slides>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11" baseType="lpstr">
      <vt:lpstr>Arial</vt:lpstr>
      <vt:lpstr>Calibri</vt:lpstr>
      <vt:lpstr>Calibri Light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Максим</dc:creator>
  <cp:lastModifiedBy>Максим</cp:lastModifiedBy>
  <cp:revision>4</cp:revision>
  <dcterms:created xsi:type="dcterms:W3CDTF">2024-02-10T12:55:23Z</dcterms:created>
  <dcterms:modified xsi:type="dcterms:W3CDTF">2024-02-11T12:59:15Z</dcterms:modified>
</cp:coreProperties>
</file>