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9006" y="222071"/>
            <a:ext cx="11704319" cy="483324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rgbClr val="0070C0"/>
                </a:solidFill>
              </a:rPr>
              <a:t>Муниципальное автономное дошкольное  образовательное учреждение детский сад №25 </a:t>
            </a:r>
            <a:endParaRPr lang="ru-RU" sz="18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154" y="1580606"/>
            <a:ext cx="10319657" cy="467650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Мастер-класс для педагогов.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Координационная лестница,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нейроскакалка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это такое?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нужна?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координационной лестницы в ДОУ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</a:t>
            </a: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Дубовченко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Е.А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674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9530" y="2641719"/>
            <a:ext cx="8425544" cy="3550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Координационная лестница является спортивным популярным, полезным тренажёром, предназначенным для развития скоростных навыков при выполнении движений на коротких дистанциях, а также для развития силы, выносливости, координации (контроль баланса тела) движений и для синхронизации двигательных навыков. Упражнение делятся на 4 основные группы: ходьба, бег, прыжки, упражнение в упоре. Важно постепенно усложнять упражнения и контролировать баланс тела.</a:t>
            </a:r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оординационная лестница - Sambo-shop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281" y="32239"/>
            <a:ext cx="2609480" cy="260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оординационная лестница 6 м, толщина 2 мм, цвет желтый, арт. 9341601 -  купить в интернет-магазине Игросит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53" y="233432"/>
            <a:ext cx="2534194" cy="2207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оординационная лестница, тренировочная лесенка, лестница скорост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647" y="442194"/>
            <a:ext cx="2684354" cy="1789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463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3930" y="609600"/>
            <a:ext cx="7432767" cy="98406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Пробные упражнения для педагогов.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227" t="31635" r="17227" b="-31635"/>
          <a:stretch/>
        </p:blipFill>
        <p:spPr>
          <a:xfrm>
            <a:off x="-15543" y="1815737"/>
            <a:ext cx="5358349" cy="30140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1715" r="-1250"/>
          <a:stretch/>
        </p:blipFill>
        <p:spPr>
          <a:xfrm>
            <a:off x="5570788" y="3935343"/>
            <a:ext cx="6381726" cy="27755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t="15238" r="5607" b="1143"/>
          <a:stretch/>
        </p:blipFill>
        <p:spPr>
          <a:xfrm>
            <a:off x="465815" y="4075612"/>
            <a:ext cx="4649009" cy="24950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76" r="6036"/>
          <a:stretch/>
        </p:blipFill>
        <p:spPr>
          <a:xfrm>
            <a:off x="6626085" y="1671155"/>
            <a:ext cx="4271131" cy="218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720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9087" y="2901156"/>
            <a:ext cx="7276010" cy="365639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координационной лестницы в ДОУ.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зарядка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физо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деятельность в группе на прогулке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эстафеты</a:t>
            </a:r>
          </a:p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Слайд 1"/>
          <p:cNvSpPr>
            <a:spLocks noChangeAspect="1" noChangeArrowheads="1"/>
          </p:cNvSpPr>
          <p:nvPr/>
        </p:nvSpPr>
        <p:spPr bwMode="auto">
          <a:xfrm>
            <a:off x="233953" y="29967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Лесенка - чудесенка» в нашем детском саду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53" y="452075"/>
            <a:ext cx="3062241" cy="2296680"/>
          </a:xfrm>
          <a:prstGeom prst="rect">
            <a:avLst/>
          </a:prstGeom>
          <a:noFill/>
          <a:ln w="38100">
            <a:solidFill>
              <a:srgbClr val="FFC00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Использование координационно-скоростной лестницы в работе с детьм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331" y="452075"/>
            <a:ext cx="3066184" cy="2296680"/>
          </a:xfrm>
          <a:prstGeom prst="rect">
            <a:avLst/>
          </a:prstGeom>
          <a:noFill/>
          <a:ln>
            <a:solidFill>
              <a:srgbClr val="FFC00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Польза координационной лестницы в работе с детьми дошкольного возраста (5  фото). Воспитателям детских садов, школьным учителям и педагогам - Маам.р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926" y="452075"/>
            <a:ext cx="3066447" cy="2296681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132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406" y="3161211"/>
            <a:ext cx="7798525" cy="335715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Нейроскакалка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развивает крупную моторику, координацию движений, вестибулярный аппарат и ловкость. Мозг насыщается кислородом: поднимается энергетический тонус, увеличивается скорость переключения мыслительных процессов.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Одновременно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тренировка тела, сердца и мозга.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вестибулярный аппарат.</a:t>
            </a:r>
            <a:r>
              <a:rPr lang="ru-RU" sz="2000" dirty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 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скакалку вставляется одна нога, которая вращает скакалку. В этот же момент необходимо приподнять другую ногу- перескочить через вращающуюся скакалку. Скакать можно как на одном месте, так и передвигаясь по комнате.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44538" y="653143"/>
            <a:ext cx="3422468" cy="22468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Нейроскакалка</a:t>
            </a:r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Нейроскакалка КруВер Тренажер - «Скакалка на одну ногу со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15" y="588527"/>
            <a:ext cx="2572684" cy="2572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8921" r="5000" b="30198"/>
          <a:stretch/>
        </p:blipFill>
        <p:spPr>
          <a:xfrm>
            <a:off x="8921931" y="3735975"/>
            <a:ext cx="2730137" cy="25995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23" t="22095" r="-2599" b="25143"/>
          <a:stretch/>
        </p:blipFill>
        <p:spPr>
          <a:xfrm>
            <a:off x="7175939" y="248194"/>
            <a:ext cx="2471331" cy="291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627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</a:t>
            </a:r>
            <a:r>
              <a:rPr lang="ru-RU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endParaRPr lang="ru-RU" sz="1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666286"/>
              </p:ext>
            </p:extLst>
          </p:nvPr>
        </p:nvGraphicFramePr>
        <p:xfrm>
          <a:off x="677334" y="496388"/>
          <a:ext cx="9237376" cy="5734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8688">
                  <a:extLst>
                    <a:ext uri="{9D8B030D-6E8A-4147-A177-3AD203B41FA5}">
                      <a16:colId xmlns:a16="http://schemas.microsoft.com/office/drawing/2014/main" val="2948779823"/>
                    </a:ext>
                  </a:extLst>
                </a:gridCol>
                <a:gridCol w="4618688">
                  <a:extLst>
                    <a:ext uri="{9D8B030D-6E8A-4147-A177-3AD203B41FA5}">
                      <a16:colId xmlns:a16="http://schemas.microsoft.com/office/drawing/2014/main" val="3473663095"/>
                    </a:ext>
                  </a:extLst>
                </a:gridCol>
              </a:tblGrid>
              <a:tr h="573459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ПЛЮСЫ</a:t>
                      </a:r>
                    </a:p>
                    <a:p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-Универсальный снаряд, подходит для детей от 4-х лет и взрослых;</a:t>
                      </a:r>
                    </a:p>
                    <a:p>
                      <a:endParaRPr lang="ru-RU" sz="1800" b="1" dirty="0" smtClean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-Кольцо тренажера обтянуто поролоном, чтобы не оставлять синяков на ногах;</a:t>
                      </a:r>
                    </a:p>
                    <a:p>
                      <a:endParaRPr lang="ru-RU" sz="1800" b="1" dirty="0" smtClean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-Пригодна для тренировок как на улице, так и дома;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sz="1800" b="1" dirty="0" smtClean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Стоит недорого;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sz="1800" b="1" dirty="0" smtClean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-Помогает тренировать координацию;</a:t>
                      </a:r>
                    </a:p>
                    <a:p>
                      <a:endParaRPr lang="ru-RU" sz="1800" b="1" dirty="0" smtClean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Развивает внимание;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800" b="1" dirty="0" smtClean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МИНУСЫ</a:t>
                      </a:r>
                    </a:p>
                    <a:p>
                      <a:pPr algn="ctr"/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-Сильная нагрузка может вызвать осложнения или обострения хронических заболеваний;</a:t>
                      </a:r>
                    </a:p>
                    <a:p>
                      <a:pPr algn="just"/>
                      <a:endParaRPr lang="ru-RU" sz="1800" b="1" dirty="0" smtClean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-Активные тренировки могут навредить при лишнем весе и наличии проблем с сердцем;</a:t>
                      </a:r>
                    </a:p>
                    <a:p>
                      <a:pPr algn="just"/>
                      <a:endParaRPr lang="ru-RU" sz="1800" b="1" dirty="0" smtClean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-При</a:t>
                      </a:r>
                      <a:r>
                        <a:rPr lang="ru-RU" sz="1800" b="1" baseline="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использовании </a:t>
                      </a:r>
                      <a:r>
                        <a:rPr lang="ru-RU" sz="1800" b="1" dirty="0" err="1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нейроскакалки</a:t>
                      </a: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небольшом помещении есть риск повредить мебель или хрупкие предметы.</a:t>
                      </a:r>
                    </a:p>
                    <a:p>
                      <a:pPr algn="just"/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3046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8411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Спасибо за внимание!!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Занимайтесь спортом и будьте здоровы!</a:t>
            </a:r>
            <a:endParaRPr lang="ru-RU" sz="4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50164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173</TotalTime>
  <Words>175</Words>
  <Application>Microsoft Office PowerPoint</Application>
  <PresentationFormat>Широкоэкранный</PresentationFormat>
  <Paragraphs>49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Trebuchet MS</vt:lpstr>
      <vt:lpstr>Wingdings 3</vt:lpstr>
      <vt:lpstr>Аспект</vt:lpstr>
      <vt:lpstr>Муниципальное автономное дошкольное  образовательное учреждение детский сад №25 </vt:lpstr>
      <vt:lpstr>Презентация PowerPoint</vt:lpstr>
      <vt:lpstr>Пробные упражнения для педагогов.</vt:lpstr>
      <vt:lpstr>Презентация PowerPoint</vt:lpstr>
      <vt:lpstr>  Нейроскакалка развивает крупную моторику, координацию движений, вестибулярный аппарат и ловкость. Мозг насыщается кислородом: поднимается энергетический тонус, увеличивается скорость переключения мыслительных процессов. Одновременно осуществляется тренировка тела, сердца и мозга. Укрепляется вестибулярный аппарат.    В скакалку вставляется одна нога, которая вращает скакалку. В этот же момент необходимо приподнять другую ногу- перескочить через вращающуюся скакалку. Скакать можно как на одном месте, так и передвигаясь по комнате.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 образовательное учреждение детский сад №25</dc:title>
  <dc:creator>Анастасия</dc:creator>
  <cp:lastModifiedBy>Анастасия</cp:lastModifiedBy>
  <cp:revision>16</cp:revision>
  <dcterms:created xsi:type="dcterms:W3CDTF">2024-02-05T12:42:52Z</dcterms:created>
  <dcterms:modified xsi:type="dcterms:W3CDTF">2024-02-11T13:01:47Z</dcterms:modified>
</cp:coreProperties>
</file>