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0" autoAdjust="0"/>
    <p:restoredTop sz="94660"/>
  </p:normalViewPr>
  <p:slideViewPr>
    <p:cSldViewPr>
      <p:cViewPr varScale="1">
        <p:scale>
          <a:sx n="65" d="100"/>
          <a:sy n="65" d="100"/>
        </p:scale>
        <p:origin x="-130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06________________________\542e7a1f-7d48-4a8f-8b7e-05a7b00940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805264"/>
            <a:ext cx="7861348" cy="10527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Выполнил педагог Тищенко Е.А.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для детей младшего дошкольного возраста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772400" cy="1470025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Презентация на тему «Зимние виды спорта. Хоккей» для детей 3-4 лет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749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5301208"/>
            <a:ext cx="7488831" cy="882119"/>
          </a:xfrm>
        </p:spPr>
        <p:txBody>
          <a:bodyPr>
            <a:normAutofit fontScale="32500" lnSpcReduction="20000"/>
          </a:bodyPr>
          <a:lstStyle/>
          <a:p>
            <a:r>
              <a:rPr lang="ru-RU" sz="8600" b="1" dirty="0" smtClean="0">
                <a:latin typeface="Times New Roman" pitchFamily="18" charset="0"/>
                <a:cs typeface="Times New Roman" pitchFamily="18" charset="0"/>
              </a:rPr>
              <a:t>Главный </a:t>
            </a:r>
            <a:r>
              <a:rPr lang="ru-RU" sz="8600" b="1" dirty="0">
                <a:latin typeface="Times New Roman" pitchFamily="18" charset="0"/>
                <a:cs typeface="Times New Roman" pitchFamily="18" charset="0"/>
              </a:rPr>
              <a:t>хоккейный приз – кубок Гагарина.</a:t>
            </a:r>
          </a:p>
          <a:p>
            <a:r>
              <a:rPr lang="ru-RU" sz="6200" b="1" dirty="0"/>
              <a:t> </a:t>
            </a:r>
            <a:endParaRPr lang="ru-RU" sz="6200" dirty="0"/>
          </a:p>
          <a:p>
            <a:endParaRPr lang="ru-RU" dirty="0"/>
          </a:p>
        </p:txBody>
      </p:sp>
      <p:pic>
        <p:nvPicPr>
          <p:cNvPr id="10242" name="Picture 2" descr="D:\06________________________\kakoj-budet-sibir-v-sezone-2020-2021_15953157101721010121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813804"/>
            <a:ext cx="4543044" cy="412736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06________________________\592177513_0_0_0_0_600x0_80_0_0_e2070ceeccdd53ca0e60023cf85cadc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13804"/>
            <a:ext cx="2952328" cy="39833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36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Дидактическая игра «Четвертый лишний»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06________________________\d561befda69d1817e47c495029c1d90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2" y="444880"/>
            <a:ext cx="2422461" cy="216007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06________________________\507486302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48681"/>
            <a:ext cx="2448272" cy="205626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06________________________\d95a2d8c27e39ac4389c095a461f51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2936140"/>
            <a:ext cx="2422462" cy="19330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06________________________\sportik_klushka_bauer_x_gri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69732"/>
            <a:ext cx="2448272" cy="209942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2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1700808"/>
            <a:ext cx="6050534" cy="2808311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08720"/>
            <a:ext cx="4320480" cy="4588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08720"/>
            <a:ext cx="4176464" cy="45365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9629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517232"/>
            <a:ext cx="6120680" cy="522079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      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Хокке́й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ша́йбой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D:\06________________________\Detskij-hokk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36712"/>
            <a:ext cx="3960440" cy="4032448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06________________________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101875" cy="40324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46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Спортивный инвентарь для игры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хоккей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3074" name="Picture 2" descr="D:\06________________________\пересеченных-хоккейные-к-юшки-и-шайбы-532398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3600400" cy="45217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44824"/>
            <a:ext cx="3573016" cy="449312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637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5661248"/>
            <a:ext cx="8064896" cy="79208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Защитная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амуниция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хоккеиста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5124" name="Picture 4" descr="D:\06________________________\51937d840228b27cbde041b9b98cecc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196" y="1412776"/>
            <a:ext cx="2616969" cy="34790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06________________________\hokkeynye-perchatki-bauer-nsx-s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36865"/>
            <a:ext cx="2380779" cy="24549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412776"/>
            <a:ext cx="3312366" cy="345638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7872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4" y="5301208"/>
            <a:ext cx="5906518" cy="936103"/>
          </a:xfrm>
        </p:spPr>
        <p:txBody>
          <a:bodyPr>
            <a:noAutofit/>
          </a:bodyPr>
          <a:lstStyle/>
          <a:p>
            <a:r>
              <a:rPr lang="ru-RU" sz="2800" dirty="0" smtClean="0"/>
              <a:t>Хоккейные матчи проходят </a:t>
            </a:r>
            <a:r>
              <a:rPr lang="ru-RU" sz="2800" b="1" dirty="0" smtClean="0"/>
              <a:t>на </a:t>
            </a:r>
            <a:r>
              <a:rPr lang="ru-RU" sz="2800" b="1" dirty="0"/>
              <a:t>ледовой площадке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149" name="Picture 5" descr="D:\06________________________\ledovayaarenaaysber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620688"/>
            <a:ext cx="4866237" cy="38639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06________________________\Без названия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20688"/>
            <a:ext cx="3312368" cy="38164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44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4" y="5373216"/>
            <a:ext cx="5906518" cy="864095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команды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7172" name="Picture 4" descr="D:\06________________________\large_Красиков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960440" cy="410445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06________________________\ZkLzWENjlT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80728"/>
            <a:ext cx="4104456" cy="41044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6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 ходом игры следит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судейская бригада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состоящая из трёх или четырёх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судей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06________________________\1560121809_591_0_2639_2048_1920x0_80_0_0_2208aa66e33e18aa863b294cfc39d7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1840"/>
            <a:ext cx="3744415" cy="43924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48680"/>
            <a:ext cx="4248472" cy="439248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0077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5589240"/>
            <a:ext cx="7992888" cy="594087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нашем городе есть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своя спортивная команда, которая называется  ХК «Сибирь».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4390628" cy="4011403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840" y="908720"/>
            <a:ext cx="4139952" cy="4011403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93534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199</TotalTime>
  <Words>88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на тему «Зимние виды спорта. Хоккей» для детей 3-4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 я на тему «Зимние виды спорта.Хоккей» для детей 3-4 лет </dc:title>
  <dc:creator>Elena21</dc:creator>
  <cp:lastModifiedBy>Lt</cp:lastModifiedBy>
  <cp:revision>42</cp:revision>
  <dcterms:created xsi:type="dcterms:W3CDTF">2023-01-29T12:02:47Z</dcterms:created>
  <dcterms:modified xsi:type="dcterms:W3CDTF">2023-03-29T15:13:16Z</dcterms:modified>
</cp:coreProperties>
</file>