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56" r:id="rId5"/>
    <p:sldId id="257" r:id="rId6"/>
    <p:sldId id="258" r:id="rId7"/>
    <p:sldId id="260" r:id="rId8"/>
    <p:sldId id="259" r:id="rId9"/>
    <p:sldId id="26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83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47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0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89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52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534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03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93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4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39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9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16F35-E1B8-4DD9-BB60-6CA9882E9A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2085C-E5B8-46BB-8337-E2A38FB96A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605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аттестация 2023-2024\на сайт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205" y="260649"/>
            <a:ext cx="4724668" cy="638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641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аттестация 2023-2024\на сайт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040" y="0"/>
            <a:ext cx="4881246" cy="6750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15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аттестация 2023-2024\на сайт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536" y="115909"/>
            <a:ext cx="4851042" cy="6647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57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820929/8b15d968-632a-49a9-aa64-f00a8345dbf7/s1200?webp=false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7568" r="18418"/>
          <a:stretch/>
        </p:blipFill>
        <p:spPr bwMode="auto">
          <a:xfrm flipH="1">
            <a:off x="3066503" y="517977"/>
            <a:ext cx="4631873" cy="61092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022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955" y="367445"/>
            <a:ext cx="2827695" cy="2750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6159" y="297776"/>
            <a:ext cx="2905896" cy="2750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6955" y="4086005"/>
            <a:ext cx="2855080" cy="26797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6159" y="4093664"/>
            <a:ext cx="2910467" cy="267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59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279" y="409492"/>
            <a:ext cx="2525178" cy="23343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891" y="435104"/>
            <a:ext cx="2488097" cy="23087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8423" y="409491"/>
            <a:ext cx="2486372" cy="23087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4200" y="3381484"/>
            <a:ext cx="2551074" cy="23574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56955" y="3381484"/>
            <a:ext cx="2502713" cy="2357466"/>
          </a:xfrm>
          <a:prstGeom prst="rect">
            <a:avLst/>
          </a:prstGeom>
        </p:spPr>
      </p:pic>
      <p:pic>
        <p:nvPicPr>
          <p:cNvPr id="7" name="№ 1 звукоподражание_ладушки-ладушки___как_говорят_животные (mp3cut.net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19989" y="614718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983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ebquest.onedu.ru/portal/user_uploads/f12fc7861af12b48d4bd980d1c45f0a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0806" y="685254"/>
            <a:ext cx="3281227" cy="291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gifok.net/images/2015/10/18/Poppies_1_173.md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043" y="2935334"/>
            <a:ext cx="2075180" cy="339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a.radikal.ru/a02/1808/17/558454b0f43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7" t="11549" r="8995" b="10495"/>
          <a:stretch/>
        </p:blipFill>
        <p:spPr bwMode="auto">
          <a:xfrm>
            <a:off x="8499565" y="698781"/>
            <a:ext cx="2847703" cy="2897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98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1908" y="427589"/>
            <a:ext cx="6722676" cy="672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69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1183132" y="398336"/>
            <a:ext cx="9634220" cy="645966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6872" y="1779297"/>
            <a:ext cx="1412069" cy="13733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5533" y="1779297"/>
            <a:ext cx="1488776" cy="13733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568" y="4140340"/>
            <a:ext cx="1463229" cy="13733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1979" y="1779297"/>
            <a:ext cx="1464669" cy="1379666"/>
          </a:xfrm>
          <a:prstGeom prst="rect">
            <a:avLst/>
          </a:prstGeom>
        </p:spPr>
      </p:pic>
      <p:pic>
        <p:nvPicPr>
          <p:cNvPr id="11" name="Рисунок 10" descr="https://yt3.ggpht.com/a/AATXAJwpSKSP0qUzWbnuPRsmjA-CNbZgGYQVOsvWlA=s900-c-k-c0xffffffff-no-rj-mo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275" y="4041648"/>
            <a:ext cx="1290934" cy="1148652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https://i2.wp.com/vsesvoi43.ru/wp-content/uploads/2020/03/Kak-po-forme-i-stroeniyu-ushej-mozhno-opredelit-intellekt-cheloveka.jpg?fit=1024%2C58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658" y="2948369"/>
            <a:ext cx="1994916" cy="1596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4F81BD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059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0</Words>
  <Application>Microsoft Office PowerPoint</Application>
  <PresentationFormat>Произвольный</PresentationFormat>
  <Paragraphs>0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Соколов</dc:creator>
  <cp:lastModifiedBy>user</cp:lastModifiedBy>
  <cp:revision>10</cp:revision>
  <dcterms:created xsi:type="dcterms:W3CDTF">2020-06-03T10:20:23Z</dcterms:created>
  <dcterms:modified xsi:type="dcterms:W3CDTF">2024-02-11T12:54:53Z</dcterms:modified>
</cp:coreProperties>
</file>