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8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62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тон" initials="А" lastIdx="1" clrIdx="0">
    <p:extLst>
      <p:ext uri="{19B8F6BF-5375-455C-9EA6-DF929625EA0E}">
        <p15:presenceInfo xmlns:p15="http://schemas.microsoft.com/office/powerpoint/2012/main" xmlns="" userId="Анто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418" autoAdjust="0"/>
  </p:normalViewPr>
  <p:slideViewPr>
    <p:cSldViewPr snapToGrid="0">
      <p:cViewPr>
        <p:scale>
          <a:sx n="61" d="100"/>
          <a:sy n="61" d="100"/>
        </p:scale>
        <p:origin x="-85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765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473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66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52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73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338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24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263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312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820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509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B66CD-EA14-4790-8AF6-4E48C18119E3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D20CD-CB6A-41E6-8504-4C80FD309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022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s://drive.google.com/drive/folders/1kgBcJpbTO5mkLJNhzdPz8B0_B6zbmBTr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3141" y="134912"/>
            <a:ext cx="8424471" cy="869429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дошкольное образовательное учреждение города Новосибирска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 №122 «Золотая рыбка»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630129 г. Новосибирск ул.  Курчатова 11/5 тел 2742736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68052" y="1154243"/>
            <a:ext cx="7989758" cy="542397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детско-родительский по теме:</a:t>
            </a:r>
          </a:p>
          <a:p>
            <a:r>
              <a:rPr lang="ru-RU" sz="32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«Русская народная игрушка»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Группа №6 «Фантазёры»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4-5 лет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Проект краткосрочный - 4 недели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Пальцева Екатерина Александровна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 Анатольевна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55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6973" y="365124"/>
            <a:ext cx="8215952" cy="2093489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«Русский народный костюм для матрёшки»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учить детей создавать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матрешки в аппликации.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Обучающая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способствовать умению создавать сложную аппликацию используя разные приёмы сгиба, продолжать учить работать с клеем.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Развивающая:  развивать самостоятельную творческую изобразительную деятельность.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Воспитательная: воспитывать самостоятельность, активность, творческую фантазию.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973" y="4148919"/>
            <a:ext cx="2474853" cy="2483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237" y="4148919"/>
            <a:ext cx="2715906" cy="2483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70793" y="4080681"/>
            <a:ext cx="2483894" cy="262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26" y="2560971"/>
            <a:ext cx="2734722" cy="1511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281" y="2677132"/>
            <a:ext cx="2181988" cy="1441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518" y="2586561"/>
            <a:ext cx="2242840" cy="14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1678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4538" y="93519"/>
            <a:ext cx="8227118" cy="303414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Знакомство с особенностями росписи русской народной игрушки «Матрёшка»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Задачи.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Обучающая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вырабатывать умение наносить рисунок по всей поверхности, закрепить навыки аккуратного закрашивания участков рисунка карандашами разных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Развивающая: развивать память , внимание, творческое воображение , мелкую моторику.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Воспитательная: воспитывать самостоятельность, активность, творческую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фантазию .  Патриотическое воспитание детей.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837" y="2826327"/>
            <a:ext cx="3602182" cy="2004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05" y="2757056"/>
            <a:ext cx="2194162" cy="2074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336" y="2757055"/>
            <a:ext cx="2417075" cy="1925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915" y="4604967"/>
            <a:ext cx="2311732" cy="2133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805" y="4604967"/>
            <a:ext cx="3181365" cy="2306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0547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7224" y="365124"/>
            <a:ext cx="7383439" cy="2267239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играем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Расширить представления детей о народной игрушке (матрёшке,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дымковской игрушке, волчке, лошадке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др.)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ызвать желание у детей играть с русскими народными игрушками. Формировать и развивать коммуникативные навыки, желание использовать народные игрушки в совместной и самостоятельной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 Развивающая: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Развивать сенсомоторные навыки, логическое мышление , внимание, воображение.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Воспитательная: воспитывать самостоятельность, активность, творческую фантазию.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72" y="2729346"/>
            <a:ext cx="3612166" cy="3923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03" y="2881746"/>
            <a:ext cx="3835022" cy="3771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316" y="2881746"/>
            <a:ext cx="3125339" cy="377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7317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40" y="365125"/>
            <a:ext cx="6796585" cy="426445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Мы играем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56" y="791570"/>
            <a:ext cx="3220871" cy="2347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56" y="3384647"/>
            <a:ext cx="3220871" cy="3473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575" y="791571"/>
            <a:ext cx="2535356" cy="3193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853" y="791571"/>
            <a:ext cx="2565778" cy="3316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74" y="4217158"/>
            <a:ext cx="3320956" cy="2470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190" y="4353637"/>
            <a:ext cx="2934270" cy="2333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4494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349" y="365125"/>
            <a:ext cx="7492622" cy="904117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Стенгазета «Русская народная игрушка»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959" y="1269242"/>
            <a:ext cx="4804012" cy="2961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083" y="3425588"/>
            <a:ext cx="4555299" cy="307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06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0746" y="365126"/>
            <a:ext cx="8248418" cy="2336510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Выставка « Русских народных игрушек»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Организация выставки в группе по теме: «Русская народная игрушка»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Обучающая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уважения и любви к Родине, истории своего народа, посредством знакомства с произведениями народных мастеров, с историей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промыслов. Развивающая: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 детей посредством приобщения к  народном у искусства. Воспитательные: нравственно-патриотическое воспитание.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817" y="3234520"/>
            <a:ext cx="3684895" cy="2975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21" y="3234519"/>
            <a:ext cx="3493827" cy="2975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781" y="3234520"/>
            <a:ext cx="3138986" cy="2975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6748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5337" y="365125"/>
            <a:ext cx="8235390" cy="1823623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Мастер класс (техника папье маше)</a:t>
            </a:r>
            <a:b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 детей с техникой папье маше.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Обучающая: показать детям наглядно как можно сделать игрушку матрёшку в технике паье маше, используя бумагу и клей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: развивать мелкую моторику, воображение,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аккуратность.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воспитывать самостоятельность, активность, творческую фантазию 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299" y="2078182"/>
            <a:ext cx="3196774" cy="2074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473" y="2188748"/>
            <a:ext cx="3059690" cy="1964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691" y="4071235"/>
            <a:ext cx="2133085" cy="2786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487" y="4153180"/>
            <a:ext cx="2123878" cy="262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076" y="4153180"/>
            <a:ext cx="2352050" cy="262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0802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1462" y="347540"/>
            <a:ext cx="8124092" cy="245107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Конкурс. Моя любимая игрушка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Поддержка и развитие творческих способностей у детей , развитие художественного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вкуса,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фантазии и инициативы детей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потребность в совместной творческой деятельности детей и взрослых , стимулировать фантазию и творческую активность. Заинтересовать участников конкурса историей создания различных игрушек сделанных своими руками.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393829"/>
            <a:ext cx="2137996" cy="318281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35" y="3393829"/>
            <a:ext cx="2102827" cy="318281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934" y="3393829"/>
            <a:ext cx="2076451" cy="31828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123" y="3393829"/>
            <a:ext cx="3629579" cy="318281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641142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214" y="312372"/>
            <a:ext cx="8572500" cy="199121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ДЕТСКОЕ-РАЗВЛЕЧЕНИЕ ДЛЯ </a:t>
            </a:r>
            <a:r>
              <a:rPr lang="ru-RU" sz="2400" b="1" i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                                                                                                                       .                           «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МАТЁШКИ»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https://drive.google.com/drive/folders/1kgBcJpbTO5mkLJNhzdPz8B0_B6zbmBTr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462" y="2461846"/>
            <a:ext cx="5451232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4164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4309" y="1"/>
            <a:ext cx="7650906" cy="606829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Полученный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результат.</a:t>
            </a: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сформировался  познавательный интерес к народной игрушке, народно-прикладному искусству,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промыслам;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ценностное отношение к семейным традициям и совместному труду взрослых и детей;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обогатились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детей о разнообразии русской народной игрушки,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пополнился словарный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новыми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них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словами и их значениями;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овладели знаниями о свойствах, качествах и функциональном назначении русских народных игрушек; научились выделять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особенности народных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игрушек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налажено взаимодействие с родителями по данному проекту; </a:t>
            </a: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пополнися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уголок по ознакомлению с русским народным творчеством, патриотический уголок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938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9012" y="324182"/>
            <a:ext cx="8305800" cy="61858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нравственно-патриотических чувств через приобщение к народно-прикладному искусству,  посредством ознакомления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народной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игрушкой, организацию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художественно-продуктивной и творческой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познавательные интересы,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мышление, воображение, сенсомоторные навыки, художественно-эстетический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вкус,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видеть красоту, самобытность предметов искусства;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ценностное отношение к семейным традициям и совместному труду взрослых и детей;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знания детей о разнообразии русской народной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игрушки, обогащать словарный запас детей, знакомить с новыми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словами и их значениями;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обогатить знания детей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свойствах, качествах и функциональном назначении русских народных игрушек;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выделять характерные особенности народных игрушек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привлечь родителей к пополнению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знакомству с русским народным творчеством, патриотического уголка.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55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799" y="669925"/>
            <a:ext cx="8167255" cy="5121275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Вывод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проекта  у детей расширились представления о русских народных промыслах: Хохломе, Дымково , Гжели  , народной игрушке ,дети научились различать особенности , характерные для каждого вида росписи, для игрушек различных промыслов . Пополнилась и обновилась РППС в группе , созданы коллекции: «Тряпичные народные куклы», «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Книжки-малышки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«Русские матрёшки», «Дымковские игрушки».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активно вовлечены в совместную деятельность с детьми , были оформлены выставки совместных работ . Родителями был пополнена коллекция предметов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народного творчества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группе.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2423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5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6699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614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527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4561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631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699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07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255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1716" y="119465"/>
            <a:ext cx="8333096" cy="3647317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 выбор темы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беседы с детьми в группе по теме: « Моя любимая игрушка» выяснилось , что никто из детей не знает 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таком понятии, как «русская народная игрушка».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 кто из них смог назвать какими игрушками играли раньше 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бабушки(прабабушки),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мамы. И  поэтому мы решили реализовать проект «Русская народная игрушка».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детьми обсуждали и записывали вопросы для дальнейшего изучения.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364290"/>
              </p:ext>
            </p:extLst>
          </p:nvPr>
        </p:nvGraphicFramePr>
        <p:xfrm>
          <a:off x="2974264" y="2959062"/>
          <a:ext cx="8127999" cy="3810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09333"/>
                <a:gridCol w="2709333"/>
                <a:gridCol w="2709333"/>
              </a:tblGrid>
              <a:tr h="621131">
                <a:tc>
                  <a:txBody>
                    <a:bodyPr/>
                    <a:lstStyle/>
                    <a:p>
                      <a:r>
                        <a:rPr lang="ru-RU" dirty="0" smtClean="0"/>
                        <a:t>     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мы знаем?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мы хотим узнать?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 мы можем об этом узнать?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15212">
                <a:tc>
                  <a:txBody>
                    <a:bodyPr/>
                    <a:lstStyle/>
                    <a:p>
                      <a:endParaRPr lang="ru-RU" sz="18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r>
                        <a:rPr lang="ru-RU" sz="18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Изделия представляют собой персонажей сказки , фигурки</a:t>
                      </a:r>
                      <a:r>
                        <a:rPr lang="ru-RU" sz="18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людей и животных. Предназначены для игр с ними.</a:t>
                      </a:r>
                      <a:endParaRPr lang="ru-RU" sz="18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r>
                        <a:rPr lang="ru-RU" sz="18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Какие бывают?</a:t>
                      </a:r>
                      <a:r>
                        <a:rPr lang="ru-RU" sz="18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Как называются? </a:t>
                      </a:r>
                      <a:r>
                        <a:rPr lang="ru-RU" sz="18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Из чего изготавливают? Как ими играть? Кто придумал</a:t>
                      </a:r>
                      <a:r>
                        <a:rPr lang="ru-RU" sz="18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их изготавливать?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r>
                        <a:rPr lang="ru-RU" sz="180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НОД , художественная литература, информация, полученная от родителей , бабушек , просмотр мультфильмов , посещение выставки</a:t>
                      </a:r>
                      <a:r>
                        <a:rPr lang="ru-RU" sz="1800" baseline="0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русских народных игрушек.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986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333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3603" y="269590"/>
            <a:ext cx="8223913" cy="5885549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выбранной темы.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важнейшая  составляющая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культуры. 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помощью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ребёнку передаётся сама суть человеческих отношений и сложное мироустройство.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у детей слабо развит познавательный интерес к народной игрушке, к её истории, т.к. прилавки магазинов переполнены разнообразием игрушек иностранного производства, а информационные системы активно их рекламируют.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идут в магазины и видят эти игрушки, и родители им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покупают. Очень важно приобщать детей к культуре своего народа,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обращение к отеческому наследию воспитывает уважение , гордость за свою землю,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необходимо знать и изучать культуру и традиции своих предков. Если не знакомить ребенка в дошкольном детстве с народно-прикладным искусством, то не будет достигнуто полное ознакомление с историей, культурой своего народа, что в дальнейшем приведет к обеднению его нравственно-патриотических чувств.</a:t>
            </a:r>
          </a:p>
        </p:txBody>
      </p:sp>
    </p:spTree>
    <p:extLst>
      <p:ext uri="{BB962C8B-B14F-4D97-AF65-F5344CB8AC3E}">
        <p14:creationId xmlns:p14="http://schemas.microsoft.com/office/powerpoint/2010/main" val="31912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4547" y="-982639"/>
            <a:ext cx="8073787" cy="857079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группы №6 «Фантазёры» провели анкетирование по теме: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«Русская народная игрушка».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1.Как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Вы приобретаете для своих детей игрушки?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2.Что является для Вас мотивом для покупки детских игрушек?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3.Какие игрушки Вы приобретали для своих детей в течение последних 6 месяцев?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4.Чем Вы руководствуетесь при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ребенку?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Удовлетворяет ли ассортимент предлагаемых игрушек целям развития вашего ребенка?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народные игрушки Вы знаете?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какими народными игрушками Вы играли в детстве?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у Ваших детей народные игрушки дома?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Мастерите ли Вы какие-нибудь игрушки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вместе со своими детьми? Если да, то какие? Если нет, то почему?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любимая игрушка Вашего ребенка ? 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Хотелось бы Вам, чтобы среди любимых игрушек Вашего ребенка были народные игрушки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задачей стало приобщение родителей к русской народной игрушке, как неисчерпаемому источнику воспитательных и образовательных возможностей.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853667"/>
              </p:ext>
            </p:extLst>
          </p:nvPr>
        </p:nvGraphicFramePr>
        <p:xfrm>
          <a:off x="2994547" y="4627418"/>
          <a:ext cx="8128000" cy="1463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128000"/>
              </a:tblGrid>
              <a:tr h="83127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анкетировании приняли участие 26 родителей 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человека -15% приобщают к русским народным игрушкам и традициям.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человек- 19% рассказывали об игрушках с которыми они играли в детстве.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человек-66% не уделяли внимание  этой теме.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99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1564" y="245660"/>
            <a:ext cx="8270543" cy="335734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Сбор информации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Беседа с детьми по теме: «Русская народная игрушка»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Презентация истории русской народной игрушки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литературы для чтения и рассматривания иллюстраций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методического пособия для реализации проекта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Консультации для родителей, беседы с родителями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Привлечение родителей к реализации проекта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Насыщение РППС  в группе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НОД по теме проекта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632" y="3480179"/>
            <a:ext cx="5070197" cy="3111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906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308" y="187704"/>
            <a:ext cx="8223913" cy="79493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Выбор возможных проектов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09231" y="2374710"/>
            <a:ext cx="2224585" cy="214269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«Русская народная игрушка»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79827" y="852984"/>
            <a:ext cx="1883391" cy="122829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русских народных игрушек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66530" y="1637732"/>
            <a:ext cx="1774209" cy="10918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</a:t>
            </a:r>
          </a:p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11691" y="3084394"/>
            <a:ext cx="2156346" cy="126924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играем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39487" y="4831307"/>
            <a:ext cx="2367886" cy="131018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 газета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«Русская народная игрушка»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024884" y="1637732"/>
            <a:ext cx="1856095" cy="10918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«Моя 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любимая </a:t>
            </a:r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игрушка»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175010" y="3084394"/>
            <a:ext cx="2000533" cy="12146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Детское-развлечение для детей «В гостях у Матрёшки»</a:t>
            </a:r>
            <a:endParaRPr lang="ru-RU" sz="1600" b="1" dirty="0">
              <a:ln w="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87905" y="4885898"/>
            <a:ext cx="2483892" cy="125559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(техника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папье-маше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04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8194" y="105816"/>
            <a:ext cx="8073788" cy="2637383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4 этап Реализация проекта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чем приступить к реализации проекта ,была проведена предварительная работа. Пополнилась РППС в группе пособиями и иллюстрациями по теме проекта, совместно с родителями в группу были приобретены русские народные игрушки такие как: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матрёшка,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лошадка ,свистулька.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 были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подготовлены консультации «Без прошлого нет будущего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родителей в возрождении русских традиций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545" y="2483890"/>
            <a:ext cx="3078708" cy="1965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194" y="4626590"/>
            <a:ext cx="3078708" cy="2077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630" y="2487250"/>
            <a:ext cx="3616657" cy="196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887" y="3507475"/>
            <a:ext cx="1978925" cy="3014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553" y="4536099"/>
            <a:ext cx="2805334" cy="2103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104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4394" y="95535"/>
            <a:ext cx="8120418" cy="284163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мастерская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«Свистулька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петушок»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Способствование умению лепить игрушку 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Свистулька- петушок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продолжать учить лепить предмет ,передавая форму, пропорции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деталей;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технические умения и навыки работы с пластилином . Развивающая: развивать самостоятельную творческую изобразительную деятельность. Воспитательная: воспитывать художественный вкус, аккуратность в работе, усидчивость.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613" y="2715492"/>
            <a:ext cx="2230355" cy="1866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155" y="2715493"/>
            <a:ext cx="2118990" cy="1866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796" y="2535382"/>
            <a:ext cx="2390630" cy="2121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796" y="4647497"/>
            <a:ext cx="2390632" cy="2132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566" y="4657299"/>
            <a:ext cx="2178524" cy="2200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892" y="4404895"/>
            <a:ext cx="2579799" cy="2375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76556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300</Words>
  <Application>Microsoft Office PowerPoint</Application>
  <PresentationFormat>Произвольный</PresentationFormat>
  <Paragraphs>55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Муниципальное казённое дошкольное образовательное учреждение города Новосибирска  «Детский сад №122 «Золотая рыбка» 630129 г. Новосибирск ул.  Курчатова 11/5 тел 2742736</vt:lpstr>
      <vt:lpstr>  Цель проекта:  развитие нравственно-патриотических чувств через приобщение к народно-прикладному искусству,  посредством ознакомления с народной игрушкой, организацию художественно-продуктивной и творческой деятельности.  Задачи: - развивать познавательные интересы, логическое мышление, воображение, сенсомоторные навыки, художественно-эстетический вкус, учить видеть красоту, самобытность предметов искусства; - воспитывать ценностное отношение к семейным традициям и совместному труду взрослых и детей; - формировать знания детей о разнообразии русской народной игрушки, обогащать словарный запас детей, знакомить с новыми для них словами и их значениями; - обогатить знания детей  о свойствах, качествах и функциональном назначении русских народных игрушек; научить выделять характерные особенности народных игрушек - привлечь родителей к пополнению уголка по знакомству с русским народным творчеством, патриотического уголка. </vt:lpstr>
      <vt:lpstr>                                 1 этап выбор темы В ходе беседы с детьми в группе по теме: « Моя любимая игрушка» выяснилось , что никто из детей не знает о таком понятии, как «русская народная игрушка». Мало кто из них смог назвать какими игрушками играли раньше их бабушки(прабабушки), мамы. И  поэтому мы решили реализовать проект «Русская народная игрушка». Совместно с детьми обсуждали и записывали вопросы для дальнейшего изучения.     </vt:lpstr>
      <vt:lpstr>           Актуальность выбранной темы.  Игрушка – важнейшая  составляющая любой культуры. С ее помощью ребёнку передаётся сама суть человеческих отношений и сложное мироустройство. В настоящее время у детей слабо развит познавательный интерес к народной игрушке, к её истории, т.к. прилавки магазинов переполнены разнообразием игрушек иностранного производства, а информационные системы активно их рекламируют. Дети идут в магазины и видят эти игрушки, и родители им покупают. Очень важно приобщать детей к культуре своего народа, поскольку обращение к отеческому наследию воспитывает уважение , гордость за свою землю, Поэтому детям необходимо знать и изучать культуру и традиции своих предков. Если не знакомить ребенка в дошкольном детстве с народно-прикладным искусством, то не будет достигнуто полное ознакомление с историей, культурой своего народа, что в дальнейшем приведет к обеднению его нравственно-патриотических чувств.</vt:lpstr>
      <vt:lpstr>С родителями группы №6 «Фантазёры» провели анкетирование по теме:                                  «Русская народная игрушка». Анкетирование 1.Как часто Вы приобретаете для своих детей игрушки? 2.Что является для Вас мотивом для покупки детских игрушек? 3.Какие игрушки Вы приобретали для своих детей в течение последних 6 месяцев? 4.Чем Вы руководствуетесь при выборе игрушки ребенку? 5. Удовлетворяет ли ассортимент предлагаемых игрушек целям развития вашего ребенка? 6. Какие народные игрушки Вы знаете? 7. С какими народными игрушками Вы играли в детстве? 8. Есть ли у Ваших детей народные игрушки дома? 9. Мастерите ли Вы какие-нибудь игрушки сами или вместе со своими детьми? Если да, то какие? Если нет, то почему? 10. Какая любимая игрушка Вашего ребенка ?  11. Хотелось бы Вам, чтобы среди любимых игрушек Вашего ребенка были народные игрушки?       Нашей задачей стало приобщение родителей к русской народной игрушке, как неисчерпаемому источнику воспитательных и образовательных возможностей.</vt:lpstr>
      <vt:lpstr>                                2 этап Сбор информации  - Беседа с детьми по теме: «Русская народная игрушка» - Презентация истории русской народной игрушки - Подбор литературы для чтения и рассматривания иллюстраций - Подбор методического пособия для реализации проекта - Консультации для родителей, беседы с родителями - Привлечение родителей к реализации проекта - Насыщение РППС  в группе - Проведение НОД по теме проекта </vt:lpstr>
      <vt:lpstr>                 3 этап Выбор возможных проектов</vt:lpstr>
      <vt:lpstr>                        4 этап Реализация проекта  Прежде чем приступить к реализации проекта ,была проведена предварительная работа. Пополнилась РППС в группе пособиями и иллюстрациями по теме проекта, совместно с родителями в группу были приобретены русские народные игрушки такие как: матрёшка, лошадка ,свистулька. Для родителей были подготовлены консультации «Без прошлого нет будущего», «Роль родителей в возрождении русских традиций». </vt:lpstr>
      <vt:lpstr>                   Творческая мастерская               Лепка «Свистулька петушок» Цель : Способствование умению лепить игрушку «Свистулька- петушок». Задачи. Обучающая: продолжать учить лепить предмет ,передавая форму, пропорции деталей; совершенствовать технические умения и навыки работы с пластилином . Развивающая: развивать самостоятельную творческую изобразительную деятельность. Воспитательная: воспитывать художественный вкус, аккуратность в работе, усидчивость.   </vt:lpstr>
      <vt:lpstr>Аппликация «Русский народный костюм для матрёшки» Цель: учить детей создавать образ матрешки в аппликации. Задачи. Обучающая: способствовать умению создавать сложную аппликацию используя разные приёмы сгиба, продолжать учить работать с клеем. Развивающая:  развивать самостоятельную творческую изобразительную деятельность. Воспитательная: воспитывать самостоятельность, активность, творческую фантазию.</vt:lpstr>
      <vt:lpstr>                                    Рисование Цель: Знакомство с особенностями росписи русской народной игрушки «Матрёшка» Задачи. Обучающая: вырабатывать умение наносить рисунок по всей поверхности, закрепить навыки аккуратного закрашивания участков рисунка карандашами разных цветов. Развивающая: развивать память , внимание, творческое воображение , мелкую моторику. . Воспитательная: воспитывать самостоятельность, активность, творческую фантазию .  Патриотическое воспитание детей. </vt:lpstr>
      <vt:lpstr>                               Мы играем Цель: Расширить представления детей о народной игрушке (матрёшке, дымковской игрушке, волчке, лошадке и др.) Задачи. Обучающая: вызвать желание у детей играть с русскими народными игрушками. Формировать и развивать коммуникативные навыки, желание использовать народные игрушки в совместной и самостоятельной деятельности. Развивающая: развивать творческие способности детей. Развивать сенсомоторные навыки, логическое мышление , внимание, воображение. Воспитательная: воспитывать самостоятельность, активность, творческую фантазию. </vt:lpstr>
      <vt:lpstr>                              Мы играем</vt:lpstr>
      <vt:lpstr>      Стенгазета «Русская народная игрушка»</vt:lpstr>
      <vt:lpstr>             Выставка « Русских народных игрушек» Цель : Организация выставки в группе по теме: «Русская народная игрушка» Задачи : Обучающая: формирование у детей уважения и любви к Родине, истории своего народа, посредством знакомства с произведениями народных мастеров, с историей промыслов. Развивающая: развитие творческих способностей детей посредством приобщения к  народном у искусства. Воспитательные: нравственно-патриотическое воспитание.</vt:lpstr>
      <vt:lpstr>         Мастер класс (техника папье маше) Цель: Познакомить детей с техникой папье маше. Задачи. Обучающая: показать детям наглядно как можно сделать игрушку матрёшку в технике паье маше, используя бумагу и клей ПВА. Развивающая : развивать мелкую моторику, воображение, аккуратность. Воспитательная: воспитывать самостоятельность, активность, творческую фантазию . </vt:lpstr>
      <vt:lpstr>           Конкурс. Моя любимая игрушка Цель: Поддержка и развитие творческих способностей у детей , развитие художественного вкуса, фантазии и инициативы детей и  родителей. Задачи: Развивать потребность в совместной творческой деятельности детей и взрослых , стимулировать фантазию и творческую активность. Заинтересовать участников конкурса историей создания различных игрушек сделанных своими руками.</vt:lpstr>
      <vt:lpstr>                      ДЕТСКОЕ-РАЗВЛЕЧЕНИЕ ДЛЯ ДЕТЕЙ                                                                                                                        .                           « В ГОСТЯХ У МАТЁШКИ» https://drive.google.com/drive/folders/1kgBcJpbTO5mkLJNhzdPz8B0_B6zbmBTr </vt:lpstr>
      <vt:lpstr>                   Полученный результат. - сформировался  познавательный интерес к народной игрушке, народно-прикладному искусству, промыслам; - появилось  ценностное отношение к семейным традициям и совместному труду взрослых и детей; - обогатились знания детей о разнообразии русской народной игрушки, пополнился словарный запас детей новыми для них словами и их значениями; -  дети овладели знаниями о свойствах, качествах и функциональном назначении русских народных игрушек; научились выделять характерные особенности народных игрушек -было налажено взаимодействие с родителями по данному проекту; пополнися уголок по ознакомлению с русским народным творчеством, патриотический уголок </vt:lpstr>
      <vt:lpstr>                                 Вывод По результатам проекта  у детей расширились представления о русских народных промыслах: Хохломе, Дымково , Гжели  , народной игрушке ,дети научились различать особенности , характерные для каждого вида росписи, для игрушек различных промыслов . Пополнилась и обновилась РППС в группе , созданы коллекции: «Тряпичные народные куклы», «Книжки-малышки», «Русские матрёшки», «Дымковские игрушки». Родители активно вовлечены в совместную деятельность с детьми , были оформлены выставки совместных работ . Родителями был пополнена коллекция предметов русского народного творчества в группе.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</dc:creator>
  <cp:lastModifiedBy>Lt</cp:lastModifiedBy>
  <cp:revision>100</cp:revision>
  <dcterms:created xsi:type="dcterms:W3CDTF">2022-02-20T14:22:47Z</dcterms:created>
  <dcterms:modified xsi:type="dcterms:W3CDTF">2022-03-15T09:31:41Z</dcterms:modified>
</cp:coreProperties>
</file>