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аттестация 2023-2024\Screenshot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07588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233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аттестация 2023-2024\Screensho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6" y="260648"/>
            <a:ext cx="9079458" cy="615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3621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2024-02-11T12:55:11Z</dcterms:created>
  <dcterms:modified xsi:type="dcterms:W3CDTF">2024-02-11T12:57:24Z</dcterms:modified>
</cp:coreProperties>
</file>