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56" r:id="rId4"/>
    <p:sldId id="257" r:id="rId5"/>
    <p:sldId id="258" r:id="rId6"/>
    <p:sldId id="259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B2780-82D0-4B10-94B3-7603C9E69C96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49E9E-A2B6-423B-ABCD-C369B66620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B2780-82D0-4B10-94B3-7603C9E69C96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49E9E-A2B6-423B-ABCD-C369B66620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B2780-82D0-4B10-94B3-7603C9E69C96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49E9E-A2B6-423B-ABCD-C369B66620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B2780-82D0-4B10-94B3-7603C9E69C96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49E9E-A2B6-423B-ABCD-C369B66620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B2780-82D0-4B10-94B3-7603C9E69C96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49E9E-A2B6-423B-ABCD-C369B66620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B2780-82D0-4B10-94B3-7603C9E69C96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49E9E-A2B6-423B-ABCD-C369B66620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B2780-82D0-4B10-94B3-7603C9E69C96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49E9E-A2B6-423B-ABCD-C369B66620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B2780-82D0-4B10-94B3-7603C9E69C96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49E9E-A2B6-423B-ABCD-C369B66620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B2780-82D0-4B10-94B3-7603C9E69C96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49E9E-A2B6-423B-ABCD-C369B66620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B2780-82D0-4B10-94B3-7603C9E69C96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49E9E-A2B6-423B-ABCD-C369B66620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B2780-82D0-4B10-94B3-7603C9E69C96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49E9E-A2B6-423B-ABCD-C369B66620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7B2780-82D0-4B10-94B3-7603C9E69C96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E49E9E-A2B6-423B-ABCD-C369B66620A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>
            <a:noAutofit/>
          </a:bodyPr>
          <a:lstStyle/>
          <a:p>
            <a:r>
              <a:rPr lang="ru-RU" sz="6000" b="1" dirty="0" smtClean="0"/>
              <a:t/>
            </a:r>
            <a:br>
              <a:rPr lang="ru-RU" sz="6000" b="1" dirty="0" smtClean="0"/>
            </a:br>
            <a:r>
              <a:rPr lang="ru-RU" sz="6000" b="1" dirty="0" smtClean="0"/>
              <a:t>Определит</a:t>
            </a:r>
            <a:r>
              <a:rPr lang="ru-RU" sz="5400" b="1" dirty="0" smtClean="0"/>
              <a:t>ельные местоимения</a:t>
            </a:r>
            <a:endParaRPr lang="ru-RU" sz="5400" b="1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4437112"/>
            <a:ext cx="6400800" cy="1201688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0452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верно?   неверно?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000108"/>
            <a:ext cx="9144000" cy="5445224"/>
          </a:xfrm>
        </p:spPr>
        <p:txBody>
          <a:bodyPr>
            <a:normAutofit/>
          </a:bodyPr>
          <a:lstStyle/>
          <a:p>
            <a:r>
              <a:rPr lang="ru-RU" sz="3300" b="1" dirty="0"/>
              <a:t>Местоимение – </a:t>
            </a:r>
            <a:r>
              <a:rPr lang="ru-RU" sz="3300" b="1" dirty="0" smtClean="0"/>
              <a:t>это самостоятельная часть речи, которая указывает на предмет, признак или количество, но не называет.</a:t>
            </a:r>
          </a:p>
          <a:p>
            <a:r>
              <a:rPr lang="ru-RU" sz="3300" b="1" dirty="0" smtClean="0"/>
              <a:t>Указательные местоимения указывают на принадлежность к кому-либо и отвечают на вопрос чей?</a:t>
            </a:r>
          </a:p>
          <a:p>
            <a:r>
              <a:rPr lang="ru-RU" sz="3300" b="1" dirty="0" smtClean="0"/>
              <a:t>Свой  – возвратное местоимение без </a:t>
            </a:r>
            <a:r>
              <a:rPr lang="ru-RU" sz="3300" b="1" dirty="0" err="1" smtClean="0"/>
              <a:t>именит.падежа</a:t>
            </a:r>
            <a:r>
              <a:rPr lang="ru-RU" sz="3300" b="1" dirty="0" smtClean="0"/>
              <a:t>.</a:t>
            </a:r>
          </a:p>
          <a:p>
            <a:r>
              <a:rPr lang="ru-RU" sz="3300" b="1" dirty="0" smtClean="0"/>
              <a:t>Притяжательные местоимения:  мой, ваш, дедов, твоё, мамин, наше.</a:t>
            </a:r>
            <a:endParaRPr lang="ru-RU" sz="3300" b="1" dirty="0"/>
          </a:p>
          <a:p>
            <a:endParaRPr lang="ru-RU" sz="3300" b="1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357158" y="6143644"/>
            <a:ext cx="1143008" cy="7143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2714612" y="6143644"/>
            <a:ext cx="1357322" cy="7143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428596" y="2857496"/>
            <a:ext cx="2500330" cy="14287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357158" y="4500570"/>
            <a:ext cx="1143008" cy="7143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9738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0120203123527 хочууу.jpg"/>
          <p:cNvPicPr>
            <a:picLocks noChangeAspect="1"/>
          </p:cNvPicPr>
          <p:nvPr/>
        </p:nvPicPr>
        <p:blipFill>
          <a:blip r:embed="rId2" cstate="print">
            <a:lum contrast="30000"/>
          </a:blip>
          <a:stretch>
            <a:fillRect/>
          </a:stretch>
        </p:blipFill>
        <p:spPr>
          <a:xfrm>
            <a:off x="2143108" y="2540783"/>
            <a:ext cx="7000892" cy="431721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42852"/>
            <a:ext cx="7772400" cy="1470025"/>
          </a:xfrm>
        </p:spPr>
        <p:txBody>
          <a:bodyPr>
            <a:noAutofit/>
          </a:bodyPr>
          <a:lstStyle/>
          <a:p>
            <a:pPr algn="r"/>
            <a:r>
              <a:rPr lang="ru-RU" sz="6600" dirty="0" smtClean="0"/>
              <a:t>Определительные местоимения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714488"/>
            <a:ext cx="6400800" cy="1752600"/>
          </a:xfrm>
        </p:spPr>
        <p:txBody>
          <a:bodyPr>
            <a:normAutofit/>
          </a:bodyPr>
          <a:lstStyle/>
          <a:p>
            <a:pPr algn="l"/>
            <a:r>
              <a:rPr lang="ru-RU" sz="4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определяют?</a:t>
            </a:r>
            <a:endParaRPr lang="ru-RU" sz="4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Их надо знать в лицо!</a:t>
            </a:r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 cstate="print">
            <a:lum bright="-20000" contrast="40000"/>
          </a:blip>
          <a:srcRect l="6349" t="20513" r="11111"/>
          <a:stretch>
            <a:fillRect/>
          </a:stretch>
        </p:blipFill>
        <p:spPr bwMode="auto">
          <a:xfrm>
            <a:off x="0" y="1285860"/>
            <a:ext cx="7429552" cy="514353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 descr="cb.jpe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21772" y="2643182"/>
            <a:ext cx="6322227" cy="42148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 cstate="print">
            <a:lum bright="-10000" contrast="10000"/>
          </a:blip>
          <a:srcRect l="3968" r="7143"/>
          <a:stretch>
            <a:fillRect/>
          </a:stretch>
        </p:blipFill>
        <p:spPr bwMode="auto">
          <a:xfrm>
            <a:off x="142844" y="500042"/>
            <a:ext cx="9001156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про.jpe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6312"/>
          <a:stretch>
            <a:fillRect/>
          </a:stretch>
        </p:blipFill>
        <p:spPr>
          <a:xfrm rot="3006632">
            <a:off x="4814231" y="2038867"/>
            <a:ext cx="4922579" cy="27464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 cstate="print">
            <a:lum bright="-10000" contrast="20000"/>
          </a:blip>
          <a:srcRect/>
          <a:stretch>
            <a:fillRect/>
          </a:stretch>
        </p:blipFill>
        <p:spPr bwMode="auto">
          <a:xfrm>
            <a:off x="142845" y="714356"/>
            <a:ext cx="9001155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index.jpe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29256" y="3786190"/>
            <a:ext cx="3571900" cy="286036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19050" cap="sq">
            <a:solidFill>
              <a:schemeClr val="accent5">
                <a:lumMod val="5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с учебником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/>
              <a:t>Упр. 451 - текст не списывать, а прочитать + написать ответ на вопрос "Что заинтересовало детей? Почему они увлеченно слушают?" (4-6 предложений)</a:t>
            </a:r>
          </a:p>
        </p:txBody>
      </p:sp>
    </p:spTree>
    <p:extLst>
      <p:ext uri="{BB962C8B-B14F-4D97-AF65-F5344CB8AC3E}">
        <p14:creationId xmlns:p14="http://schemas.microsoft.com/office/powerpoint/2010/main" val="4114480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102</Words>
  <Application>Microsoft Office PowerPoint</Application>
  <PresentationFormat>Экран (4:3)</PresentationFormat>
  <Paragraphs>11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 Определительные местоимения</vt:lpstr>
      <vt:lpstr>верно?   неверно?</vt:lpstr>
      <vt:lpstr>Определительные местоимения</vt:lpstr>
      <vt:lpstr>Их надо знать в лицо!</vt:lpstr>
      <vt:lpstr>Презентация PowerPoint</vt:lpstr>
      <vt:lpstr>Презентация PowerPoint</vt:lpstr>
      <vt:lpstr>Работа с учебником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Определительные местоимения</dc:title>
  <dc:creator>Дом</dc:creator>
  <cp:lastModifiedBy>Пользователь</cp:lastModifiedBy>
  <cp:revision>10</cp:revision>
  <dcterms:created xsi:type="dcterms:W3CDTF">2015-03-02T20:05:20Z</dcterms:created>
  <dcterms:modified xsi:type="dcterms:W3CDTF">2024-02-11T13:13:56Z</dcterms:modified>
</cp:coreProperties>
</file>