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3" r:id="rId15"/>
    <p:sldId id="264" r:id="rId16"/>
    <p:sldId id="265" r:id="rId17"/>
    <p:sldId id="266" r:id="rId18"/>
    <p:sldId id="267" r:id="rId19"/>
    <p:sldId id="268" r:id="rId20"/>
    <p:sldId id="271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777777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3887DF-DA3A-4E1E-A615-3CCB29405A7D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46F7770E-19B2-4354-8E0D-20CD17E428FA}">
      <dgm:prSet custT="1"/>
      <dgm:spPr/>
      <dgm:t>
        <a:bodyPr/>
        <a:lstStyle/>
        <a:p>
          <a:pPr algn="just" rtl="0"/>
          <a:r>
            <a:rPr lang="ru-RU" sz="6000" b="1" dirty="0"/>
            <a:t>Эдвард Григ</a:t>
          </a:r>
          <a:endParaRPr lang="en-US" sz="6000" b="1" dirty="0"/>
        </a:p>
      </dgm:t>
    </dgm:pt>
    <dgm:pt modelId="{F579AB8A-AC43-4203-A36E-0BB144B22CC4}" type="parTrans" cxnId="{8AE8F1CF-3BD2-4E93-A196-01117591A405}">
      <dgm:prSet/>
      <dgm:spPr/>
      <dgm:t>
        <a:bodyPr/>
        <a:lstStyle/>
        <a:p>
          <a:endParaRPr lang="ru-RU"/>
        </a:p>
      </dgm:t>
    </dgm:pt>
    <dgm:pt modelId="{FC30E8DF-80BF-4397-9468-590B41AC712F}" type="sibTrans" cxnId="{8AE8F1CF-3BD2-4E93-A196-01117591A405}">
      <dgm:prSet/>
      <dgm:spPr/>
      <dgm:t>
        <a:bodyPr/>
        <a:lstStyle/>
        <a:p>
          <a:endParaRPr lang="ru-RU"/>
        </a:p>
      </dgm:t>
    </dgm:pt>
    <dgm:pt modelId="{9EC1E2AA-B8BC-402A-B76C-840C86B1B464}" type="pres">
      <dgm:prSet presAssocID="{753887DF-DA3A-4E1E-A615-3CCB29405A7D}" presName="linear" presStyleCnt="0">
        <dgm:presLayoutVars>
          <dgm:animLvl val="lvl"/>
          <dgm:resizeHandles val="exact"/>
        </dgm:presLayoutVars>
      </dgm:prSet>
      <dgm:spPr/>
    </dgm:pt>
    <dgm:pt modelId="{CC5FAFBA-4607-458A-B733-B5FEB5CA7692}" type="pres">
      <dgm:prSet presAssocID="{46F7770E-19B2-4354-8E0D-20CD17E428FA}" presName="parentText" presStyleLbl="node1" presStyleIdx="0" presStyleCnt="1" custLinFactNeighborX="-3876" custLinFactNeighborY="-1976">
        <dgm:presLayoutVars>
          <dgm:chMax val="0"/>
          <dgm:bulletEnabled val="1"/>
        </dgm:presLayoutVars>
      </dgm:prSet>
      <dgm:spPr/>
    </dgm:pt>
  </dgm:ptLst>
  <dgm:cxnLst>
    <dgm:cxn modelId="{E50F0A68-4BCC-456F-8B74-60B59AD5C7B5}" type="presOf" srcId="{753887DF-DA3A-4E1E-A615-3CCB29405A7D}" destId="{9EC1E2AA-B8BC-402A-B76C-840C86B1B464}" srcOrd="0" destOrd="0" presId="urn:microsoft.com/office/officeart/2005/8/layout/vList2"/>
    <dgm:cxn modelId="{6D2D7072-F892-49FE-9FD1-E976B99961AB}" type="presOf" srcId="{46F7770E-19B2-4354-8E0D-20CD17E428FA}" destId="{CC5FAFBA-4607-458A-B733-B5FEB5CA7692}" srcOrd="0" destOrd="0" presId="urn:microsoft.com/office/officeart/2005/8/layout/vList2"/>
    <dgm:cxn modelId="{8AE8F1CF-3BD2-4E93-A196-01117591A405}" srcId="{753887DF-DA3A-4E1E-A615-3CCB29405A7D}" destId="{46F7770E-19B2-4354-8E0D-20CD17E428FA}" srcOrd="0" destOrd="0" parTransId="{F579AB8A-AC43-4203-A36E-0BB144B22CC4}" sibTransId="{FC30E8DF-80BF-4397-9468-590B41AC712F}"/>
    <dgm:cxn modelId="{8F0924A6-994C-475C-9B64-2C78AC37EEEB}" type="presParOf" srcId="{9EC1E2AA-B8BC-402A-B76C-840C86B1B464}" destId="{CC5FAFBA-4607-458A-B733-B5FEB5CA76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BB57FC9-E4DF-4702-9405-1EB3D0CDFA90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D975F24-79AC-4979-939F-000921C5B844}">
      <dgm:prSet custT="1"/>
      <dgm:spPr/>
      <dgm:t>
        <a:bodyPr/>
        <a:lstStyle/>
        <a:p>
          <a:pPr rtl="0"/>
          <a:r>
            <a:rPr lang="ru-RU" sz="2400" b="1" dirty="0"/>
            <a:t>Музыкальная пьеса - </a:t>
          </a:r>
          <a:r>
            <a:rPr lang="ru-RU" sz="2400" dirty="0"/>
            <a:t>законченное   сольное  или  ансамблевое  музыкальное произведение небольшого размера.</a:t>
          </a:r>
        </a:p>
      </dgm:t>
    </dgm:pt>
    <dgm:pt modelId="{52789156-F803-4567-9768-1900197F3E1D}" type="parTrans" cxnId="{4218EDC8-BF3F-4D98-9908-58719ED0B9BF}">
      <dgm:prSet/>
      <dgm:spPr/>
      <dgm:t>
        <a:bodyPr/>
        <a:lstStyle/>
        <a:p>
          <a:endParaRPr lang="ru-RU" sz="2400"/>
        </a:p>
      </dgm:t>
    </dgm:pt>
    <dgm:pt modelId="{BDE7FF4B-0E8B-4121-BF45-4521B2A876D2}" type="sibTrans" cxnId="{4218EDC8-BF3F-4D98-9908-58719ED0B9BF}">
      <dgm:prSet/>
      <dgm:spPr/>
      <dgm:t>
        <a:bodyPr/>
        <a:lstStyle/>
        <a:p>
          <a:endParaRPr lang="ru-RU" sz="2400"/>
        </a:p>
      </dgm:t>
    </dgm:pt>
    <dgm:pt modelId="{31548F9C-23ED-481D-91B1-ACAAD3ABCEEB}">
      <dgm:prSet custT="1"/>
      <dgm:spPr/>
      <dgm:t>
        <a:bodyPr/>
        <a:lstStyle/>
        <a:p>
          <a:pPr rtl="0"/>
          <a:r>
            <a:rPr lang="ru-RU" sz="2400" dirty="0"/>
            <a:t>1. «Кобольд»</a:t>
          </a:r>
        </a:p>
      </dgm:t>
    </dgm:pt>
    <dgm:pt modelId="{248598D8-BA1C-48B3-ACD1-8203F1AEFCEE}" type="parTrans" cxnId="{5AFC2767-00CB-459E-A180-7082401BEE16}">
      <dgm:prSet/>
      <dgm:spPr/>
      <dgm:t>
        <a:bodyPr/>
        <a:lstStyle/>
        <a:p>
          <a:endParaRPr lang="ru-RU" sz="2400"/>
        </a:p>
      </dgm:t>
    </dgm:pt>
    <dgm:pt modelId="{1C101106-8F65-44A6-AD0D-59C502482365}" type="sibTrans" cxnId="{5AFC2767-00CB-459E-A180-7082401BEE16}">
      <dgm:prSet/>
      <dgm:spPr/>
      <dgm:t>
        <a:bodyPr/>
        <a:lstStyle/>
        <a:p>
          <a:endParaRPr lang="ru-RU" sz="2400"/>
        </a:p>
      </dgm:t>
    </dgm:pt>
    <dgm:pt modelId="{D26903DE-452B-47C9-A91C-D48A0FF45DCE}">
      <dgm:prSet custT="1"/>
      <dgm:spPr/>
      <dgm:t>
        <a:bodyPr/>
        <a:lstStyle/>
        <a:p>
          <a:pPr rtl="0"/>
          <a:r>
            <a:rPr lang="ru-RU" sz="2400" dirty="0"/>
            <a:t>2. «Танец эльфов»</a:t>
          </a:r>
        </a:p>
      </dgm:t>
    </dgm:pt>
    <dgm:pt modelId="{A585968B-5295-4365-BB78-A8731C43E04E}" type="parTrans" cxnId="{C0207365-C4D8-45ED-9C49-C23EB59E0A3F}">
      <dgm:prSet/>
      <dgm:spPr/>
      <dgm:t>
        <a:bodyPr/>
        <a:lstStyle/>
        <a:p>
          <a:endParaRPr lang="ru-RU" sz="2400"/>
        </a:p>
      </dgm:t>
    </dgm:pt>
    <dgm:pt modelId="{7A916EC0-E47A-475D-8EDB-787A94AE409C}" type="sibTrans" cxnId="{C0207365-C4D8-45ED-9C49-C23EB59E0A3F}">
      <dgm:prSet/>
      <dgm:spPr/>
      <dgm:t>
        <a:bodyPr/>
        <a:lstStyle/>
        <a:p>
          <a:endParaRPr lang="ru-RU" sz="2400"/>
        </a:p>
      </dgm:t>
    </dgm:pt>
    <dgm:pt modelId="{285670C7-8BD6-401E-8D63-0B4D7C80FB1C}">
      <dgm:prSet custT="1"/>
      <dgm:spPr/>
      <dgm:t>
        <a:bodyPr/>
        <a:lstStyle/>
        <a:p>
          <a:pPr rtl="0"/>
          <a:r>
            <a:rPr lang="ru-RU" sz="2400" dirty="0"/>
            <a:t>3. «Гномы»</a:t>
          </a:r>
        </a:p>
      </dgm:t>
    </dgm:pt>
    <dgm:pt modelId="{02229F1B-6565-4C15-B355-1BD783D6FFDC}" type="parTrans" cxnId="{A081B4B8-14DA-474A-B1E5-9B2D0320FD3D}">
      <dgm:prSet/>
      <dgm:spPr/>
      <dgm:t>
        <a:bodyPr/>
        <a:lstStyle/>
        <a:p>
          <a:endParaRPr lang="ru-RU" sz="2400"/>
        </a:p>
      </dgm:t>
    </dgm:pt>
    <dgm:pt modelId="{1C94920E-03A9-4411-9946-DBC00BD081A9}" type="sibTrans" cxnId="{A081B4B8-14DA-474A-B1E5-9B2D0320FD3D}">
      <dgm:prSet/>
      <dgm:spPr/>
      <dgm:t>
        <a:bodyPr/>
        <a:lstStyle/>
        <a:p>
          <a:endParaRPr lang="ru-RU" sz="2400"/>
        </a:p>
      </dgm:t>
    </dgm:pt>
    <dgm:pt modelId="{54EC62B3-AB18-459A-9CA1-6A2ABFC19880}">
      <dgm:prSet custT="1"/>
      <dgm:spPr/>
      <dgm:t>
        <a:bodyPr/>
        <a:lstStyle/>
        <a:p>
          <a:pPr rtl="0"/>
          <a:r>
            <a:rPr lang="ru-RU" sz="2400" dirty="0"/>
            <a:t>4. «Заход солнца» и др.</a:t>
          </a:r>
        </a:p>
      </dgm:t>
    </dgm:pt>
    <dgm:pt modelId="{7DB46706-E7EA-4FDF-A925-C92963B677D2}" type="parTrans" cxnId="{27F4E8C0-0EC0-4FF5-9EEC-FF22C734D37B}">
      <dgm:prSet/>
      <dgm:spPr/>
      <dgm:t>
        <a:bodyPr/>
        <a:lstStyle/>
        <a:p>
          <a:endParaRPr lang="ru-RU" sz="2400"/>
        </a:p>
      </dgm:t>
    </dgm:pt>
    <dgm:pt modelId="{829F5519-CD68-4A96-9C51-6F80CFC669AA}" type="sibTrans" cxnId="{27F4E8C0-0EC0-4FF5-9EEC-FF22C734D37B}">
      <dgm:prSet/>
      <dgm:spPr/>
      <dgm:t>
        <a:bodyPr/>
        <a:lstStyle/>
        <a:p>
          <a:endParaRPr lang="ru-RU" sz="2400"/>
        </a:p>
      </dgm:t>
    </dgm:pt>
    <dgm:pt modelId="{FC8F485D-8DC2-4913-99D7-A63E18BD33AA}" type="pres">
      <dgm:prSet presAssocID="{7BB57FC9-E4DF-4702-9405-1EB3D0CDFA90}" presName="linear" presStyleCnt="0">
        <dgm:presLayoutVars>
          <dgm:animLvl val="lvl"/>
          <dgm:resizeHandles val="exact"/>
        </dgm:presLayoutVars>
      </dgm:prSet>
      <dgm:spPr/>
    </dgm:pt>
    <dgm:pt modelId="{F0677620-CF5B-4ACE-9E5D-0B3885A61355}" type="pres">
      <dgm:prSet presAssocID="{7D975F24-79AC-4979-939F-000921C5B844}" presName="parentText" presStyleLbl="node1" presStyleIdx="0" presStyleCnt="5" custScaleY="325214" custLinFactY="-65425" custLinFactNeighborY="-100000">
        <dgm:presLayoutVars>
          <dgm:chMax val="0"/>
          <dgm:bulletEnabled val="1"/>
        </dgm:presLayoutVars>
      </dgm:prSet>
      <dgm:spPr/>
    </dgm:pt>
    <dgm:pt modelId="{9015646C-11F4-4D3E-BC3C-7018E845AF28}" type="pres">
      <dgm:prSet presAssocID="{BDE7FF4B-0E8B-4121-BF45-4521B2A876D2}" presName="spacer" presStyleCnt="0"/>
      <dgm:spPr/>
    </dgm:pt>
    <dgm:pt modelId="{C63666B9-2EAE-4530-A7FF-43E1A2E58821}" type="pres">
      <dgm:prSet presAssocID="{31548F9C-23ED-481D-91B1-ACAAD3ABCEEB}" presName="parentText" presStyleLbl="node1" presStyleIdx="1" presStyleCnt="5" custScaleY="127906" custLinFactY="-16124" custLinFactNeighborY="-100000">
        <dgm:presLayoutVars>
          <dgm:chMax val="0"/>
          <dgm:bulletEnabled val="1"/>
        </dgm:presLayoutVars>
      </dgm:prSet>
      <dgm:spPr/>
    </dgm:pt>
    <dgm:pt modelId="{F1DB9D41-A098-48B3-841F-93038B2CFC88}" type="pres">
      <dgm:prSet presAssocID="{1C101106-8F65-44A6-AD0D-59C502482365}" presName="spacer" presStyleCnt="0"/>
      <dgm:spPr/>
    </dgm:pt>
    <dgm:pt modelId="{E54460ED-9202-4EA4-9522-CFAEABD137BD}" type="pres">
      <dgm:prSet presAssocID="{D26903DE-452B-47C9-A91C-D48A0FF45DC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8F116F28-7636-4AF3-8EE9-2D416A9A3416}" type="pres">
      <dgm:prSet presAssocID="{7A916EC0-E47A-475D-8EDB-787A94AE409C}" presName="spacer" presStyleCnt="0"/>
      <dgm:spPr/>
    </dgm:pt>
    <dgm:pt modelId="{B384CC64-C97D-4D1D-848D-30A543978B63}" type="pres">
      <dgm:prSet presAssocID="{285670C7-8BD6-401E-8D63-0B4D7C80FB1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6FB188C-5ADE-4889-8B7B-035292DA8549}" type="pres">
      <dgm:prSet presAssocID="{1C94920E-03A9-4411-9946-DBC00BD081A9}" presName="spacer" presStyleCnt="0"/>
      <dgm:spPr/>
    </dgm:pt>
    <dgm:pt modelId="{4A8B2A4D-0020-4DE0-ACDD-F2AF35ECA8E7}" type="pres">
      <dgm:prSet presAssocID="{54EC62B3-AB18-459A-9CA1-6A2ABFC1988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6BF6DD00-8352-436E-87B6-597C2037B929}" type="presOf" srcId="{31548F9C-23ED-481D-91B1-ACAAD3ABCEEB}" destId="{C63666B9-2EAE-4530-A7FF-43E1A2E58821}" srcOrd="0" destOrd="0" presId="urn:microsoft.com/office/officeart/2005/8/layout/vList2"/>
    <dgm:cxn modelId="{10269E1B-D4A3-439C-A8BE-B7B85B03B16C}" type="presOf" srcId="{54EC62B3-AB18-459A-9CA1-6A2ABFC19880}" destId="{4A8B2A4D-0020-4DE0-ACDD-F2AF35ECA8E7}" srcOrd="0" destOrd="0" presId="urn:microsoft.com/office/officeart/2005/8/layout/vList2"/>
    <dgm:cxn modelId="{C0207365-C4D8-45ED-9C49-C23EB59E0A3F}" srcId="{7BB57FC9-E4DF-4702-9405-1EB3D0CDFA90}" destId="{D26903DE-452B-47C9-A91C-D48A0FF45DCE}" srcOrd="2" destOrd="0" parTransId="{A585968B-5295-4365-BB78-A8731C43E04E}" sibTransId="{7A916EC0-E47A-475D-8EDB-787A94AE409C}"/>
    <dgm:cxn modelId="{5AFC2767-00CB-459E-A180-7082401BEE16}" srcId="{7BB57FC9-E4DF-4702-9405-1EB3D0CDFA90}" destId="{31548F9C-23ED-481D-91B1-ACAAD3ABCEEB}" srcOrd="1" destOrd="0" parTransId="{248598D8-BA1C-48B3-ACD1-8203F1AEFCEE}" sibTransId="{1C101106-8F65-44A6-AD0D-59C502482365}"/>
    <dgm:cxn modelId="{30B21E91-5031-4271-BDF1-E8D6618E5D97}" type="presOf" srcId="{D26903DE-452B-47C9-A91C-D48A0FF45DCE}" destId="{E54460ED-9202-4EA4-9522-CFAEABD137BD}" srcOrd="0" destOrd="0" presId="urn:microsoft.com/office/officeart/2005/8/layout/vList2"/>
    <dgm:cxn modelId="{7A03D6AF-4409-41AE-B3E9-93F8BD362297}" type="presOf" srcId="{7BB57FC9-E4DF-4702-9405-1EB3D0CDFA90}" destId="{FC8F485D-8DC2-4913-99D7-A63E18BD33AA}" srcOrd="0" destOrd="0" presId="urn:microsoft.com/office/officeart/2005/8/layout/vList2"/>
    <dgm:cxn modelId="{A081B4B8-14DA-474A-B1E5-9B2D0320FD3D}" srcId="{7BB57FC9-E4DF-4702-9405-1EB3D0CDFA90}" destId="{285670C7-8BD6-401E-8D63-0B4D7C80FB1C}" srcOrd="3" destOrd="0" parTransId="{02229F1B-6565-4C15-B355-1BD783D6FFDC}" sibTransId="{1C94920E-03A9-4411-9946-DBC00BD081A9}"/>
    <dgm:cxn modelId="{AD0C49BF-CFB9-4B15-93AA-747ECB234522}" type="presOf" srcId="{7D975F24-79AC-4979-939F-000921C5B844}" destId="{F0677620-CF5B-4ACE-9E5D-0B3885A61355}" srcOrd="0" destOrd="0" presId="urn:microsoft.com/office/officeart/2005/8/layout/vList2"/>
    <dgm:cxn modelId="{27F4E8C0-0EC0-4FF5-9EEC-FF22C734D37B}" srcId="{7BB57FC9-E4DF-4702-9405-1EB3D0CDFA90}" destId="{54EC62B3-AB18-459A-9CA1-6A2ABFC19880}" srcOrd="4" destOrd="0" parTransId="{7DB46706-E7EA-4FDF-A925-C92963B677D2}" sibTransId="{829F5519-CD68-4A96-9C51-6F80CFC669AA}"/>
    <dgm:cxn modelId="{4218EDC8-BF3F-4D98-9908-58719ED0B9BF}" srcId="{7BB57FC9-E4DF-4702-9405-1EB3D0CDFA90}" destId="{7D975F24-79AC-4979-939F-000921C5B844}" srcOrd="0" destOrd="0" parTransId="{52789156-F803-4567-9768-1900197F3E1D}" sibTransId="{BDE7FF4B-0E8B-4121-BF45-4521B2A876D2}"/>
    <dgm:cxn modelId="{6F1C90D0-8FCE-4943-92AF-89D32F13DEF5}" type="presOf" srcId="{285670C7-8BD6-401E-8D63-0B4D7C80FB1C}" destId="{B384CC64-C97D-4D1D-848D-30A543978B63}" srcOrd="0" destOrd="0" presId="urn:microsoft.com/office/officeart/2005/8/layout/vList2"/>
    <dgm:cxn modelId="{5AE78EBF-0F80-48CC-9A52-D3AF10503231}" type="presParOf" srcId="{FC8F485D-8DC2-4913-99D7-A63E18BD33AA}" destId="{F0677620-CF5B-4ACE-9E5D-0B3885A61355}" srcOrd="0" destOrd="0" presId="urn:microsoft.com/office/officeart/2005/8/layout/vList2"/>
    <dgm:cxn modelId="{5BD84BD8-0E14-41FC-9D17-E5C37FCC93B5}" type="presParOf" srcId="{FC8F485D-8DC2-4913-99D7-A63E18BD33AA}" destId="{9015646C-11F4-4D3E-BC3C-7018E845AF28}" srcOrd="1" destOrd="0" presId="urn:microsoft.com/office/officeart/2005/8/layout/vList2"/>
    <dgm:cxn modelId="{94725027-070F-4B37-AD68-AE593567CDE7}" type="presParOf" srcId="{FC8F485D-8DC2-4913-99D7-A63E18BD33AA}" destId="{C63666B9-2EAE-4530-A7FF-43E1A2E58821}" srcOrd="2" destOrd="0" presId="urn:microsoft.com/office/officeart/2005/8/layout/vList2"/>
    <dgm:cxn modelId="{6C7AB0C3-084F-4743-BD3A-9020BF1087E5}" type="presParOf" srcId="{FC8F485D-8DC2-4913-99D7-A63E18BD33AA}" destId="{F1DB9D41-A098-48B3-841F-93038B2CFC88}" srcOrd="3" destOrd="0" presId="urn:microsoft.com/office/officeart/2005/8/layout/vList2"/>
    <dgm:cxn modelId="{342325C4-8425-4A8D-B939-9F2C9CD315CB}" type="presParOf" srcId="{FC8F485D-8DC2-4913-99D7-A63E18BD33AA}" destId="{E54460ED-9202-4EA4-9522-CFAEABD137BD}" srcOrd="4" destOrd="0" presId="urn:microsoft.com/office/officeart/2005/8/layout/vList2"/>
    <dgm:cxn modelId="{46EC4C17-7AB2-4FD7-8099-B7B3A4CAFCCE}" type="presParOf" srcId="{FC8F485D-8DC2-4913-99D7-A63E18BD33AA}" destId="{8F116F28-7636-4AF3-8EE9-2D416A9A3416}" srcOrd="5" destOrd="0" presId="urn:microsoft.com/office/officeart/2005/8/layout/vList2"/>
    <dgm:cxn modelId="{0ECC52A1-4488-4A05-9B7F-EF104D57C0B9}" type="presParOf" srcId="{FC8F485D-8DC2-4913-99D7-A63E18BD33AA}" destId="{B384CC64-C97D-4D1D-848D-30A543978B63}" srcOrd="6" destOrd="0" presId="urn:microsoft.com/office/officeart/2005/8/layout/vList2"/>
    <dgm:cxn modelId="{67F8D3C7-F25E-44BF-B9DE-A72740673DA2}" type="presParOf" srcId="{FC8F485D-8DC2-4913-99D7-A63E18BD33AA}" destId="{B6FB188C-5ADE-4889-8B7B-035292DA8549}" srcOrd="7" destOrd="0" presId="urn:microsoft.com/office/officeart/2005/8/layout/vList2"/>
    <dgm:cxn modelId="{EC5351A9-8BAF-4F69-A306-CCDCC40ABA6C}" type="presParOf" srcId="{FC8F485D-8DC2-4913-99D7-A63E18BD33AA}" destId="{4A8B2A4D-0020-4DE0-ACDD-F2AF35ECA8E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D140950-D829-4BB4-B33D-AF18F714439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E7FF506-D89C-4E9E-8248-351D2D78091A}">
      <dgm:prSet/>
      <dgm:spPr/>
      <dgm:t>
        <a:bodyPr/>
        <a:lstStyle/>
        <a:p>
          <a:pPr algn="just" rtl="0"/>
          <a:r>
            <a:rPr lang="ru-RU" dirty="0"/>
            <a:t>В 1884 году Григ приобрел участок недалеко от станции Хоп и построил виллу </a:t>
          </a:r>
          <a:r>
            <a:rPr lang="ru-RU" dirty="0" err="1"/>
            <a:t>Трольхауген</a:t>
          </a:r>
          <a:r>
            <a:rPr lang="ru-RU" dirty="0"/>
            <a:t> ("Холм троллей"). Здесь он вместе с женой проводил каждое лето. </a:t>
          </a:r>
          <a:r>
            <a:rPr lang="ru-RU" dirty="0" err="1"/>
            <a:t>Эдварг</a:t>
          </a:r>
          <a:r>
            <a:rPr lang="ru-RU" dirty="0"/>
            <a:t> Григ умер в 1907 году, а его жена, Нина </a:t>
          </a:r>
          <a:r>
            <a:rPr lang="ru-RU" dirty="0" err="1"/>
            <a:t>Хауген</a:t>
          </a:r>
          <a:r>
            <a:rPr lang="ru-RU" dirty="0"/>
            <a:t> Григ, спустя два десятилетия, в 1935 году. </a:t>
          </a:r>
        </a:p>
      </dgm:t>
    </dgm:pt>
    <dgm:pt modelId="{E8BDF76C-777A-4085-B309-6E6CBFFCACD4}" type="parTrans" cxnId="{DD571C17-B08B-4E60-A390-E3C72D716B0A}">
      <dgm:prSet/>
      <dgm:spPr/>
      <dgm:t>
        <a:bodyPr/>
        <a:lstStyle/>
        <a:p>
          <a:endParaRPr lang="ru-RU"/>
        </a:p>
      </dgm:t>
    </dgm:pt>
    <dgm:pt modelId="{6685F008-4B23-47A6-8A1E-BCDDDD5F1CDB}" type="sibTrans" cxnId="{DD571C17-B08B-4E60-A390-E3C72D716B0A}">
      <dgm:prSet/>
      <dgm:spPr/>
      <dgm:t>
        <a:bodyPr/>
        <a:lstStyle/>
        <a:p>
          <a:endParaRPr lang="ru-RU"/>
        </a:p>
      </dgm:t>
    </dgm:pt>
    <dgm:pt modelId="{C77352FC-A2FB-4871-93EF-902CA5F310A1}" type="pres">
      <dgm:prSet presAssocID="{2D140950-D829-4BB4-B33D-AF18F7144398}" presName="linear" presStyleCnt="0">
        <dgm:presLayoutVars>
          <dgm:animLvl val="lvl"/>
          <dgm:resizeHandles val="exact"/>
        </dgm:presLayoutVars>
      </dgm:prSet>
      <dgm:spPr/>
    </dgm:pt>
    <dgm:pt modelId="{44B3756E-CA3D-4719-8955-CA71FD4AD9C2}" type="pres">
      <dgm:prSet presAssocID="{5E7FF506-D89C-4E9E-8248-351D2D78091A}" presName="parentText" presStyleLbl="node1" presStyleIdx="0" presStyleCnt="1" custScaleY="115849">
        <dgm:presLayoutVars>
          <dgm:chMax val="0"/>
          <dgm:bulletEnabled val="1"/>
        </dgm:presLayoutVars>
      </dgm:prSet>
      <dgm:spPr/>
    </dgm:pt>
  </dgm:ptLst>
  <dgm:cxnLst>
    <dgm:cxn modelId="{DD571C17-B08B-4E60-A390-E3C72D716B0A}" srcId="{2D140950-D829-4BB4-B33D-AF18F7144398}" destId="{5E7FF506-D89C-4E9E-8248-351D2D78091A}" srcOrd="0" destOrd="0" parTransId="{E8BDF76C-777A-4085-B309-6E6CBFFCACD4}" sibTransId="{6685F008-4B23-47A6-8A1E-BCDDDD5F1CDB}"/>
    <dgm:cxn modelId="{27BC5ABB-9BB2-465A-B94A-3F78D7B8AD9D}" type="presOf" srcId="{2D140950-D829-4BB4-B33D-AF18F7144398}" destId="{C77352FC-A2FB-4871-93EF-902CA5F310A1}" srcOrd="0" destOrd="0" presId="urn:microsoft.com/office/officeart/2005/8/layout/vList2"/>
    <dgm:cxn modelId="{22ABCEE7-E797-423C-8570-AD56643C44D3}" type="presOf" srcId="{5E7FF506-D89C-4E9E-8248-351D2D78091A}" destId="{44B3756E-CA3D-4719-8955-CA71FD4AD9C2}" srcOrd="0" destOrd="0" presId="urn:microsoft.com/office/officeart/2005/8/layout/vList2"/>
    <dgm:cxn modelId="{750AACEE-682D-4809-986C-26327F9FD1FF}" type="presParOf" srcId="{C77352FC-A2FB-4871-93EF-902CA5F310A1}" destId="{44B3756E-CA3D-4719-8955-CA71FD4AD9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CD653B-9D23-4F57-926B-306813CEC68B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71EBCA7-422C-4201-AFB6-A1C44C0D142F}">
      <dgm:prSet custT="1"/>
      <dgm:spPr/>
      <dgm:t>
        <a:bodyPr/>
        <a:lstStyle/>
        <a:p>
          <a:pPr algn="just" rtl="0"/>
          <a:r>
            <a:rPr lang="ru-RU" sz="3200" dirty="0"/>
            <a:t>1888 года 1 января состоялось знакомство русского и норвежского композиторов. К моменту встречи Чайковский знал музыку Грига - она исполнялась в концертах Императорского русского музыкального общества начиная с середины 70-х гг. </a:t>
          </a:r>
        </a:p>
      </dgm:t>
    </dgm:pt>
    <dgm:pt modelId="{58370972-DFEC-48B0-944B-BD843796779C}" type="parTrans" cxnId="{2D4603A0-62C0-4D15-8CF7-9957D30EB81E}">
      <dgm:prSet/>
      <dgm:spPr/>
      <dgm:t>
        <a:bodyPr/>
        <a:lstStyle/>
        <a:p>
          <a:endParaRPr lang="ru-RU"/>
        </a:p>
      </dgm:t>
    </dgm:pt>
    <dgm:pt modelId="{90035D76-35CC-416E-8299-1BD37ECE2D87}" type="sibTrans" cxnId="{2D4603A0-62C0-4D15-8CF7-9957D30EB81E}">
      <dgm:prSet/>
      <dgm:spPr/>
      <dgm:t>
        <a:bodyPr/>
        <a:lstStyle/>
        <a:p>
          <a:endParaRPr lang="ru-RU"/>
        </a:p>
      </dgm:t>
    </dgm:pt>
    <dgm:pt modelId="{A79804AA-5BA9-4A29-9502-3110F17D0DBC}" type="pres">
      <dgm:prSet presAssocID="{9FCD653B-9D23-4F57-926B-306813CEC68B}" presName="linear" presStyleCnt="0">
        <dgm:presLayoutVars>
          <dgm:animLvl val="lvl"/>
          <dgm:resizeHandles val="exact"/>
        </dgm:presLayoutVars>
      </dgm:prSet>
      <dgm:spPr/>
    </dgm:pt>
    <dgm:pt modelId="{3D725633-7B02-4B31-B8C0-D783DEDF5A9B}" type="pres">
      <dgm:prSet presAssocID="{A71EBCA7-422C-4201-AFB6-A1C44C0D142F}" presName="parentText" presStyleLbl="node1" presStyleIdx="0" presStyleCnt="1" custScaleY="128383" custLinFactNeighborY="-3297">
        <dgm:presLayoutVars>
          <dgm:chMax val="0"/>
          <dgm:bulletEnabled val="1"/>
        </dgm:presLayoutVars>
      </dgm:prSet>
      <dgm:spPr/>
    </dgm:pt>
  </dgm:ptLst>
  <dgm:cxnLst>
    <dgm:cxn modelId="{10101735-18C7-4E96-8D40-E52475AF1555}" type="presOf" srcId="{9FCD653B-9D23-4F57-926B-306813CEC68B}" destId="{A79804AA-5BA9-4A29-9502-3110F17D0DBC}" srcOrd="0" destOrd="0" presId="urn:microsoft.com/office/officeart/2005/8/layout/vList2"/>
    <dgm:cxn modelId="{2D4603A0-62C0-4D15-8CF7-9957D30EB81E}" srcId="{9FCD653B-9D23-4F57-926B-306813CEC68B}" destId="{A71EBCA7-422C-4201-AFB6-A1C44C0D142F}" srcOrd="0" destOrd="0" parTransId="{58370972-DFEC-48B0-944B-BD843796779C}" sibTransId="{90035D76-35CC-416E-8299-1BD37ECE2D87}"/>
    <dgm:cxn modelId="{876878A3-748A-4A6E-983C-A285B4C95176}" type="presOf" srcId="{A71EBCA7-422C-4201-AFB6-A1C44C0D142F}" destId="{3D725633-7B02-4B31-B8C0-D783DEDF5A9B}" srcOrd="0" destOrd="0" presId="urn:microsoft.com/office/officeart/2005/8/layout/vList2"/>
    <dgm:cxn modelId="{3E9D734A-5AAF-4359-943A-1EE66CAEC1FD}" type="presParOf" srcId="{A79804AA-5BA9-4A29-9502-3110F17D0DBC}" destId="{3D725633-7B02-4B31-B8C0-D783DEDF5A9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E238C3E-2F82-4045-A6D7-FCC9C4FBE1C1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8F75112-77E5-4F70-819C-DA5D994B2442}">
      <dgm:prSet custT="1"/>
      <dgm:spPr/>
      <dgm:t>
        <a:bodyPr/>
        <a:lstStyle/>
        <a:p>
          <a:pPr algn="just" rtl="0"/>
          <a:r>
            <a:rPr lang="ru-RU" sz="3600" dirty="0"/>
            <a:t>Чайковский посвятил Григу симфоническую увертюру-фантазию "Гамлет",  Григ отозвался на это событие: "Как дитя радуюсь я увертюре к "Гамлету". Сердечная благодарность за посвящение!</a:t>
          </a:r>
          <a:r>
            <a:rPr lang="ru-RU" sz="3200" dirty="0"/>
            <a:t>"</a:t>
          </a:r>
        </a:p>
      </dgm:t>
    </dgm:pt>
    <dgm:pt modelId="{83E22EEA-5F6B-45AD-A80E-552E1B73EE6B}" type="parTrans" cxnId="{422E80F5-466F-4196-A424-F561FB298918}">
      <dgm:prSet/>
      <dgm:spPr/>
      <dgm:t>
        <a:bodyPr/>
        <a:lstStyle/>
        <a:p>
          <a:endParaRPr lang="ru-RU"/>
        </a:p>
      </dgm:t>
    </dgm:pt>
    <dgm:pt modelId="{57C94203-03A3-4FAE-921E-A28BF45D8B5E}" type="sibTrans" cxnId="{422E80F5-466F-4196-A424-F561FB298918}">
      <dgm:prSet/>
      <dgm:spPr/>
      <dgm:t>
        <a:bodyPr/>
        <a:lstStyle/>
        <a:p>
          <a:endParaRPr lang="ru-RU"/>
        </a:p>
      </dgm:t>
    </dgm:pt>
    <dgm:pt modelId="{CA2A6294-232E-48BE-BF7E-1425DEBF2196}" type="pres">
      <dgm:prSet presAssocID="{8E238C3E-2F82-4045-A6D7-FCC9C4FBE1C1}" presName="linear" presStyleCnt="0">
        <dgm:presLayoutVars>
          <dgm:animLvl val="lvl"/>
          <dgm:resizeHandles val="exact"/>
        </dgm:presLayoutVars>
      </dgm:prSet>
      <dgm:spPr/>
    </dgm:pt>
    <dgm:pt modelId="{F12BFBE8-D3FC-4804-A47E-E2DB0F1F3F66}" type="pres">
      <dgm:prSet presAssocID="{88F75112-77E5-4F70-819C-DA5D994B2442}" presName="parentText" presStyleLbl="node1" presStyleIdx="0" presStyleCnt="1" custScaleY="135558" custLinFactNeighborY="-6122">
        <dgm:presLayoutVars>
          <dgm:chMax val="0"/>
          <dgm:bulletEnabled val="1"/>
        </dgm:presLayoutVars>
      </dgm:prSet>
      <dgm:spPr/>
    </dgm:pt>
  </dgm:ptLst>
  <dgm:cxnLst>
    <dgm:cxn modelId="{9EF0B500-AB29-4276-A291-101B52495399}" type="presOf" srcId="{8E238C3E-2F82-4045-A6D7-FCC9C4FBE1C1}" destId="{CA2A6294-232E-48BE-BF7E-1425DEBF2196}" srcOrd="0" destOrd="0" presId="urn:microsoft.com/office/officeart/2005/8/layout/vList2"/>
    <dgm:cxn modelId="{B5EA77D4-461D-4AF5-84E9-83A884C7CE50}" type="presOf" srcId="{88F75112-77E5-4F70-819C-DA5D994B2442}" destId="{F12BFBE8-D3FC-4804-A47E-E2DB0F1F3F66}" srcOrd="0" destOrd="0" presId="urn:microsoft.com/office/officeart/2005/8/layout/vList2"/>
    <dgm:cxn modelId="{422E80F5-466F-4196-A424-F561FB298918}" srcId="{8E238C3E-2F82-4045-A6D7-FCC9C4FBE1C1}" destId="{88F75112-77E5-4F70-819C-DA5D994B2442}" srcOrd="0" destOrd="0" parTransId="{83E22EEA-5F6B-45AD-A80E-552E1B73EE6B}" sibTransId="{57C94203-03A3-4FAE-921E-A28BF45D8B5E}"/>
    <dgm:cxn modelId="{5726B7DC-072E-4975-AED0-8D5A1A2AD952}" type="presParOf" srcId="{CA2A6294-232E-48BE-BF7E-1425DEBF2196}" destId="{F12BFBE8-D3FC-4804-A47E-E2DB0F1F3F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542AA08-42F7-467B-A995-B07A6E658AA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682CD6-267A-48B5-BFC9-36CFE004455A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/>
          <a:r>
            <a:rPr lang="ru-RU" dirty="0">
              <a:solidFill>
                <a:schemeClr val="tx2"/>
              </a:solidFill>
            </a:rPr>
            <a:t>Окончив консерваторию, молодой музыкант отправился в Копенгаген. Там Григ влюбился в Нину </a:t>
          </a:r>
          <a:r>
            <a:rPr lang="ru-RU" dirty="0" err="1">
              <a:solidFill>
                <a:schemeClr val="tx2"/>
              </a:solidFill>
            </a:rPr>
            <a:t>Хагеруп</a:t>
          </a:r>
          <a:r>
            <a:rPr lang="ru-RU" dirty="0">
              <a:solidFill>
                <a:schemeClr val="tx2"/>
              </a:solidFill>
            </a:rPr>
            <a:t>. Позже он на ней женился.</a:t>
          </a:r>
        </a:p>
      </dgm:t>
    </dgm:pt>
    <dgm:pt modelId="{2890DFC7-9150-4198-81A1-58FF222794B7}" type="parTrans" cxnId="{C2F20C62-F704-4BFC-930A-EFD62B1A96BC}">
      <dgm:prSet/>
      <dgm:spPr/>
      <dgm:t>
        <a:bodyPr/>
        <a:lstStyle/>
        <a:p>
          <a:endParaRPr lang="ru-RU"/>
        </a:p>
      </dgm:t>
    </dgm:pt>
    <dgm:pt modelId="{BA73DACC-AA7A-495D-98F8-0BB37E2FDCB2}" type="sibTrans" cxnId="{C2F20C62-F704-4BFC-930A-EFD62B1A96BC}">
      <dgm:prSet/>
      <dgm:spPr/>
      <dgm:t>
        <a:bodyPr/>
        <a:lstStyle/>
        <a:p>
          <a:endParaRPr lang="ru-RU"/>
        </a:p>
      </dgm:t>
    </dgm:pt>
    <dgm:pt modelId="{2825D6E3-592F-4260-81F9-2B2219ABBB54}" type="pres">
      <dgm:prSet presAssocID="{C542AA08-42F7-467B-A995-B07A6E658AAC}" presName="linear" presStyleCnt="0">
        <dgm:presLayoutVars>
          <dgm:animLvl val="lvl"/>
          <dgm:resizeHandles val="exact"/>
        </dgm:presLayoutVars>
      </dgm:prSet>
      <dgm:spPr/>
    </dgm:pt>
    <dgm:pt modelId="{EDD4D6CD-64A2-4263-AAC0-480423CF9148}" type="pres">
      <dgm:prSet presAssocID="{87682CD6-267A-48B5-BFC9-36CFE004455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09CDF609-0714-4BB0-A85D-C0900D587911}" type="presOf" srcId="{C542AA08-42F7-467B-A995-B07A6E658AAC}" destId="{2825D6E3-592F-4260-81F9-2B2219ABBB54}" srcOrd="0" destOrd="0" presId="urn:microsoft.com/office/officeart/2005/8/layout/vList2"/>
    <dgm:cxn modelId="{C2F20C62-F704-4BFC-930A-EFD62B1A96BC}" srcId="{C542AA08-42F7-467B-A995-B07A6E658AAC}" destId="{87682CD6-267A-48B5-BFC9-36CFE004455A}" srcOrd="0" destOrd="0" parTransId="{2890DFC7-9150-4198-81A1-58FF222794B7}" sibTransId="{BA73DACC-AA7A-495D-98F8-0BB37E2FDCB2}"/>
    <dgm:cxn modelId="{0E11D3D8-3276-4316-A653-9DC70830ED0B}" type="presOf" srcId="{87682CD6-267A-48B5-BFC9-36CFE004455A}" destId="{EDD4D6CD-64A2-4263-AAC0-480423CF9148}" srcOrd="0" destOrd="0" presId="urn:microsoft.com/office/officeart/2005/8/layout/vList2"/>
    <dgm:cxn modelId="{55F0D7E3-A736-4061-BF64-A855B1F6B9E6}" type="presParOf" srcId="{2825D6E3-592F-4260-81F9-2B2219ABBB54}" destId="{EDD4D6CD-64A2-4263-AAC0-480423CF914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99C1A83-70C2-4691-BE51-A87EA1D9B9D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BF4281-A9CB-4747-ADA1-CEFBEDBC8D9F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dirty="0">
              <a:solidFill>
                <a:schemeClr val="tx2"/>
              </a:solidFill>
            </a:rPr>
            <a:t>Эдвард Григ и Нина </a:t>
          </a:r>
          <a:r>
            <a:rPr lang="ru-RU" b="1" dirty="0" err="1">
              <a:solidFill>
                <a:schemeClr val="tx2"/>
              </a:solidFill>
            </a:rPr>
            <a:t>Хагеруп</a:t>
          </a:r>
          <a:r>
            <a:rPr lang="ru-RU" b="1" dirty="0">
              <a:solidFill>
                <a:schemeClr val="tx2"/>
              </a:solidFill>
            </a:rPr>
            <a:t> (1899)</a:t>
          </a:r>
        </a:p>
      </dgm:t>
    </dgm:pt>
    <dgm:pt modelId="{0F3B5880-E94D-4587-8DAE-7EFE6889F90C}" type="parTrans" cxnId="{AFBED2CC-ABE8-43A5-B8D0-4AC47C040516}">
      <dgm:prSet/>
      <dgm:spPr/>
      <dgm:t>
        <a:bodyPr/>
        <a:lstStyle/>
        <a:p>
          <a:endParaRPr lang="ru-RU"/>
        </a:p>
      </dgm:t>
    </dgm:pt>
    <dgm:pt modelId="{DB55F4F1-9531-48B6-A387-66F36E75D14E}" type="sibTrans" cxnId="{AFBED2CC-ABE8-43A5-B8D0-4AC47C040516}">
      <dgm:prSet/>
      <dgm:spPr/>
      <dgm:t>
        <a:bodyPr/>
        <a:lstStyle/>
        <a:p>
          <a:endParaRPr lang="ru-RU"/>
        </a:p>
      </dgm:t>
    </dgm:pt>
    <dgm:pt modelId="{9728B095-39A4-4816-BDB8-D31D5C7D24BE}" type="pres">
      <dgm:prSet presAssocID="{099C1A83-70C2-4691-BE51-A87EA1D9B9D6}" presName="linear" presStyleCnt="0">
        <dgm:presLayoutVars>
          <dgm:animLvl val="lvl"/>
          <dgm:resizeHandles val="exact"/>
        </dgm:presLayoutVars>
      </dgm:prSet>
      <dgm:spPr/>
    </dgm:pt>
    <dgm:pt modelId="{37EDCE1B-BC57-4358-80F8-0B7CD3640257}" type="pres">
      <dgm:prSet presAssocID="{27BF4281-A9CB-4747-ADA1-CEFBEDBC8D9F}" presName="parentText" presStyleLbl="node1" presStyleIdx="0" presStyleCnt="1" custScaleY="124334">
        <dgm:presLayoutVars>
          <dgm:chMax val="0"/>
          <dgm:bulletEnabled val="1"/>
        </dgm:presLayoutVars>
      </dgm:prSet>
      <dgm:spPr/>
    </dgm:pt>
  </dgm:ptLst>
  <dgm:cxnLst>
    <dgm:cxn modelId="{B6EAA094-5BC0-40E6-8F0E-18B94C99D7CE}" type="presOf" srcId="{27BF4281-A9CB-4747-ADA1-CEFBEDBC8D9F}" destId="{37EDCE1B-BC57-4358-80F8-0B7CD3640257}" srcOrd="0" destOrd="0" presId="urn:microsoft.com/office/officeart/2005/8/layout/vList2"/>
    <dgm:cxn modelId="{AFBED2CC-ABE8-43A5-B8D0-4AC47C040516}" srcId="{099C1A83-70C2-4691-BE51-A87EA1D9B9D6}" destId="{27BF4281-A9CB-4747-ADA1-CEFBEDBC8D9F}" srcOrd="0" destOrd="0" parTransId="{0F3B5880-E94D-4587-8DAE-7EFE6889F90C}" sibTransId="{DB55F4F1-9531-48B6-A387-66F36E75D14E}"/>
    <dgm:cxn modelId="{EFB3D7F8-D376-44FB-9DB1-1B0166431769}" type="presOf" srcId="{099C1A83-70C2-4691-BE51-A87EA1D9B9D6}" destId="{9728B095-39A4-4816-BDB8-D31D5C7D24BE}" srcOrd="0" destOrd="0" presId="urn:microsoft.com/office/officeart/2005/8/layout/vList2"/>
    <dgm:cxn modelId="{940F9BFB-6FA5-4D9C-A708-205E6D1D4721}" type="presParOf" srcId="{9728B095-39A4-4816-BDB8-D31D5C7D24BE}" destId="{37EDCE1B-BC57-4358-80F8-0B7CD36402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5A3AB9B-CBF3-4421-834C-6D4C1321D46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C7573F8-ED49-455E-B091-40FCBEA5C28A}">
      <dgm:prSet custT="1"/>
      <dgm:spPr/>
      <dgm:t>
        <a:bodyPr/>
        <a:lstStyle/>
        <a:p>
          <a:pPr rtl="0"/>
          <a:r>
            <a:rPr lang="ru-RU" sz="2400" b="0" dirty="0"/>
            <a:t>Чтобы поправить расшатанное здоровье Грига, супруги переехали в горную местность и построили виллу «</a:t>
          </a:r>
          <a:r>
            <a:rPr lang="ru-RU" sz="2400" b="0" dirty="0" err="1"/>
            <a:t>Тролльхауген</a:t>
          </a:r>
          <a:r>
            <a:rPr lang="ru-RU" sz="2400" b="0" dirty="0"/>
            <a:t>». В деревенской глуши, общаясь с рыбаками и лесорубами, гуляя по горам, композитор обрел покой.</a:t>
          </a:r>
        </a:p>
      </dgm:t>
    </dgm:pt>
    <dgm:pt modelId="{2F68FE1D-4C82-4E27-B03E-74B53799B8A8}" type="parTrans" cxnId="{7F3C962A-DFC4-4166-8720-7725DD8EC210}">
      <dgm:prSet/>
      <dgm:spPr/>
      <dgm:t>
        <a:bodyPr/>
        <a:lstStyle/>
        <a:p>
          <a:endParaRPr lang="ru-RU"/>
        </a:p>
      </dgm:t>
    </dgm:pt>
    <dgm:pt modelId="{2D99A6B0-A881-4DA4-87B5-03EF88CD7E4E}" type="sibTrans" cxnId="{7F3C962A-DFC4-4166-8720-7725DD8EC210}">
      <dgm:prSet/>
      <dgm:spPr/>
      <dgm:t>
        <a:bodyPr/>
        <a:lstStyle/>
        <a:p>
          <a:endParaRPr lang="ru-RU"/>
        </a:p>
      </dgm:t>
    </dgm:pt>
    <dgm:pt modelId="{26BE494C-2DA4-4E0B-B396-74C2013C429E}" type="pres">
      <dgm:prSet presAssocID="{85A3AB9B-CBF3-4421-834C-6D4C1321D464}" presName="linear" presStyleCnt="0">
        <dgm:presLayoutVars>
          <dgm:animLvl val="lvl"/>
          <dgm:resizeHandles val="exact"/>
        </dgm:presLayoutVars>
      </dgm:prSet>
      <dgm:spPr/>
    </dgm:pt>
    <dgm:pt modelId="{74B85B20-EB57-4588-BE13-32F0F347684B}" type="pres">
      <dgm:prSet presAssocID="{0C7573F8-ED49-455E-B091-40FCBEA5C28A}" presName="parentText" presStyleLbl="node1" presStyleIdx="0" presStyleCnt="1" custScaleY="117941">
        <dgm:presLayoutVars>
          <dgm:chMax val="0"/>
          <dgm:bulletEnabled val="1"/>
        </dgm:presLayoutVars>
      </dgm:prSet>
      <dgm:spPr/>
    </dgm:pt>
  </dgm:ptLst>
  <dgm:cxnLst>
    <dgm:cxn modelId="{7F3C962A-DFC4-4166-8720-7725DD8EC210}" srcId="{85A3AB9B-CBF3-4421-834C-6D4C1321D464}" destId="{0C7573F8-ED49-455E-B091-40FCBEA5C28A}" srcOrd="0" destOrd="0" parTransId="{2F68FE1D-4C82-4E27-B03E-74B53799B8A8}" sibTransId="{2D99A6B0-A881-4DA4-87B5-03EF88CD7E4E}"/>
    <dgm:cxn modelId="{B68BFB74-808A-4158-B02A-ACE537D505FD}" type="presOf" srcId="{0C7573F8-ED49-455E-B091-40FCBEA5C28A}" destId="{74B85B20-EB57-4588-BE13-32F0F347684B}" srcOrd="0" destOrd="0" presId="urn:microsoft.com/office/officeart/2005/8/layout/vList2"/>
    <dgm:cxn modelId="{0F674DC8-AE7F-43F2-81B8-9E4E6A246007}" type="presOf" srcId="{85A3AB9B-CBF3-4421-834C-6D4C1321D464}" destId="{26BE494C-2DA4-4E0B-B396-74C2013C429E}" srcOrd="0" destOrd="0" presId="urn:microsoft.com/office/officeart/2005/8/layout/vList2"/>
    <dgm:cxn modelId="{66C66F92-50DE-4CEB-9829-F25D73DFC0F9}" type="presParOf" srcId="{26BE494C-2DA4-4E0B-B396-74C2013C429E}" destId="{74B85B20-EB57-4588-BE13-32F0F34768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A82996-90CE-4A87-9078-04ED715D56F5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7478820-088C-4337-BB14-1DC3068448BC}">
      <dgm:prSet custT="1"/>
      <dgm:spPr/>
      <dgm:t>
        <a:bodyPr/>
        <a:lstStyle/>
        <a:p>
          <a:pPr algn="just" rtl="0"/>
          <a:r>
            <a:rPr lang="ru-RU" sz="2000" dirty="0"/>
            <a:t>Умер композитор в 1907 году в своем родном Бергене от туберкулеза. Смерть была неожиданной. Похоронили Грига на берегу </a:t>
          </a:r>
          <a:r>
            <a:rPr lang="ru-RU" sz="2000" dirty="0" err="1"/>
            <a:t>фьёрда</a:t>
          </a:r>
          <a:r>
            <a:rPr lang="ru-RU" sz="2000" dirty="0"/>
            <a:t>, недалеко от его виллы, на лоне любимой им норвежской природы.</a:t>
          </a:r>
          <a:br>
            <a:rPr lang="ru-RU" sz="2000" dirty="0"/>
          </a:br>
          <a:br>
            <a:rPr lang="ru-RU" sz="2000" dirty="0"/>
          </a:br>
          <a:endParaRPr lang="ru-RU" sz="2000" dirty="0"/>
        </a:p>
      </dgm:t>
    </dgm:pt>
    <dgm:pt modelId="{93BF95A4-6DCD-4A90-BD63-1146A9E08A18}" type="parTrans" cxnId="{29B63DCB-5836-4D2C-9C04-B5058031C043}">
      <dgm:prSet/>
      <dgm:spPr/>
      <dgm:t>
        <a:bodyPr/>
        <a:lstStyle/>
        <a:p>
          <a:endParaRPr lang="ru-RU"/>
        </a:p>
      </dgm:t>
    </dgm:pt>
    <dgm:pt modelId="{6BDAE98F-7FC9-453A-839D-2E2142C06AB0}" type="sibTrans" cxnId="{29B63DCB-5836-4D2C-9C04-B5058031C043}">
      <dgm:prSet/>
      <dgm:spPr/>
      <dgm:t>
        <a:bodyPr/>
        <a:lstStyle/>
        <a:p>
          <a:endParaRPr lang="ru-RU"/>
        </a:p>
      </dgm:t>
    </dgm:pt>
    <dgm:pt modelId="{217B14A5-60F9-4480-965A-409B8DB93509}" type="pres">
      <dgm:prSet presAssocID="{FCA82996-90CE-4A87-9078-04ED715D56F5}" presName="linear" presStyleCnt="0">
        <dgm:presLayoutVars>
          <dgm:animLvl val="lvl"/>
          <dgm:resizeHandles val="exact"/>
        </dgm:presLayoutVars>
      </dgm:prSet>
      <dgm:spPr/>
    </dgm:pt>
    <dgm:pt modelId="{619F9743-B460-40BD-A53B-0ED18FE61E2D}" type="pres">
      <dgm:prSet presAssocID="{47478820-088C-4337-BB14-1DC3068448BC}" presName="parentText" presStyleLbl="node1" presStyleIdx="0" presStyleCnt="1" custScaleY="144685" custLinFactNeighborY="6063">
        <dgm:presLayoutVars>
          <dgm:chMax val="0"/>
          <dgm:bulletEnabled val="1"/>
        </dgm:presLayoutVars>
      </dgm:prSet>
      <dgm:spPr/>
    </dgm:pt>
  </dgm:ptLst>
  <dgm:cxnLst>
    <dgm:cxn modelId="{50D18B33-0B22-4EA0-8BC4-C313DFA8B072}" type="presOf" srcId="{FCA82996-90CE-4A87-9078-04ED715D56F5}" destId="{217B14A5-60F9-4480-965A-409B8DB93509}" srcOrd="0" destOrd="0" presId="urn:microsoft.com/office/officeart/2005/8/layout/vList2"/>
    <dgm:cxn modelId="{29B63DCB-5836-4D2C-9C04-B5058031C043}" srcId="{FCA82996-90CE-4A87-9078-04ED715D56F5}" destId="{47478820-088C-4337-BB14-1DC3068448BC}" srcOrd="0" destOrd="0" parTransId="{93BF95A4-6DCD-4A90-BD63-1146A9E08A18}" sibTransId="{6BDAE98F-7FC9-453A-839D-2E2142C06AB0}"/>
    <dgm:cxn modelId="{B899BCD6-1CF7-4F4A-A848-070AB9E551A5}" type="presOf" srcId="{47478820-088C-4337-BB14-1DC3068448BC}" destId="{619F9743-B460-40BD-A53B-0ED18FE61E2D}" srcOrd="0" destOrd="0" presId="urn:microsoft.com/office/officeart/2005/8/layout/vList2"/>
    <dgm:cxn modelId="{804D030B-7EFE-45CE-AB42-D2DDD94054C0}" type="presParOf" srcId="{217B14A5-60F9-4480-965A-409B8DB93509}" destId="{619F9743-B460-40BD-A53B-0ED18FE61E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5588A6-FD5D-4A88-911F-29FF252B84B0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E253A657-E06A-4D44-B519-6DA06AEC70A0}">
      <dgm:prSet/>
      <dgm:spPr/>
      <dgm:t>
        <a:bodyPr/>
        <a:lstStyle/>
        <a:p>
          <a:pPr algn="just" rtl="0"/>
          <a:r>
            <a:rPr lang="ru-RU" dirty="0"/>
            <a:t>Эдвард Григ родился в городе Берген в 1843 году в состоятельной семье. Предки Грига переехали в Норвегию еще в 1770 году. Дед и отец композитора, а также мать были отличными музыкантами; самого Грига впервые посадили за инструмент в 4 года. </a:t>
          </a:r>
          <a:br>
            <a:rPr lang="ru-RU" dirty="0"/>
          </a:br>
          <a:endParaRPr lang="en-US" dirty="0"/>
        </a:p>
      </dgm:t>
    </dgm:pt>
    <dgm:pt modelId="{7F86C002-DCA1-4C70-AEE4-60D0A458D65D}" type="parTrans" cxnId="{5DDB60D0-34F3-484F-9A26-6A96F73239B6}">
      <dgm:prSet/>
      <dgm:spPr/>
      <dgm:t>
        <a:bodyPr/>
        <a:lstStyle/>
        <a:p>
          <a:endParaRPr lang="ru-RU"/>
        </a:p>
      </dgm:t>
    </dgm:pt>
    <dgm:pt modelId="{3129DCBA-5DB7-4AAC-BD2F-1867DE9C54AD}" type="sibTrans" cxnId="{5DDB60D0-34F3-484F-9A26-6A96F73239B6}">
      <dgm:prSet/>
      <dgm:spPr/>
      <dgm:t>
        <a:bodyPr/>
        <a:lstStyle/>
        <a:p>
          <a:endParaRPr lang="ru-RU"/>
        </a:p>
      </dgm:t>
    </dgm:pt>
    <dgm:pt modelId="{3E48E15D-CBFD-432F-B807-E6818D743546}" type="pres">
      <dgm:prSet presAssocID="{EF5588A6-FD5D-4A88-911F-29FF252B84B0}" presName="linear" presStyleCnt="0">
        <dgm:presLayoutVars>
          <dgm:animLvl val="lvl"/>
          <dgm:resizeHandles val="exact"/>
        </dgm:presLayoutVars>
      </dgm:prSet>
      <dgm:spPr/>
    </dgm:pt>
    <dgm:pt modelId="{83DF08FF-F266-4839-966B-812F8647D27E}" type="pres">
      <dgm:prSet presAssocID="{E253A657-E06A-4D44-B519-6DA06AEC70A0}" presName="parentText" presStyleLbl="node1" presStyleIdx="0" presStyleCnt="1" custScaleY="104264" custLinFactNeighborY="-4261">
        <dgm:presLayoutVars>
          <dgm:chMax val="0"/>
          <dgm:bulletEnabled val="1"/>
        </dgm:presLayoutVars>
      </dgm:prSet>
      <dgm:spPr/>
    </dgm:pt>
  </dgm:ptLst>
  <dgm:cxnLst>
    <dgm:cxn modelId="{1AB80F1E-3904-4970-82EF-8A00129B0D72}" type="presOf" srcId="{E253A657-E06A-4D44-B519-6DA06AEC70A0}" destId="{83DF08FF-F266-4839-966B-812F8647D27E}" srcOrd="0" destOrd="0" presId="urn:microsoft.com/office/officeart/2005/8/layout/vList2"/>
    <dgm:cxn modelId="{A1802451-6A32-4235-9EEE-5D5F89F5A108}" type="presOf" srcId="{EF5588A6-FD5D-4A88-911F-29FF252B84B0}" destId="{3E48E15D-CBFD-432F-B807-E6818D743546}" srcOrd="0" destOrd="0" presId="urn:microsoft.com/office/officeart/2005/8/layout/vList2"/>
    <dgm:cxn modelId="{5DDB60D0-34F3-484F-9A26-6A96F73239B6}" srcId="{EF5588A6-FD5D-4A88-911F-29FF252B84B0}" destId="{E253A657-E06A-4D44-B519-6DA06AEC70A0}" srcOrd="0" destOrd="0" parTransId="{7F86C002-DCA1-4C70-AEE4-60D0A458D65D}" sibTransId="{3129DCBA-5DB7-4AAC-BD2F-1867DE9C54AD}"/>
    <dgm:cxn modelId="{7BBA8F2B-1348-41A2-B326-2035F6FCA9B4}" type="presParOf" srcId="{3E48E15D-CBFD-432F-B807-E6818D743546}" destId="{83DF08FF-F266-4839-966B-812F8647D2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E43BC1-E301-4183-92F4-AE1BA5B14E0F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13FDD1A-D110-4A1D-B098-519761A4A753}">
      <dgm:prSet custT="1"/>
      <dgm:spPr/>
      <dgm:t>
        <a:bodyPr/>
        <a:lstStyle/>
        <a:p>
          <a:pPr algn="just" rtl="0"/>
          <a:r>
            <a:rPr lang="ru-RU" sz="4000" dirty="0"/>
            <a:t>Мальчика с самого детства приучали к музыке. Профессора считали его гением, обладателем высшего музыкального таланта.</a:t>
          </a:r>
          <a:endParaRPr lang="en-US" sz="4000" dirty="0"/>
        </a:p>
      </dgm:t>
    </dgm:pt>
    <dgm:pt modelId="{90F5BA35-6870-485B-B20E-A9795FE778E1}" type="parTrans" cxnId="{D27B2BBA-619C-4BEE-BEE6-1BCF45963EA2}">
      <dgm:prSet/>
      <dgm:spPr/>
      <dgm:t>
        <a:bodyPr/>
        <a:lstStyle/>
        <a:p>
          <a:endParaRPr lang="ru-RU"/>
        </a:p>
      </dgm:t>
    </dgm:pt>
    <dgm:pt modelId="{A7A622C3-C403-4655-BFA8-0A20825E72F1}" type="sibTrans" cxnId="{D27B2BBA-619C-4BEE-BEE6-1BCF45963EA2}">
      <dgm:prSet/>
      <dgm:spPr/>
      <dgm:t>
        <a:bodyPr/>
        <a:lstStyle/>
        <a:p>
          <a:endParaRPr lang="ru-RU"/>
        </a:p>
      </dgm:t>
    </dgm:pt>
    <dgm:pt modelId="{86CD92C5-E777-434A-9255-7DB47771C040}" type="pres">
      <dgm:prSet presAssocID="{45E43BC1-E301-4183-92F4-AE1BA5B14E0F}" presName="linear" presStyleCnt="0">
        <dgm:presLayoutVars>
          <dgm:animLvl val="lvl"/>
          <dgm:resizeHandles val="exact"/>
        </dgm:presLayoutVars>
      </dgm:prSet>
      <dgm:spPr/>
    </dgm:pt>
    <dgm:pt modelId="{B0EA9394-CDEA-4599-BD23-5E2C994A10F7}" type="pres">
      <dgm:prSet presAssocID="{D13FDD1A-D110-4A1D-B098-519761A4A75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D27B2BBA-619C-4BEE-BEE6-1BCF45963EA2}" srcId="{45E43BC1-E301-4183-92F4-AE1BA5B14E0F}" destId="{D13FDD1A-D110-4A1D-B098-519761A4A753}" srcOrd="0" destOrd="0" parTransId="{90F5BA35-6870-485B-B20E-A9795FE778E1}" sibTransId="{A7A622C3-C403-4655-BFA8-0A20825E72F1}"/>
    <dgm:cxn modelId="{61B438BD-D758-4B65-ADEF-016C5439018F}" type="presOf" srcId="{D13FDD1A-D110-4A1D-B098-519761A4A753}" destId="{B0EA9394-CDEA-4599-BD23-5E2C994A10F7}" srcOrd="0" destOrd="0" presId="urn:microsoft.com/office/officeart/2005/8/layout/vList2"/>
    <dgm:cxn modelId="{9E956FD6-A15B-43A1-AD6C-6BEFB053B5ED}" type="presOf" srcId="{45E43BC1-E301-4183-92F4-AE1BA5B14E0F}" destId="{86CD92C5-E777-434A-9255-7DB47771C040}" srcOrd="0" destOrd="0" presId="urn:microsoft.com/office/officeart/2005/8/layout/vList2"/>
    <dgm:cxn modelId="{413CD8EE-187D-4A52-AA3D-A61AD049C3DA}" type="presParOf" srcId="{86CD92C5-E777-434A-9255-7DB47771C040}" destId="{B0EA9394-CDEA-4599-BD23-5E2C994A10F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CDF0DA-E986-4B19-8F5C-864F6C2873C7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AA51061-FE59-444E-9222-05AF04688CF2}">
      <dgm:prSet/>
      <dgm:spPr/>
      <dgm:t>
        <a:bodyPr/>
        <a:lstStyle/>
        <a:p>
          <a:pPr algn="just" rtl="0"/>
          <a:r>
            <a:rPr lang="ru-RU" dirty="0"/>
            <a:t>Григ с детства слышал норвежские пастушеские наигрыши и любовь к ним, он пронес через всю жизнь. Григ страстно любил норвежскую природу, с 1885 года и до самой смерти </a:t>
          </a:r>
          <a:r>
            <a:rPr lang="ru-RU" dirty="0" err="1"/>
            <a:t>Трольхауген</a:t>
          </a:r>
          <a:r>
            <a:rPr lang="ru-RU" dirty="0"/>
            <a:t> («холм троллей», название, данное месту самим Григом) был основным местом жизни композитора.</a:t>
          </a:r>
        </a:p>
      </dgm:t>
    </dgm:pt>
    <dgm:pt modelId="{44AE9EE4-F3A4-46CE-8D76-405217B01E4B}" type="parTrans" cxnId="{1A4FCD64-7F58-4F49-B235-474F5E4CE02D}">
      <dgm:prSet/>
      <dgm:spPr/>
      <dgm:t>
        <a:bodyPr/>
        <a:lstStyle/>
        <a:p>
          <a:endParaRPr lang="ru-RU"/>
        </a:p>
      </dgm:t>
    </dgm:pt>
    <dgm:pt modelId="{640F668C-FE8B-4C98-8E15-10EFB840E6F3}" type="sibTrans" cxnId="{1A4FCD64-7F58-4F49-B235-474F5E4CE02D}">
      <dgm:prSet/>
      <dgm:spPr/>
      <dgm:t>
        <a:bodyPr/>
        <a:lstStyle/>
        <a:p>
          <a:endParaRPr lang="ru-RU"/>
        </a:p>
      </dgm:t>
    </dgm:pt>
    <dgm:pt modelId="{8C573397-BAE8-45EA-95D6-E6DD3904B087}" type="pres">
      <dgm:prSet presAssocID="{33CDF0DA-E986-4B19-8F5C-864F6C2873C7}" presName="linear" presStyleCnt="0">
        <dgm:presLayoutVars>
          <dgm:animLvl val="lvl"/>
          <dgm:resizeHandles val="exact"/>
        </dgm:presLayoutVars>
      </dgm:prSet>
      <dgm:spPr/>
    </dgm:pt>
    <dgm:pt modelId="{EDB51863-301A-437A-9F99-076D628CF82A}" type="pres">
      <dgm:prSet presAssocID="{7AA51061-FE59-444E-9222-05AF04688CF2}" presName="parentText" presStyleLbl="node1" presStyleIdx="0" presStyleCnt="1" custLinFactNeighborY="1615">
        <dgm:presLayoutVars>
          <dgm:chMax val="0"/>
          <dgm:bulletEnabled val="1"/>
        </dgm:presLayoutVars>
      </dgm:prSet>
      <dgm:spPr/>
    </dgm:pt>
  </dgm:ptLst>
  <dgm:cxnLst>
    <dgm:cxn modelId="{1A4FCD64-7F58-4F49-B235-474F5E4CE02D}" srcId="{33CDF0DA-E986-4B19-8F5C-864F6C2873C7}" destId="{7AA51061-FE59-444E-9222-05AF04688CF2}" srcOrd="0" destOrd="0" parTransId="{44AE9EE4-F3A4-46CE-8D76-405217B01E4B}" sibTransId="{640F668C-FE8B-4C98-8E15-10EFB840E6F3}"/>
    <dgm:cxn modelId="{047E3485-0CAC-46E9-82BC-CA3F4944A54F}" type="presOf" srcId="{33CDF0DA-E986-4B19-8F5C-864F6C2873C7}" destId="{8C573397-BAE8-45EA-95D6-E6DD3904B087}" srcOrd="0" destOrd="0" presId="urn:microsoft.com/office/officeart/2005/8/layout/vList2"/>
    <dgm:cxn modelId="{D528258B-C72C-4644-97C3-84E65806573A}" type="presOf" srcId="{7AA51061-FE59-444E-9222-05AF04688CF2}" destId="{EDB51863-301A-437A-9F99-076D628CF82A}" srcOrd="0" destOrd="0" presId="urn:microsoft.com/office/officeart/2005/8/layout/vList2"/>
    <dgm:cxn modelId="{BB8B164E-D8DE-4A7C-A20C-4B45D1BF3AF5}" type="presParOf" srcId="{8C573397-BAE8-45EA-95D6-E6DD3904B087}" destId="{EDB51863-301A-437A-9F99-076D628CF82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79160E-6691-42DD-B7F3-8930C4669F8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C3A1C87-F783-4DDD-92F9-609A37B080D0}">
      <dgm:prSet/>
      <dgm:spPr/>
      <dgm:t>
        <a:bodyPr/>
        <a:lstStyle/>
        <a:p>
          <a:pPr algn="just" rtl="0"/>
          <a:r>
            <a:rPr lang="ru-RU" dirty="0"/>
            <a:t>В студенческие годы творческая биография Эдварда Грига развивается: юный композитор сочинил 4 пьесы для фортепиано и столько же романсов. </a:t>
          </a:r>
        </a:p>
      </dgm:t>
    </dgm:pt>
    <dgm:pt modelId="{338241B8-EE17-4ADC-8DAC-4E29B6BCB22D}" type="parTrans" cxnId="{D91343F0-1CA0-481E-80C8-58E7A028B318}">
      <dgm:prSet/>
      <dgm:spPr/>
      <dgm:t>
        <a:bodyPr/>
        <a:lstStyle/>
        <a:p>
          <a:endParaRPr lang="ru-RU"/>
        </a:p>
      </dgm:t>
    </dgm:pt>
    <dgm:pt modelId="{B8EA09F2-1BB6-4AF1-A2D8-3DC3CCC4D8E1}" type="sibTrans" cxnId="{D91343F0-1CA0-481E-80C8-58E7A028B318}">
      <dgm:prSet/>
      <dgm:spPr/>
      <dgm:t>
        <a:bodyPr/>
        <a:lstStyle/>
        <a:p>
          <a:endParaRPr lang="ru-RU"/>
        </a:p>
      </dgm:t>
    </dgm:pt>
    <dgm:pt modelId="{DA533DBE-EBDE-41C5-AF5B-364812C40D2B}" type="pres">
      <dgm:prSet presAssocID="{AD79160E-6691-42DD-B7F3-8930C4669F88}" presName="linear" presStyleCnt="0">
        <dgm:presLayoutVars>
          <dgm:animLvl val="lvl"/>
          <dgm:resizeHandles val="exact"/>
        </dgm:presLayoutVars>
      </dgm:prSet>
      <dgm:spPr/>
    </dgm:pt>
    <dgm:pt modelId="{D3D43D16-7007-405F-9846-2281D1970AA5}" type="pres">
      <dgm:prSet presAssocID="{0C3A1C87-F783-4DDD-92F9-609A37B080D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7E85884-09AB-4929-9E3E-FADDAFCC4D02}" type="presOf" srcId="{AD79160E-6691-42DD-B7F3-8930C4669F88}" destId="{DA533DBE-EBDE-41C5-AF5B-364812C40D2B}" srcOrd="0" destOrd="0" presId="urn:microsoft.com/office/officeart/2005/8/layout/vList2"/>
    <dgm:cxn modelId="{20F908CF-FAF6-4EE0-A2DF-3C81A0105E6A}" type="presOf" srcId="{0C3A1C87-F783-4DDD-92F9-609A37B080D0}" destId="{D3D43D16-7007-405F-9846-2281D1970AA5}" srcOrd="0" destOrd="0" presId="urn:microsoft.com/office/officeart/2005/8/layout/vList2"/>
    <dgm:cxn modelId="{D91343F0-1CA0-481E-80C8-58E7A028B318}" srcId="{AD79160E-6691-42DD-B7F3-8930C4669F88}" destId="{0C3A1C87-F783-4DDD-92F9-609A37B080D0}" srcOrd="0" destOrd="0" parTransId="{338241B8-EE17-4ADC-8DAC-4E29B6BCB22D}" sibTransId="{B8EA09F2-1BB6-4AF1-A2D8-3DC3CCC4D8E1}"/>
    <dgm:cxn modelId="{DA660AD4-77AE-417D-8136-C8EE03CACC50}" type="presParOf" srcId="{DA533DBE-EBDE-41C5-AF5B-364812C40D2B}" destId="{D3D43D16-7007-405F-9846-2281D1970A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C40B40-3C65-4D52-9899-F668D1388E26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43AC2A3-65CE-438D-9F16-D978390DA75D}">
      <dgm:prSet/>
      <dgm:spPr/>
      <dgm:t>
        <a:bodyPr/>
        <a:lstStyle/>
        <a:p>
          <a:pPr algn="just" rtl="0"/>
          <a:r>
            <a:rPr lang="ru-RU" dirty="0"/>
            <a:t>Григ дал первый концерт в Швеции, но в стране не остался – отправился в родной Берген. Дома Эдвард заскучал: уровень музыкальной культуры города показался ему низким. </a:t>
          </a:r>
        </a:p>
      </dgm:t>
    </dgm:pt>
    <dgm:pt modelId="{E4AA170E-82BF-45DA-A699-B61D9087344B}" type="parTrans" cxnId="{7C03E04A-5F60-406B-90C5-707FB4AB1924}">
      <dgm:prSet/>
      <dgm:spPr/>
      <dgm:t>
        <a:bodyPr/>
        <a:lstStyle/>
        <a:p>
          <a:endParaRPr lang="ru-RU"/>
        </a:p>
      </dgm:t>
    </dgm:pt>
    <dgm:pt modelId="{2CD8D695-29B2-4DED-8720-86C349794E5D}" type="sibTrans" cxnId="{7C03E04A-5F60-406B-90C5-707FB4AB1924}">
      <dgm:prSet/>
      <dgm:spPr/>
      <dgm:t>
        <a:bodyPr/>
        <a:lstStyle/>
        <a:p>
          <a:endParaRPr lang="ru-RU"/>
        </a:p>
      </dgm:t>
    </dgm:pt>
    <dgm:pt modelId="{738A4F21-4A2B-40C7-824B-83978F46134F}" type="pres">
      <dgm:prSet presAssocID="{13C40B40-3C65-4D52-9899-F668D1388E26}" presName="linear" presStyleCnt="0">
        <dgm:presLayoutVars>
          <dgm:animLvl val="lvl"/>
          <dgm:resizeHandles val="exact"/>
        </dgm:presLayoutVars>
      </dgm:prSet>
      <dgm:spPr/>
    </dgm:pt>
    <dgm:pt modelId="{45F41907-DCF7-4A24-9DAC-44A39BD1DB62}" type="pres">
      <dgm:prSet presAssocID="{243AC2A3-65CE-438D-9F16-D978390DA75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C03E04A-5F60-406B-90C5-707FB4AB1924}" srcId="{13C40B40-3C65-4D52-9899-F668D1388E26}" destId="{243AC2A3-65CE-438D-9F16-D978390DA75D}" srcOrd="0" destOrd="0" parTransId="{E4AA170E-82BF-45DA-A699-B61D9087344B}" sibTransId="{2CD8D695-29B2-4DED-8720-86C349794E5D}"/>
    <dgm:cxn modelId="{BCC0CCB0-D866-4981-89FD-A02C8A0EBE3F}" type="presOf" srcId="{13C40B40-3C65-4D52-9899-F668D1388E26}" destId="{738A4F21-4A2B-40C7-824B-83978F46134F}" srcOrd="0" destOrd="0" presId="urn:microsoft.com/office/officeart/2005/8/layout/vList2"/>
    <dgm:cxn modelId="{24A634CE-4E44-4A8D-82E3-246C7B246E8E}" type="presOf" srcId="{243AC2A3-65CE-438D-9F16-D978390DA75D}" destId="{45F41907-DCF7-4A24-9DAC-44A39BD1DB62}" srcOrd="0" destOrd="0" presId="urn:microsoft.com/office/officeart/2005/8/layout/vList2"/>
    <dgm:cxn modelId="{12E02B1C-D34E-4DDA-BD06-619667E4A324}" type="presParOf" srcId="{738A4F21-4A2B-40C7-824B-83978F46134F}" destId="{45F41907-DCF7-4A24-9DAC-44A39BD1DB6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BA7D8A-CFE5-400F-8AD0-CA1DF24F9298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A16BAD1-EF27-4742-A7B3-A3971E9E3718}">
      <dgm:prSet/>
      <dgm:spPr/>
      <dgm:t>
        <a:bodyPr/>
        <a:lstStyle/>
        <a:p>
          <a:pPr algn="just" rtl="0"/>
          <a:r>
            <a:rPr lang="ru-RU" dirty="0"/>
            <a:t>Эдвард Григ поселился в Копенгагене. Здесь, в Скандинавии, в 1860 годах композитор сочинил 6 фортепианных пьес, объединив их в «Поэтические картинки». </a:t>
          </a:r>
        </a:p>
      </dgm:t>
    </dgm:pt>
    <dgm:pt modelId="{39E1B437-D559-44EC-8256-20E7F7FB103C}" type="parTrans" cxnId="{29B45329-0676-4C24-A005-4E2C55862B5D}">
      <dgm:prSet/>
      <dgm:spPr/>
      <dgm:t>
        <a:bodyPr/>
        <a:lstStyle/>
        <a:p>
          <a:endParaRPr lang="ru-RU"/>
        </a:p>
      </dgm:t>
    </dgm:pt>
    <dgm:pt modelId="{4E47B5E5-E8C4-418A-9476-9668037E757F}" type="sibTrans" cxnId="{29B45329-0676-4C24-A005-4E2C55862B5D}">
      <dgm:prSet/>
      <dgm:spPr/>
      <dgm:t>
        <a:bodyPr/>
        <a:lstStyle/>
        <a:p>
          <a:endParaRPr lang="ru-RU"/>
        </a:p>
      </dgm:t>
    </dgm:pt>
    <dgm:pt modelId="{D2A2D93A-C65F-4908-B8F1-39CE86FD2082}" type="pres">
      <dgm:prSet presAssocID="{B6BA7D8A-CFE5-400F-8AD0-CA1DF24F9298}" presName="linear" presStyleCnt="0">
        <dgm:presLayoutVars>
          <dgm:animLvl val="lvl"/>
          <dgm:resizeHandles val="exact"/>
        </dgm:presLayoutVars>
      </dgm:prSet>
      <dgm:spPr/>
    </dgm:pt>
    <dgm:pt modelId="{38673F8C-5FFD-4A53-998C-33012DC0435E}" type="pres">
      <dgm:prSet presAssocID="{6A16BAD1-EF27-4742-A7B3-A3971E9E3718}" presName="parentText" presStyleLbl="node1" presStyleIdx="0" presStyleCnt="1" custLinFactNeighborX="-314" custLinFactNeighborY="5855">
        <dgm:presLayoutVars>
          <dgm:chMax val="0"/>
          <dgm:bulletEnabled val="1"/>
        </dgm:presLayoutVars>
      </dgm:prSet>
      <dgm:spPr/>
    </dgm:pt>
  </dgm:ptLst>
  <dgm:cxnLst>
    <dgm:cxn modelId="{29B45329-0676-4C24-A005-4E2C55862B5D}" srcId="{B6BA7D8A-CFE5-400F-8AD0-CA1DF24F9298}" destId="{6A16BAD1-EF27-4742-A7B3-A3971E9E3718}" srcOrd="0" destOrd="0" parTransId="{39E1B437-D559-44EC-8256-20E7F7FB103C}" sibTransId="{4E47B5E5-E8C4-418A-9476-9668037E757F}"/>
    <dgm:cxn modelId="{3C40AE5C-2916-45D4-9ED6-4C9EA2A62D77}" type="presOf" srcId="{B6BA7D8A-CFE5-400F-8AD0-CA1DF24F9298}" destId="{D2A2D93A-C65F-4908-B8F1-39CE86FD2082}" srcOrd="0" destOrd="0" presId="urn:microsoft.com/office/officeart/2005/8/layout/vList2"/>
    <dgm:cxn modelId="{6CC50992-E712-4B64-9BE4-D644BE6DBCC4}" type="presOf" srcId="{6A16BAD1-EF27-4742-A7B3-A3971E9E3718}" destId="{38673F8C-5FFD-4A53-998C-33012DC0435E}" srcOrd="0" destOrd="0" presId="urn:microsoft.com/office/officeart/2005/8/layout/vList2"/>
    <dgm:cxn modelId="{FBF76249-C9B0-497E-8182-71969F70206F}" type="presParOf" srcId="{D2A2D93A-C65F-4908-B8F1-39CE86FD2082}" destId="{38673F8C-5FFD-4A53-998C-33012DC043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C88FA53-4C1C-4036-B5D9-E2AD6D017912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8EFD2B-4B02-4843-9DE1-A465ED7E8738}">
      <dgm:prSet/>
      <dgm:spPr/>
      <dgm:t>
        <a:bodyPr/>
        <a:lstStyle/>
        <a:p>
          <a:pPr rtl="0"/>
          <a:r>
            <a:rPr lang="ru-RU" b="1" dirty="0"/>
            <a:t>Сюита - </a:t>
          </a:r>
          <a:r>
            <a:rPr lang="ru-RU" dirty="0"/>
            <a:t>музыкальное произведение из нескольких самостоятельных частей, объединённых общим художественным замыслом.</a:t>
          </a:r>
          <a:endParaRPr lang="ru-RU" b="1" dirty="0"/>
        </a:p>
      </dgm:t>
    </dgm:pt>
    <dgm:pt modelId="{AF6A8FE3-01EB-4EF9-BB4A-65E7B8C773E1}" type="parTrans" cxnId="{80B0258C-6A68-44FC-A2B9-CDF94AF3E59C}">
      <dgm:prSet/>
      <dgm:spPr/>
      <dgm:t>
        <a:bodyPr/>
        <a:lstStyle/>
        <a:p>
          <a:endParaRPr lang="ru-RU"/>
        </a:p>
      </dgm:t>
    </dgm:pt>
    <dgm:pt modelId="{2DF74BB8-8A5A-4013-B716-B1B735B07DBA}" type="sibTrans" cxnId="{80B0258C-6A68-44FC-A2B9-CDF94AF3E59C}">
      <dgm:prSet/>
      <dgm:spPr/>
      <dgm:t>
        <a:bodyPr/>
        <a:lstStyle/>
        <a:p>
          <a:endParaRPr lang="ru-RU"/>
        </a:p>
      </dgm:t>
    </dgm:pt>
    <dgm:pt modelId="{1E6715B2-5617-49F2-A7F6-DB35221C6584}" type="pres">
      <dgm:prSet presAssocID="{CC88FA53-4C1C-4036-B5D9-E2AD6D017912}" presName="linear" presStyleCnt="0">
        <dgm:presLayoutVars>
          <dgm:animLvl val="lvl"/>
          <dgm:resizeHandles val="exact"/>
        </dgm:presLayoutVars>
      </dgm:prSet>
      <dgm:spPr/>
    </dgm:pt>
    <dgm:pt modelId="{A426F090-0FBA-4076-9AE5-FC06B00693AF}" type="pres">
      <dgm:prSet presAssocID="{8A8EFD2B-4B02-4843-9DE1-A465ED7E8738}" presName="parentText" presStyleLbl="node1" presStyleIdx="0" presStyleCnt="1" custLinFactY="-203" custLinFactNeighborX="-741" custLinFactNeighborY="-100000">
        <dgm:presLayoutVars>
          <dgm:chMax val="0"/>
          <dgm:bulletEnabled val="1"/>
        </dgm:presLayoutVars>
      </dgm:prSet>
      <dgm:spPr/>
    </dgm:pt>
  </dgm:ptLst>
  <dgm:cxnLst>
    <dgm:cxn modelId="{4182840D-559A-4D9F-A55C-1947AA0C9791}" type="presOf" srcId="{CC88FA53-4C1C-4036-B5D9-E2AD6D017912}" destId="{1E6715B2-5617-49F2-A7F6-DB35221C6584}" srcOrd="0" destOrd="0" presId="urn:microsoft.com/office/officeart/2005/8/layout/vList2"/>
    <dgm:cxn modelId="{DC84EC63-68A0-442D-AF5B-F5D72F1BDCDC}" type="presOf" srcId="{8A8EFD2B-4B02-4843-9DE1-A465ED7E8738}" destId="{A426F090-0FBA-4076-9AE5-FC06B00693AF}" srcOrd="0" destOrd="0" presId="urn:microsoft.com/office/officeart/2005/8/layout/vList2"/>
    <dgm:cxn modelId="{80B0258C-6A68-44FC-A2B9-CDF94AF3E59C}" srcId="{CC88FA53-4C1C-4036-B5D9-E2AD6D017912}" destId="{8A8EFD2B-4B02-4843-9DE1-A465ED7E8738}" srcOrd="0" destOrd="0" parTransId="{AF6A8FE3-01EB-4EF9-BB4A-65E7B8C773E1}" sibTransId="{2DF74BB8-8A5A-4013-B716-B1B735B07DBA}"/>
    <dgm:cxn modelId="{0E048652-9161-45EC-B162-ED5D1BF8FC33}" type="presParOf" srcId="{1E6715B2-5617-49F2-A7F6-DB35221C6584}" destId="{A426F090-0FBA-4076-9AE5-FC06B00693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F7B9D0D-FF8A-4DC5-9FBE-09F59DC4F53F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E5FC83C3-1C44-4A64-860E-A08F65F8F042}">
      <dgm:prSet/>
      <dgm:spPr/>
      <dgm:t>
        <a:bodyPr/>
        <a:lstStyle/>
        <a:p>
          <a:pPr rtl="0"/>
          <a:r>
            <a:rPr lang="ru-RU" dirty="0"/>
            <a:t>1. Утро</a:t>
          </a:r>
        </a:p>
      </dgm:t>
    </dgm:pt>
    <dgm:pt modelId="{AE235E3C-776B-4729-A7E5-FB9F2E3B5C7A}" type="parTrans" cxnId="{6D96DE3C-7610-4FD6-967F-84D62AC4471C}">
      <dgm:prSet/>
      <dgm:spPr/>
      <dgm:t>
        <a:bodyPr/>
        <a:lstStyle/>
        <a:p>
          <a:endParaRPr lang="ru-RU"/>
        </a:p>
      </dgm:t>
    </dgm:pt>
    <dgm:pt modelId="{91105E47-54AB-4781-B8B0-0ED798069D34}" type="sibTrans" cxnId="{6D96DE3C-7610-4FD6-967F-84D62AC4471C}">
      <dgm:prSet/>
      <dgm:spPr/>
      <dgm:t>
        <a:bodyPr/>
        <a:lstStyle/>
        <a:p>
          <a:endParaRPr lang="ru-RU"/>
        </a:p>
      </dgm:t>
    </dgm:pt>
    <dgm:pt modelId="{F4D2EB46-09A8-485F-B67C-2335E514AE50}">
      <dgm:prSet/>
      <dgm:spPr/>
      <dgm:t>
        <a:bodyPr/>
        <a:lstStyle/>
        <a:p>
          <a:pPr rtl="0"/>
          <a:r>
            <a:rPr lang="ru-RU" dirty="0"/>
            <a:t>2. Смерть </a:t>
          </a:r>
          <a:r>
            <a:rPr lang="ru-RU" dirty="0" err="1"/>
            <a:t>Озе</a:t>
          </a:r>
          <a:endParaRPr lang="ru-RU" dirty="0"/>
        </a:p>
      </dgm:t>
    </dgm:pt>
    <dgm:pt modelId="{F6FFC15C-EF0F-4B54-8D6C-E9827A44E6B7}" type="parTrans" cxnId="{13945524-3CFE-47D5-8475-EAFDA25D0D6F}">
      <dgm:prSet/>
      <dgm:spPr/>
      <dgm:t>
        <a:bodyPr/>
        <a:lstStyle/>
        <a:p>
          <a:endParaRPr lang="ru-RU"/>
        </a:p>
      </dgm:t>
    </dgm:pt>
    <dgm:pt modelId="{1F331BA3-6259-4F83-89F6-5A84670633B9}" type="sibTrans" cxnId="{13945524-3CFE-47D5-8475-EAFDA25D0D6F}">
      <dgm:prSet/>
      <dgm:spPr/>
      <dgm:t>
        <a:bodyPr/>
        <a:lstStyle/>
        <a:p>
          <a:endParaRPr lang="ru-RU"/>
        </a:p>
      </dgm:t>
    </dgm:pt>
    <dgm:pt modelId="{3A0D201D-4BBB-4A63-8E4E-EA2EB75F7304}">
      <dgm:prSet/>
      <dgm:spPr/>
      <dgm:t>
        <a:bodyPr/>
        <a:lstStyle/>
        <a:p>
          <a:pPr rtl="0"/>
          <a:r>
            <a:rPr lang="ru-RU" dirty="0"/>
            <a:t>3. Танец </a:t>
          </a:r>
          <a:r>
            <a:rPr lang="ru-RU" dirty="0" err="1"/>
            <a:t>Анитры</a:t>
          </a:r>
          <a:endParaRPr lang="ru-RU" dirty="0"/>
        </a:p>
      </dgm:t>
    </dgm:pt>
    <dgm:pt modelId="{9AFFA83D-C35F-4D27-AEA4-D8D1304A0D22}" type="parTrans" cxnId="{6E8BEBBA-D33C-4BC4-A1A9-8B41A89F97BE}">
      <dgm:prSet/>
      <dgm:spPr/>
      <dgm:t>
        <a:bodyPr/>
        <a:lstStyle/>
        <a:p>
          <a:endParaRPr lang="ru-RU"/>
        </a:p>
      </dgm:t>
    </dgm:pt>
    <dgm:pt modelId="{3D83814A-AFB3-4357-92EF-B4FFDF961C7B}" type="sibTrans" cxnId="{6E8BEBBA-D33C-4BC4-A1A9-8B41A89F97BE}">
      <dgm:prSet/>
      <dgm:spPr/>
      <dgm:t>
        <a:bodyPr/>
        <a:lstStyle/>
        <a:p>
          <a:endParaRPr lang="ru-RU"/>
        </a:p>
      </dgm:t>
    </dgm:pt>
    <dgm:pt modelId="{6533CCFC-D55E-4C6D-8FAC-2240DD534B4F}">
      <dgm:prSet/>
      <dgm:spPr/>
      <dgm:t>
        <a:bodyPr/>
        <a:lstStyle/>
        <a:p>
          <a:pPr rtl="0"/>
          <a:r>
            <a:rPr lang="ru-RU" dirty="0"/>
            <a:t>4. В пещере горного короля</a:t>
          </a:r>
        </a:p>
      </dgm:t>
    </dgm:pt>
    <dgm:pt modelId="{4FF16D7C-48AD-40E9-8280-07E23F0DE08A}" type="parTrans" cxnId="{C2182734-A744-4B36-AD40-9DD5E72B2899}">
      <dgm:prSet/>
      <dgm:spPr/>
      <dgm:t>
        <a:bodyPr/>
        <a:lstStyle/>
        <a:p>
          <a:endParaRPr lang="ru-RU"/>
        </a:p>
      </dgm:t>
    </dgm:pt>
    <dgm:pt modelId="{1AC2F7BA-54B6-4867-A892-D4243AFCB882}" type="sibTrans" cxnId="{C2182734-A744-4B36-AD40-9DD5E72B2899}">
      <dgm:prSet/>
      <dgm:spPr/>
      <dgm:t>
        <a:bodyPr/>
        <a:lstStyle/>
        <a:p>
          <a:endParaRPr lang="ru-RU"/>
        </a:p>
      </dgm:t>
    </dgm:pt>
    <dgm:pt modelId="{67AC387B-7E47-431D-AD97-36CEBDB5F3CE}">
      <dgm:prSet/>
      <dgm:spPr/>
      <dgm:t>
        <a:bodyPr/>
        <a:lstStyle/>
        <a:p>
          <a:pPr rtl="0"/>
          <a:r>
            <a:rPr lang="ru-RU" dirty="0"/>
            <a:t>3. Возвращение Пера </a:t>
          </a:r>
          <a:r>
            <a:rPr lang="ru-RU" dirty="0" err="1"/>
            <a:t>Гюнта</a:t>
          </a:r>
          <a:endParaRPr lang="ru-RU" dirty="0"/>
        </a:p>
      </dgm:t>
    </dgm:pt>
    <dgm:pt modelId="{A22078BF-6C06-42BE-8683-93C26946FBC2}" type="parTrans" cxnId="{0AECBEAB-BB81-4890-B1F4-5AB03B4C3D62}">
      <dgm:prSet/>
      <dgm:spPr/>
      <dgm:t>
        <a:bodyPr/>
        <a:lstStyle/>
        <a:p>
          <a:endParaRPr lang="ru-RU"/>
        </a:p>
      </dgm:t>
    </dgm:pt>
    <dgm:pt modelId="{CBCA1B34-B4E6-40D5-B6BA-28EE138BF2D1}" type="sibTrans" cxnId="{0AECBEAB-BB81-4890-B1F4-5AB03B4C3D62}">
      <dgm:prSet/>
      <dgm:spPr/>
      <dgm:t>
        <a:bodyPr/>
        <a:lstStyle/>
        <a:p>
          <a:endParaRPr lang="ru-RU"/>
        </a:p>
      </dgm:t>
    </dgm:pt>
    <dgm:pt modelId="{1C061EE9-5A05-47D5-B47A-DD4E314385B6}">
      <dgm:prSet/>
      <dgm:spPr/>
      <dgm:t>
        <a:bodyPr/>
        <a:lstStyle/>
        <a:p>
          <a:pPr rtl="0"/>
          <a:r>
            <a:rPr lang="ru-RU" dirty="0"/>
            <a:t>4. Песня </a:t>
          </a:r>
          <a:r>
            <a:rPr lang="ru-RU" dirty="0" err="1"/>
            <a:t>Сольвейг</a:t>
          </a:r>
          <a:endParaRPr lang="ru-RU" dirty="0"/>
        </a:p>
      </dgm:t>
    </dgm:pt>
    <dgm:pt modelId="{E74652BF-B03D-44C0-B450-95D0F0928757}" type="parTrans" cxnId="{0A1313FC-1F70-4724-8A3F-1DAFEDAC1862}">
      <dgm:prSet/>
      <dgm:spPr/>
      <dgm:t>
        <a:bodyPr/>
        <a:lstStyle/>
        <a:p>
          <a:endParaRPr lang="ru-RU"/>
        </a:p>
      </dgm:t>
    </dgm:pt>
    <dgm:pt modelId="{A3CA00B3-0370-46A2-AE0E-12E9B324657E}" type="sibTrans" cxnId="{0A1313FC-1F70-4724-8A3F-1DAFEDAC1862}">
      <dgm:prSet/>
      <dgm:spPr/>
      <dgm:t>
        <a:bodyPr/>
        <a:lstStyle/>
        <a:p>
          <a:endParaRPr lang="ru-RU"/>
        </a:p>
      </dgm:t>
    </dgm:pt>
    <dgm:pt modelId="{9DFAC6EC-0D4B-4520-8F99-5BCA398587A1}" type="pres">
      <dgm:prSet presAssocID="{3F7B9D0D-FF8A-4DC5-9FBE-09F59DC4F53F}" presName="linear" presStyleCnt="0">
        <dgm:presLayoutVars>
          <dgm:animLvl val="lvl"/>
          <dgm:resizeHandles val="exact"/>
        </dgm:presLayoutVars>
      </dgm:prSet>
      <dgm:spPr/>
    </dgm:pt>
    <dgm:pt modelId="{45E4C473-881E-477E-99D1-3ABCF8EAAC7F}" type="pres">
      <dgm:prSet presAssocID="{E5FC83C3-1C44-4A64-860E-A08F65F8F042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A47118B0-4907-436C-9A49-92F8ABC7CF8D}" type="pres">
      <dgm:prSet presAssocID="{91105E47-54AB-4781-B8B0-0ED798069D34}" presName="spacer" presStyleCnt="0"/>
      <dgm:spPr/>
    </dgm:pt>
    <dgm:pt modelId="{CD15667F-7D30-4F44-86BE-81AECB5118BB}" type="pres">
      <dgm:prSet presAssocID="{F4D2EB46-09A8-485F-B67C-2335E514AE50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1B782FFD-9A87-4749-A44B-57079FBA48AE}" type="pres">
      <dgm:prSet presAssocID="{1F331BA3-6259-4F83-89F6-5A84670633B9}" presName="spacer" presStyleCnt="0"/>
      <dgm:spPr/>
    </dgm:pt>
    <dgm:pt modelId="{9DF6FC90-0623-40EB-9B2A-6EC55B139B8E}" type="pres">
      <dgm:prSet presAssocID="{3A0D201D-4BBB-4A63-8E4E-EA2EB75F730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B4370D90-FFE3-464C-BA5C-0C5571D8FABE}" type="pres">
      <dgm:prSet presAssocID="{3D83814A-AFB3-4357-92EF-B4FFDF961C7B}" presName="spacer" presStyleCnt="0"/>
      <dgm:spPr/>
    </dgm:pt>
    <dgm:pt modelId="{F3C53972-6F72-4708-9ECB-D097EA89F947}" type="pres">
      <dgm:prSet presAssocID="{6533CCFC-D55E-4C6D-8FAC-2240DD534B4F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A262A888-AB2B-472C-AD38-9C06D0977678}" type="pres">
      <dgm:prSet presAssocID="{1AC2F7BA-54B6-4867-A892-D4243AFCB882}" presName="spacer" presStyleCnt="0"/>
      <dgm:spPr/>
    </dgm:pt>
    <dgm:pt modelId="{4F2614A2-8367-4126-8DB9-AC78A3E5598A}" type="pres">
      <dgm:prSet presAssocID="{67AC387B-7E47-431D-AD97-36CEBDB5F3C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0D12A07E-A5F5-492B-9E00-47F64FB5DFC4}" type="pres">
      <dgm:prSet presAssocID="{CBCA1B34-B4E6-40D5-B6BA-28EE138BF2D1}" presName="spacer" presStyleCnt="0"/>
      <dgm:spPr/>
    </dgm:pt>
    <dgm:pt modelId="{89231E1B-F5ED-432C-A5F3-95F5259E5B59}" type="pres">
      <dgm:prSet presAssocID="{1C061EE9-5A05-47D5-B47A-DD4E314385B6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FBD6970C-1F1F-4DD1-A99C-EC6BA4483612}" type="presOf" srcId="{3A0D201D-4BBB-4A63-8E4E-EA2EB75F7304}" destId="{9DF6FC90-0623-40EB-9B2A-6EC55B139B8E}" srcOrd="0" destOrd="0" presId="urn:microsoft.com/office/officeart/2005/8/layout/vList2"/>
    <dgm:cxn modelId="{45624B1F-E5D6-47C3-9D6F-11598D1D0027}" type="presOf" srcId="{3F7B9D0D-FF8A-4DC5-9FBE-09F59DC4F53F}" destId="{9DFAC6EC-0D4B-4520-8F99-5BCA398587A1}" srcOrd="0" destOrd="0" presId="urn:microsoft.com/office/officeart/2005/8/layout/vList2"/>
    <dgm:cxn modelId="{13945524-3CFE-47D5-8475-EAFDA25D0D6F}" srcId="{3F7B9D0D-FF8A-4DC5-9FBE-09F59DC4F53F}" destId="{F4D2EB46-09A8-485F-B67C-2335E514AE50}" srcOrd="1" destOrd="0" parTransId="{F6FFC15C-EF0F-4B54-8D6C-E9827A44E6B7}" sibTransId="{1F331BA3-6259-4F83-89F6-5A84670633B9}"/>
    <dgm:cxn modelId="{C2182734-A744-4B36-AD40-9DD5E72B2899}" srcId="{3F7B9D0D-FF8A-4DC5-9FBE-09F59DC4F53F}" destId="{6533CCFC-D55E-4C6D-8FAC-2240DD534B4F}" srcOrd="3" destOrd="0" parTransId="{4FF16D7C-48AD-40E9-8280-07E23F0DE08A}" sibTransId="{1AC2F7BA-54B6-4867-A892-D4243AFCB882}"/>
    <dgm:cxn modelId="{6D96DE3C-7610-4FD6-967F-84D62AC4471C}" srcId="{3F7B9D0D-FF8A-4DC5-9FBE-09F59DC4F53F}" destId="{E5FC83C3-1C44-4A64-860E-A08F65F8F042}" srcOrd="0" destOrd="0" parTransId="{AE235E3C-776B-4729-A7E5-FB9F2E3B5C7A}" sibTransId="{91105E47-54AB-4781-B8B0-0ED798069D34}"/>
    <dgm:cxn modelId="{C76904A2-30D9-4799-B541-92AB3D479CED}" type="presOf" srcId="{E5FC83C3-1C44-4A64-860E-A08F65F8F042}" destId="{45E4C473-881E-477E-99D1-3ABCF8EAAC7F}" srcOrd="0" destOrd="0" presId="urn:microsoft.com/office/officeart/2005/8/layout/vList2"/>
    <dgm:cxn modelId="{6C7F03A7-214A-4B1A-974F-A8CA50C71C5C}" type="presOf" srcId="{F4D2EB46-09A8-485F-B67C-2335E514AE50}" destId="{CD15667F-7D30-4F44-86BE-81AECB5118BB}" srcOrd="0" destOrd="0" presId="urn:microsoft.com/office/officeart/2005/8/layout/vList2"/>
    <dgm:cxn modelId="{0AECBEAB-BB81-4890-B1F4-5AB03B4C3D62}" srcId="{3F7B9D0D-FF8A-4DC5-9FBE-09F59DC4F53F}" destId="{67AC387B-7E47-431D-AD97-36CEBDB5F3CE}" srcOrd="4" destOrd="0" parTransId="{A22078BF-6C06-42BE-8683-93C26946FBC2}" sibTransId="{CBCA1B34-B4E6-40D5-B6BA-28EE138BF2D1}"/>
    <dgm:cxn modelId="{176422AD-F827-4231-8C39-A3B38763B636}" type="presOf" srcId="{1C061EE9-5A05-47D5-B47A-DD4E314385B6}" destId="{89231E1B-F5ED-432C-A5F3-95F5259E5B59}" srcOrd="0" destOrd="0" presId="urn:microsoft.com/office/officeart/2005/8/layout/vList2"/>
    <dgm:cxn modelId="{6E8BEBBA-D33C-4BC4-A1A9-8B41A89F97BE}" srcId="{3F7B9D0D-FF8A-4DC5-9FBE-09F59DC4F53F}" destId="{3A0D201D-4BBB-4A63-8E4E-EA2EB75F7304}" srcOrd="2" destOrd="0" parTransId="{9AFFA83D-C35F-4D27-AEA4-D8D1304A0D22}" sibTransId="{3D83814A-AFB3-4357-92EF-B4FFDF961C7B}"/>
    <dgm:cxn modelId="{74770AC6-175F-4B11-8388-B79B872A0B9E}" type="presOf" srcId="{67AC387B-7E47-431D-AD97-36CEBDB5F3CE}" destId="{4F2614A2-8367-4126-8DB9-AC78A3E5598A}" srcOrd="0" destOrd="0" presId="urn:microsoft.com/office/officeart/2005/8/layout/vList2"/>
    <dgm:cxn modelId="{EA48BFE0-361C-4A7B-8836-96EC885720F5}" type="presOf" srcId="{6533CCFC-D55E-4C6D-8FAC-2240DD534B4F}" destId="{F3C53972-6F72-4708-9ECB-D097EA89F947}" srcOrd="0" destOrd="0" presId="urn:microsoft.com/office/officeart/2005/8/layout/vList2"/>
    <dgm:cxn modelId="{0A1313FC-1F70-4724-8A3F-1DAFEDAC1862}" srcId="{3F7B9D0D-FF8A-4DC5-9FBE-09F59DC4F53F}" destId="{1C061EE9-5A05-47D5-B47A-DD4E314385B6}" srcOrd="5" destOrd="0" parTransId="{E74652BF-B03D-44C0-B450-95D0F0928757}" sibTransId="{A3CA00B3-0370-46A2-AE0E-12E9B324657E}"/>
    <dgm:cxn modelId="{1D9AFF52-53AF-42BB-A947-AC2EB2DEA5EB}" type="presParOf" srcId="{9DFAC6EC-0D4B-4520-8F99-5BCA398587A1}" destId="{45E4C473-881E-477E-99D1-3ABCF8EAAC7F}" srcOrd="0" destOrd="0" presId="urn:microsoft.com/office/officeart/2005/8/layout/vList2"/>
    <dgm:cxn modelId="{AC775AEF-C88B-49B3-825E-5B4EFE6D4029}" type="presParOf" srcId="{9DFAC6EC-0D4B-4520-8F99-5BCA398587A1}" destId="{A47118B0-4907-436C-9A49-92F8ABC7CF8D}" srcOrd="1" destOrd="0" presId="urn:microsoft.com/office/officeart/2005/8/layout/vList2"/>
    <dgm:cxn modelId="{2EEC735F-BA2F-414D-A1B9-9899108E993B}" type="presParOf" srcId="{9DFAC6EC-0D4B-4520-8F99-5BCA398587A1}" destId="{CD15667F-7D30-4F44-86BE-81AECB5118BB}" srcOrd="2" destOrd="0" presId="urn:microsoft.com/office/officeart/2005/8/layout/vList2"/>
    <dgm:cxn modelId="{A152FBDE-C6ED-4DA8-AF21-2735337DB8EA}" type="presParOf" srcId="{9DFAC6EC-0D4B-4520-8F99-5BCA398587A1}" destId="{1B782FFD-9A87-4749-A44B-57079FBA48AE}" srcOrd="3" destOrd="0" presId="urn:microsoft.com/office/officeart/2005/8/layout/vList2"/>
    <dgm:cxn modelId="{AE87D9B9-2A11-4566-8C89-EC36216EE938}" type="presParOf" srcId="{9DFAC6EC-0D4B-4520-8F99-5BCA398587A1}" destId="{9DF6FC90-0623-40EB-9B2A-6EC55B139B8E}" srcOrd="4" destOrd="0" presId="urn:microsoft.com/office/officeart/2005/8/layout/vList2"/>
    <dgm:cxn modelId="{E223F4F2-74F3-42F7-A8A2-A435D5CE96C8}" type="presParOf" srcId="{9DFAC6EC-0D4B-4520-8F99-5BCA398587A1}" destId="{B4370D90-FFE3-464C-BA5C-0C5571D8FABE}" srcOrd="5" destOrd="0" presId="urn:microsoft.com/office/officeart/2005/8/layout/vList2"/>
    <dgm:cxn modelId="{84631B7D-8848-4B6A-905E-EA0F272EF4C2}" type="presParOf" srcId="{9DFAC6EC-0D4B-4520-8F99-5BCA398587A1}" destId="{F3C53972-6F72-4708-9ECB-D097EA89F947}" srcOrd="6" destOrd="0" presId="urn:microsoft.com/office/officeart/2005/8/layout/vList2"/>
    <dgm:cxn modelId="{440400FF-B4FA-4001-9E41-067F4C7CF131}" type="presParOf" srcId="{9DFAC6EC-0D4B-4520-8F99-5BCA398587A1}" destId="{A262A888-AB2B-472C-AD38-9C06D0977678}" srcOrd="7" destOrd="0" presId="urn:microsoft.com/office/officeart/2005/8/layout/vList2"/>
    <dgm:cxn modelId="{2F66A416-1236-4499-9651-27E66CA9EA55}" type="presParOf" srcId="{9DFAC6EC-0D4B-4520-8F99-5BCA398587A1}" destId="{4F2614A2-8367-4126-8DB9-AC78A3E5598A}" srcOrd="8" destOrd="0" presId="urn:microsoft.com/office/officeart/2005/8/layout/vList2"/>
    <dgm:cxn modelId="{DA26948B-E1D7-4111-BB2C-5D94214D874C}" type="presParOf" srcId="{9DFAC6EC-0D4B-4520-8F99-5BCA398587A1}" destId="{0D12A07E-A5F5-492B-9E00-47F64FB5DFC4}" srcOrd="9" destOrd="0" presId="urn:microsoft.com/office/officeart/2005/8/layout/vList2"/>
    <dgm:cxn modelId="{0BF561B7-5206-468F-B487-6AD5271BAF8A}" type="presParOf" srcId="{9DFAC6EC-0D4B-4520-8F99-5BCA398587A1}" destId="{89231E1B-F5ED-432C-A5F3-95F5259E5B5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FAFBA-4607-458A-B733-B5FEB5CA7692}">
      <dsp:nvSpPr>
        <dsp:cNvPr id="0" name=""/>
        <dsp:cNvSpPr/>
      </dsp:nvSpPr>
      <dsp:spPr>
        <a:xfrm>
          <a:off x="0" y="0"/>
          <a:ext cx="6477000" cy="12376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just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000" b="1" kern="1200" dirty="0"/>
            <a:t>Эдвард Григ</a:t>
          </a:r>
          <a:endParaRPr lang="en-US" sz="6000" b="1" kern="1200" dirty="0"/>
        </a:p>
      </dsp:txBody>
      <dsp:txXfrm>
        <a:off x="60419" y="60419"/>
        <a:ext cx="6356162" cy="11168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77620-CF5B-4ACE-9E5D-0B3885A61355}">
      <dsp:nvSpPr>
        <dsp:cNvPr id="0" name=""/>
        <dsp:cNvSpPr/>
      </dsp:nvSpPr>
      <dsp:spPr>
        <a:xfrm>
          <a:off x="0" y="693121"/>
          <a:ext cx="7139136" cy="140424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Музыкальная пьеса - </a:t>
          </a:r>
          <a:r>
            <a:rPr lang="ru-RU" sz="2400" kern="1200" dirty="0"/>
            <a:t>законченное   сольное  или  ансамблевое  музыкальное произведение небольшого размера.</a:t>
          </a:r>
        </a:p>
      </dsp:txBody>
      <dsp:txXfrm>
        <a:off x="68549" y="761670"/>
        <a:ext cx="7002038" cy="1267143"/>
      </dsp:txXfrm>
    </dsp:sp>
    <dsp:sp modelId="{C63666B9-2EAE-4530-A7FF-43E1A2E58821}">
      <dsp:nvSpPr>
        <dsp:cNvPr id="0" name=""/>
        <dsp:cNvSpPr/>
      </dsp:nvSpPr>
      <dsp:spPr>
        <a:xfrm>
          <a:off x="0" y="2324625"/>
          <a:ext cx="7139136" cy="55228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1. «Кобольд»</a:t>
          </a:r>
        </a:p>
      </dsp:txBody>
      <dsp:txXfrm>
        <a:off x="26960" y="2351585"/>
        <a:ext cx="7085216" cy="498365"/>
      </dsp:txXfrm>
    </dsp:sp>
    <dsp:sp modelId="{E54460ED-9202-4EA4-9522-CFAEABD137BD}">
      <dsp:nvSpPr>
        <dsp:cNvPr id="0" name=""/>
        <dsp:cNvSpPr/>
      </dsp:nvSpPr>
      <dsp:spPr>
        <a:xfrm>
          <a:off x="0" y="2975303"/>
          <a:ext cx="7139136" cy="43178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2. «Танец эльфов»</a:t>
          </a:r>
        </a:p>
      </dsp:txBody>
      <dsp:txXfrm>
        <a:off x="21078" y="2996381"/>
        <a:ext cx="7096980" cy="389633"/>
      </dsp:txXfrm>
    </dsp:sp>
    <dsp:sp modelId="{B384CC64-C97D-4D1D-848D-30A543978B63}">
      <dsp:nvSpPr>
        <dsp:cNvPr id="0" name=""/>
        <dsp:cNvSpPr/>
      </dsp:nvSpPr>
      <dsp:spPr>
        <a:xfrm>
          <a:off x="0" y="3421479"/>
          <a:ext cx="7139136" cy="43178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3. «Гномы»</a:t>
          </a:r>
        </a:p>
      </dsp:txBody>
      <dsp:txXfrm>
        <a:off x="21078" y="3442557"/>
        <a:ext cx="7096980" cy="389633"/>
      </dsp:txXfrm>
    </dsp:sp>
    <dsp:sp modelId="{4A8B2A4D-0020-4DE0-ACDD-F2AF35ECA8E7}">
      <dsp:nvSpPr>
        <dsp:cNvPr id="0" name=""/>
        <dsp:cNvSpPr/>
      </dsp:nvSpPr>
      <dsp:spPr>
        <a:xfrm>
          <a:off x="0" y="3867655"/>
          <a:ext cx="7139136" cy="43178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4. «Заход солнца» и др.</a:t>
          </a:r>
        </a:p>
      </dsp:txBody>
      <dsp:txXfrm>
        <a:off x="21078" y="3888733"/>
        <a:ext cx="7096980" cy="38963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3756E-CA3D-4719-8955-CA71FD4AD9C2}">
      <dsp:nvSpPr>
        <dsp:cNvPr id="0" name=""/>
        <dsp:cNvSpPr/>
      </dsp:nvSpPr>
      <dsp:spPr>
        <a:xfrm>
          <a:off x="0" y="163585"/>
          <a:ext cx="7086600" cy="483076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just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В 1884 году Григ приобрел участок недалеко от станции Хоп и построил виллу </a:t>
          </a:r>
          <a:r>
            <a:rPr lang="ru-RU" sz="3300" kern="1200" dirty="0" err="1"/>
            <a:t>Трольхауген</a:t>
          </a:r>
          <a:r>
            <a:rPr lang="ru-RU" sz="3300" kern="1200" dirty="0"/>
            <a:t> ("Холм троллей"). Здесь он вместе с женой проводил каждое лето. </a:t>
          </a:r>
          <a:r>
            <a:rPr lang="ru-RU" sz="3300" kern="1200" dirty="0" err="1"/>
            <a:t>Эдварг</a:t>
          </a:r>
          <a:r>
            <a:rPr lang="ru-RU" sz="3300" kern="1200" dirty="0"/>
            <a:t> Григ умер в 1907 году, а его жена, Нина </a:t>
          </a:r>
          <a:r>
            <a:rPr lang="ru-RU" sz="3300" kern="1200" dirty="0" err="1"/>
            <a:t>Хауген</a:t>
          </a:r>
          <a:r>
            <a:rPr lang="ru-RU" sz="3300" kern="1200" dirty="0"/>
            <a:t> Григ, спустя два десятилетия, в 1935 году. </a:t>
          </a:r>
        </a:p>
      </dsp:txBody>
      <dsp:txXfrm>
        <a:off x="235818" y="399403"/>
        <a:ext cx="6614964" cy="43591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25633-7B02-4B31-B8C0-D783DEDF5A9B}">
      <dsp:nvSpPr>
        <dsp:cNvPr id="0" name=""/>
        <dsp:cNvSpPr/>
      </dsp:nvSpPr>
      <dsp:spPr>
        <a:xfrm>
          <a:off x="0" y="0"/>
          <a:ext cx="7128792" cy="517466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just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1888 года 1 января состоялось знакомство русского и норвежского композиторов. К моменту встречи Чайковский знал музыку Грига - она исполнялась в концертах Императорского русского музыкального общества начиная с середины 70-х гг. </a:t>
          </a:r>
        </a:p>
      </dsp:txBody>
      <dsp:txXfrm>
        <a:off x="252607" y="252607"/>
        <a:ext cx="6623578" cy="466945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BFBE8-D3FC-4804-A47E-E2DB0F1F3F66}">
      <dsp:nvSpPr>
        <dsp:cNvPr id="0" name=""/>
        <dsp:cNvSpPr/>
      </dsp:nvSpPr>
      <dsp:spPr>
        <a:xfrm>
          <a:off x="0" y="0"/>
          <a:ext cx="7272808" cy="546386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just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/>
            <a:t>Чайковский посвятил Григу симфоническую увертюру-фантазию "Гамлет",  Григ отозвался на это событие: "Как дитя радуюсь я увертюре к "Гамлету". Сердечная благодарность за посвящение!</a:t>
          </a:r>
          <a:r>
            <a:rPr lang="ru-RU" sz="3200" kern="1200" dirty="0"/>
            <a:t>"</a:t>
          </a:r>
        </a:p>
      </dsp:txBody>
      <dsp:txXfrm>
        <a:off x="266724" y="266724"/>
        <a:ext cx="6739360" cy="493042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4D6CD-64A2-4263-AAC0-480423CF9148}">
      <dsp:nvSpPr>
        <dsp:cNvPr id="0" name=""/>
        <dsp:cNvSpPr/>
      </dsp:nvSpPr>
      <dsp:spPr>
        <a:xfrm>
          <a:off x="0" y="256731"/>
          <a:ext cx="7086600" cy="431730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marL="0" lvl="0" indent="0" algn="just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500" kern="1200" dirty="0">
              <a:solidFill>
                <a:schemeClr val="tx2"/>
              </a:solidFill>
            </a:rPr>
            <a:t>Окончив консерваторию, молодой музыкант отправился в Копенгаген. Там Григ влюбился в Нину </a:t>
          </a:r>
          <a:r>
            <a:rPr lang="ru-RU" sz="4500" kern="1200" dirty="0" err="1">
              <a:solidFill>
                <a:schemeClr val="tx2"/>
              </a:solidFill>
            </a:rPr>
            <a:t>Хагеруп</a:t>
          </a:r>
          <a:r>
            <a:rPr lang="ru-RU" sz="4500" kern="1200" dirty="0">
              <a:solidFill>
                <a:schemeClr val="tx2"/>
              </a:solidFill>
            </a:rPr>
            <a:t>. Позже он на ней женился.</a:t>
          </a:r>
        </a:p>
      </dsp:txBody>
      <dsp:txXfrm>
        <a:off x="210753" y="467484"/>
        <a:ext cx="6665094" cy="389579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DCE1B-BC57-4358-80F8-0B7CD3640257}">
      <dsp:nvSpPr>
        <dsp:cNvPr id="0" name=""/>
        <dsp:cNvSpPr/>
      </dsp:nvSpPr>
      <dsp:spPr>
        <a:xfrm>
          <a:off x="0" y="22911"/>
          <a:ext cx="2822104" cy="189839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b="1" kern="1200" dirty="0">
              <a:solidFill>
                <a:schemeClr val="tx2"/>
              </a:solidFill>
            </a:rPr>
            <a:t>Эдвард Григ и Нина </a:t>
          </a:r>
          <a:r>
            <a:rPr lang="ru-RU" sz="2900" b="1" kern="1200" dirty="0" err="1">
              <a:solidFill>
                <a:schemeClr val="tx2"/>
              </a:solidFill>
            </a:rPr>
            <a:t>Хагеруп</a:t>
          </a:r>
          <a:r>
            <a:rPr lang="ru-RU" sz="2900" b="1" kern="1200" dirty="0">
              <a:solidFill>
                <a:schemeClr val="tx2"/>
              </a:solidFill>
            </a:rPr>
            <a:t> (1899)</a:t>
          </a:r>
        </a:p>
      </dsp:txBody>
      <dsp:txXfrm>
        <a:off x="92672" y="115583"/>
        <a:ext cx="2636760" cy="17130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85B20-EB57-4588-BE13-32F0F347684B}">
      <dsp:nvSpPr>
        <dsp:cNvPr id="0" name=""/>
        <dsp:cNvSpPr/>
      </dsp:nvSpPr>
      <dsp:spPr>
        <a:xfrm>
          <a:off x="0" y="288033"/>
          <a:ext cx="3467100" cy="51125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/>
            <a:t>Чтобы поправить расшатанное здоровье Грига, супруги переехали в горную местность и построили виллу «</a:t>
          </a:r>
          <a:r>
            <a:rPr lang="ru-RU" sz="2400" b="0" kern="1200" dirty="0" err="1"/>
            <a:t>Тролльхауген</a:t>
          </a:r>
          <a:r>
            <a:rPr lang="ru-RU" sz="2400" b="0" kern="1200" dirty="0"/>
            <a:t>». В деревенской глуши, общаясь с рыбаками и лесорубами, гуляя по горам, композитор обрел покой.</a:t>
          </a:r>
        </a:p>
      </dsp:txBody>
      <dsp:txXfrm>
        <a:off x="169250" y="457283"/>
        <a:ext cx="3128600" cy="477406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F9743-B460-40BD-A53B-0ED18FE61E2D}">
      <dsp:nvSpPr>
        <dsp:cNvPr id="0" name=""/>
        <dsp:cNvSpPr/>
      </dsp:nvSpPr>
      <dsp:spPr>
        <a:xfrm>
          <a:off x="0" y="161085"/>
          <a:ext cx="3467100" cy="49514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Умер композитор в 1907 году в своем родном Бергене от туберкулеза. Смерть была неожиданной. Похоронили Грига на берегу </a:t>
          </a:r>
          <a:r>
            <a:rPr lang="ru-RU" sz="2000" kern="1200" dirty="0" err="1"/>
            <a:t>фьёрда</a:t>
          </a:r>
          <a:r>
            <a:rPr lang="ru-RU" sz="2000" kern="1200" dirty="0"/>
            <a:t>, недалеко от его виллы, на лоне любимой им норвежской природы.</a:t>
          </a:r>
          <a:br>
            <a:rPr lang="ru-RU" sz="2000" kern="1200" dirty="0"/>
          </a:br>
          <a:br>
            <a:rPr lang="ru-RU" sz="2000" kern="1200" dirty="0"/>
          </a:br>
          <a:endParaRPr lang="ru-RU" sz="2000" kern="1200" dirty="0"/>
        </a:p>
      </dsp:txBody>
      <dsp:txXfrm>
        <a:off x="169250" y="330335"/>
        <a:ext cx="3128600" cy="4612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F08FF-F266-4839-966B-812F8647D27E}">
      <dsp:nvSpPr>
        <dsp:cNvPr id="0" name=""/>
        <dsp:cNvSpPr/>
      </dsp:nvSpPr>
      <dsp:spPr>
        <a:xfrm>
          <a:off x="0" y="0"/>
          <a:ext cx="7086600" cy="483075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just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kern="1200" dirty="0"/>
            <a:t>Эдвард Григ родился в городе Берген в 1843 году в состоятельной семье. Предки Грига переехали в Норвегию еще в 1770 году. Дед и отец композитора, а также мать были отличными музыкантами; самого Грига впервые посадили за инструмент в 4 года. </a:t>
          </a:r>
          <a:br>
            <a:rPr lang="ru-RU" sz="3300" kern="1200" dirty="0"/>
          </a:br>
          <a:endParaRPr lang="en-US" sz="3300" kern="1200" dirty="0"/>
        </a:p>
      </dsp:txBody>
      <dsp:txXfrm>
        <a:off x="235818" y="235818"/>
        <a:ext cx="6614964" cy="43591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A9394-CDEA-4599-BD23-5E2C994A10F7}">
      <dsp:nvSpPr>
        <dsp:cNvPr id="0" name=""/>
        <dsp:cNvSpPr/>
      </dsp:nvSpPr>
      <dsp:spPr>
        <a:xfrm>
          <a:off x="0" y="617008"/>
          <a:ext cx="7086600" cy="387855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just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Мальчика с самого детства приучали к музыке. Профессора считали его гением, обладателем высшего музыкального таланта.</a:t>
          </a:r>
          <a:endParaRPr lang="en-US" sz="4000" kern="1200" dirty="0"/>
        </a:p>
      </dsp:txBody>
      <dsp:txXfrm>
        <a:off x="189335" y="806343"/>
        <a:ext cx="6707930" cy="3499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51863-301A-437A-9F99-076D628CF82A}">
      <dsp:nvSpPr>
        <dsp:cNvPr id="0" name=""/>
        <dsp:cNvSpPr/>
      </dsp:nvSpPr>
      <dsp:spPr>
        <a:xfrm>
          <a:off x="0" y="125495"/>
          <a:ext cx="3418756" cy="50590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Григ с детства слышал норвежские пастушеские наигрыши и любовь к ним, он пронес через всю жизнь. Григ страстно любил норвежскую природу, с 1885 года и до самой смерти </a:t>
          </a:r>
          <a:r>
            <a:rPr lang="ru-RU" sz="2300" kern="1200" dirty="0" err="1"/>
            <a:t>Трольхауген</a:t>
          </a:r>
          <a:r>
            <a:rPr lang="ru-RU" sz="2300" kern="1200" dirty="0"/>
            <a:t> («холм троллей», название, данное месту самим Григом) был основным местом жизни композитора.</a:t>
          </a:r>
        </a:p>
      </dsp:txBody>
      <dsp:txXfrm>
        <a:off x="166890" y="292385"/>
        <a:ext cx="3084976" cy="47253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D43D16-7007-405F-9846-2281D1970AA5}">
      <dsp:nvSpPr>
        <dsp:cNvPr id="0" name=""/>
        <dsp:cNvSpPr/>
      </dsp:nvSpPr>
      <dsp:spPr>
        <a:xfrm>
          <a:off x="0" y="501"/>
          <a:ext cx="7086600" cy="482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just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kern="1200" dirty="0"/>
            <a:t>В студенческие годы творческая биография Эдварда Грига развивается: юный композитор сочинил 4 пьесы для фортепиано и столько же романсов. </a:t>
          </a:r>
        </a:p>
      </dsp:txBody>
      <dsp:txXfrm>
        <a:off x="235769" y="236270"/>
        <a:ext cx="6615062" cy="435822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41907-DCF7-4A24-9DAC-44A39BD1DB62}">
      <dsp:nvSpPr>
        <dsp:cNvPr id="0" name=""/>
        <dsp:cNvSpPr/>
      </dsp:nvSpPr>
      <dsp:spPr>
        <a:xfrm>
          <a:off x="0" y="225141"/>
          <a:ext cx="7086600" cy="43804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just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900" kern="1200" dirty="0"/>
            <a:t>Григ дал первый концерт в Швеции, но в стране не остался – отправился в родной Берген. Дома Эдвард заскучал: уровень музыкальной культуры города показался ему низким. </a:t>
          </a:r>
        </a:p>
      </dsp:txBody>
      <dsp:txXfrm>
        <a:off x="213837" y="438978"/>
        <a:ext cx="6658926" cy="39528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673F8C-5FFD-4A53-998C-33012DC0435E}">
      <dsp:nvSpPr>
        <dsp:cNvPr id="0" name=""/>
        <dsp:cNvSpPr/>
      </dsp:nvSpPr>
      <dsp:spPr>
        <a:xfrm>
          <a:off x="0" y="49930"/>
          <a:ext cx="6870576" cy="449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just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Эдвард Григ поселился в Копенгагене. Здесь, в Скандинавии, в 1860 годах композитор сочинил 6 фортепианных пьес, объединив их в «Поэтические картинки». </a:t>
          </a:r>
        </a:p>
      </dsp:txBody>
      <dsp:txXfrm>
        <a:off x="219320" y="269250"/>
        <a:ext cx="6431936" cy="40541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6F090-0FBA-4076-9AE5-FC06B00693AF}">
      <dsp:nvSpPr>
        <dsp:cNvPr id="0" name=""/>
        <dsp:cNvSpPr/>
      </dsp:nvSpPr>
      <dsp:spPr>
        <a:xfrm>
          <a:off x="0" y="0"/>
          <a:ext cx="7086600" cy="4829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b="1" kern="1200" dirty="0"/>
            <a:t>Сюита - </a:t>
          </a:r>
          <a:r>
            <a:rPr lang="ru-RU" sz="4300" kern="1200" dirty="0"/>
            <a:t>музыкальное произведение из нескольких самостоятельных частей, объединённых общим художественным замыслом.</a:t>
          </a:r>
          <a:endParaRPr lang="ru-RU" sz="4300" b="1" kern="1200" dirty="0"/>
        </a:p>
      </dsp:txBody>
      <dsp:txXfrm>
        <a:off x="235769" y="235769"/>
        <a:ext cx="6615062" cy="43582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4C473-881E-477E-99D1-3ABCF8EAAC7F}">
      <dsp:nvSpPr>
        <dsp:cNvPr id="0" name=""/>
        <dsp:cNvSpPr/>
      </dsp:nvSpPr>
      <dsp:spPr>
        <a:xfrm>
          <a:off x="0" y="1598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1. Утро</a:t>
          </a:r>
        </a:p>
      </dsp:txBody>
      <dsp:txXfrm>
        <a:off x="35411" y="51392"/>
        <a:ext cx="7015778" cy="654577"/>
      </dsp:txXfrm>
    </dsp:sp>
    <dsp:sp modelId="{CD15667F-7D30-4F44-86BE-81AECB5118BB}">
      <dsp:nvSpPr>
        <dsp:cNvPr id="0" name=""/>
        <dsp:cNvSpPr/>
      </dsp:nvSpPr>
      <dsp:spPr>
        <a:xfrm>
          <a:off x="0" y="83066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2. Смерть </a:t>
          </a:r>
          <a:r>
            <a:rPr lang="ru-RU" sz="3100" kern="1200" dirty="0" err="1"/>
            <a:t>Озе</a:t>
          </a:r>
          <a:endParaRPr lang="ru-RU" sz="3100" kern="1200" dirty="0"/>
        </a:p>
      </dsp:txBody>
      <dsp:txXfrm>
        <a:off x="35411" y="866072"/>
        <a:ext cx="7015778" cy="654577"/>
      </dsp:txXfrm>
    </dsp:sp>
    <dsp:sp modelId="{9DF6FC90-0623-40EB-9B2A-6EC55B139B8E}">
      <dsp:nvSpPr>
        <dsp:cNvPr id="0" name=""/>
        <dsp:cNvSpPr/>
      </dsp:nvSpPr>
      <dsp:spPr>
        <a:xfrm>
          <a:off x="0" y="164534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3. Танец </a:t>
          </a:r>
          <a:r>
            <a:rPr lang="ru-RU" sz="3100" kern="1200" dirty="0" err="1"/>
            <a:t>Анитры</a:t>
          </a:r>
          <a:endParaRPr lang="ru-RU" sz="3100" kern="1200" dirty="0"/>
        </a:p>
      </dsp:txBody>
      <dsp:txXfrm>
        <a:off x="35411" y="1680752"/>
        <a:ext cx="7015778" cy="654577"/>
      </dsp:txXfrm>
    </dsp:sp>
    <dsp:sp modelId="{F3C53972-6F72-4708-9ECB-D097EA89F947}">
      <dsp:nvSpPr>
        <dsp:cNvPr id="0" name=""/>
        <dsp:cNvSpPr/>
      </dsp:nvSpPr>
      <dsp:spPr>
        <a:xfrm>
          <a:off x="0" y="246002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4. В пещере горного короля</a:t>
          </a:r>
        </a:p>
      </dsp:txBody>
      <dsp:txXfrm>
        <a:off x="35411" y="2495432"/>
        <a:ext cx="7015778" cy="654577"/>
      </dsp:txXfrm>
    </dsp:sp>
    <dsp:sp modelId="{4F2614A2-8367-4126-8DB9-AC78A3E5598A}">
      <dsp:nvSpPr>
        <dsp:cNvPr id="0" name=""/>
        <dsp:cNvSpPr/>
      </dsp:nvSpPr>
      <dsp:spPr>
        <a:xfrm>
          <a:off x="0" y="327470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3. Возвращение Пера </a:t>
          </a:r>
          <a:r>
            <a:rPr lang="ru-RU" sz="3100" kern="1200" dirty="0" err="1"/>
            <a:t>Гюнта</a:t>
          </a:r>
          <a:endParaRPr lang="ru-RU" sz="3100" kern="1200" dirty="0"/>
        </a:p>
      </dsp:txBody>
      <dsp:txXfrm>
        <a:off x="35411" y="3310112"/>
        <a:ext cx="7015778" cy="654577"/>
      </dsp:txXfrm>
    </dsp:sp>
    <dsp:sp modelId="{89231E1B-F5ED-432C-A5F3-95F5259E5B59}">
      <dsp:nvSpPr>
        <dsp:cNvPr id="0" name=""/>
        <dsp:cNvSpPr/>
      </dsp:nvSpPr>
      <dsp:spPr>
        <a:xfrm>
          <a:off x="0" y="4089381"/>
          <a:ext cx="7086600" cy="7253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4. Песня </a:t>
          </a:r>
          <a:r>
            <a:rPr lang="ru-RU" sz="3100" kern="1200" dirty="0" err="1"/>
            <a:t>Сольвейг</a:t>
          </a:r>
          <a:endParaRPr lang="ru-RU" sz="3100" kern="1200" dirty="0"/>
        </a:p>
      </dsp:txBody>
      <dsp:txXfrm>
        <a:off x="35411" y="4124792"/>
        <a:ext cx="7015778" cy="654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90800" y="2362200"/>
            <a:ext cx="6477000" cy="123825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/>
              <a:t>Образец заголовка</a:t>
            </a:r>
            <a:endParaRPr lang="en-US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962400"/>
            <a:ext cx="6553200" cy="533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/>
              <a:t>Образец подзаголовка</a:t>
            </a:r>
            <a:endParaRPr lang="en-US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9A522D-56CA-49EE-A686-C2B36405F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06561-D2E3-4EB3-9629-8BBE4087FE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442388"/>
      </p:ext>
    </p:extLst>
  </p:cSld>
  <p:clrMapOvr>
    <a:masterClrMapping/>
  </p:clrMapOvr>
  <p:transition spd="med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790700" cy="58975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28600"/>
            <a:ext cx="5219700" cy="58975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310D4-89F2-4351-A3C3-FE12E5E35F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98953"/>
      </p:ext>
    </p:extLst>
  </p:cSld>
  <p:clrMapOvr>
    <a:masterClrMapping/>
  </p:clrMapOvr>
  <p:transition spd="med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04CA2-0AF5-48D8-B9AC-7B8E42A23C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55151"/>
      </p:ext>
    </p:extLst>
  </p:cSld>
  <p:clrMapOvr>
    <a:masterClrMapping/>
  </p:clrMapOvr>
  <p:transition spd="med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CCC55-EB97-4310-9954-D3394FD36E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72956"/>
      </p:ext>
    </p:extLst>
  </p:cSld>
  <p:clrMapOvr>
    <a:masterClrMapping/>
  </p:clrMapOvr>
  <p:transition spd="med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00200" y="1295400"/>
            <a:ext cx="34671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19700" y="1295400"/>
            <a:ext cx="34671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3396D-FF00-40E5-ACF7-27392E3DAF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3360"/>
      </p:ext>
    </p:extLst>
  </p:cSld>
  <p:clrMapOvr>
    <a:masterClrMapping/>
  </p:clrMapOvr>
  <p:transition spd="med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A0568-CFAF-4622-A8D2-AC6F1DC214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45839"/>
      </p:ext>
    </p:extLst>
  </p:cSld>
  <p:clrMapOvr>
    <a:masterClrMapping/>
  </p:clrMapOvr>
  <p:transition spd="med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8B382-A6D1-4FC6-A217-2D40625F38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762301"/>
      </p:ext>
    </p:extLst>
  </p:cSld>
  <p:clrMapOvr>
    <a:masterClrMapping/>
  </p:clrMapOvr>
  <p:transition spd="med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55F9D-D7D0-4FF5-A7FE-3B293EE16D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20462"/>
      </p:ext>
    </p:extLst>
  </p:cSld>
  <p:clrMapOvr>
    <a:masterClrMapping/>
  </p:clrMapOvr>
  <p:transition spd="med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E1DDC-082C-4B5D-A7DF-3D6CF0322F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1031"/>
      </p:ext>
    </p:extLst>
  </p:cSld>
  <p:clrMapOvr>
    <a:masterClrMapping/>
  </p:clrMapOvr>
  <p:transition spd="med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6C4C9-13CC-4605-9784-95223DFF25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4355"/>
      </p:ext>
    </p:extLst>
  </p:cSld>
  <p:clrMapOvr>
    <a:masterClrMapping/>
  </p:clrMapOvr>
  <p:transition spd="med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228600"/>
            <a:ext cx="7162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295400"/>
            <a:ext cx="7086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58FCDC-476A-4E4A-9F2F-6611F935B9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dir="in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333333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1600">
          <a:solidFill>
            <a:srgbClr val="3333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file:///C:\Users\User\Desktop\&#1069;&#1076;&#1074;&#1072;&#1088;&#1076;%20&#1043;&#1088;&#1080;&#1075;%20&#8212;%20&#1058;&#1072;&#1085;&#1077;&#1094;%20&#1040;&#1085;&#1080;&#1090;&#1088;&#1099;%20(&#1080;&#1079;%20&#1089;&#1102;&#1080;&#1090;&#1099;%20_&#1055;&#1077;&#1088;%20&#1043;&#1102;&#1085;&#1090;_)%20(www.mixmuz.ru).mp3" TargetMode="External"/><Relationship Id="rId7" Type="http://schemas.openxmlformats.org/officeDocument/2006/relationships/slideLayout" Target="../slideLayouts/slideLayout2.xml"/><Relationship Id="rId12" Type="http://schemas.microsoft.com/office/2007/relationships/diagramDrawing" Target="../diagrams/drawing9.xml"/><Relationship Id="rId17" Type="http://schemas.openxmlformats.org/officeDocument/2006/relationships/image" Target="../media/image15.png"/><Relationship Id="rId2" Type="http://schemas.openxmlformats.org/officeDocument/2006/relationships/audio" Target="file:///C:\Users\User\Desktop\edvard-grig-smert-oze_(Cool.DJ).mp3" TargetMode="External"/><Relationship Id="rId16" Type="http://schemas.openxmlformats.org/officeDocument/2006/relationships/image" Target="../media/image14.png"/><Relationship Id="rId1" Type="http://schemas.openxmlformats.org/officeDocument/2006/relationships/audio" Target="file:///C:\Users\User\Desktop\&#1069;&#1076;&#1074;&#1072;&#1088;&#1076;%20&#1043;&#1088;&#1080;&#1075;%20&#8212;%20&#1059;&#1090;&#1088;&#1086;(&#1089;&#1102;&#1080;&#1090;&#1072;%20&#1055;&#1077;&#1088;%20&#1043;&#1102;&#1085;&#1090;)%20(www.mixmuz.ru).mp3" TargetMode="External"/><Relationship Id="rId6" Type="http://schemas.openxmlformats.org/officeDocument/2006/relationships/audio" Target="file:///C:\Users\User\Desktop\&#1069;&#1076;&#1074;&#1072;&#1088;&#1076;%20&#1043;&#1088;&#1080;&#1075;%20(_&#1055;&#1077;&#1088;%20&#1043;&#1102;&#1085;&#1090;_)%20&#8212;%20&#1055;&#1077;&#1089;&#1085;&#1103;%20&#1057;&#1086;&#1083;&#1100;&#1074;&#1077;&#1081;&#1075;%20(www.mixmuz.ru).mp3" TargetMode="External"/><Relationship Id="rId11" Type="http://schemas.openxmlformats.org/officeDocument/2006/relationships/diagramColors" Target="../diagrams/colors9.xml"/><Relationship Id="rId5" Type="http://schemas.openxmlformats.org/officeDocument/2006/relationships/audio" Target="file:///C:\Users\User\Desktop\10-peer-gynt-suite-n2-peer-gynts-hjemfart-stormful-aften-pa-havet.mp3" TargetMode="External"/><Relationship Id="rId15" Type="http://schemas.openxmlformats.org/officeDocument/2006/relationships/image" Target="../media/image13.png"/><Relationship Id="rId10" Type="http://schemas.openxmlformats.org/officeDocument/2006/relationships/diagramQuickStyle" Target="../diagrams/quickStyle9.xml"/><Relationship Id="rId4" Type="http://schemas.openxmlformats.org/officeDocument/2006/relationships/audio" Target="file:///C:\Users\User\Desktop\&#1069;&#1076;&#1074;&#1072;&#1088;&#1076;%20&#1043;&#1088;&#1080;&#1075;%20&#8212;%20&#1042;%20&#1087;&#1077;&#1097;&#1077;&#1088;&#1077;%20&#1075;&#1086;&#1088;&#1085;&#1086;&#1075;&#1086;%20&#1082;&#1086;&#1088;&#1086;&#1083;&#1103;%20(&#1080;&#1079;%20&#1089;&#1102;&#1080;&#1090;&#1099;%20&#1055;&#1077;&#1088;%20&#1043;&#1102;&#1085;&#1090;)%20(www.mixmuz.ru).mp3" TargetMode="External"/><Relationship Id="rId9" Type="http://schemas.openxmlformats.org/officeDocument/2006/relationships/diagramLayout" Target="../diagrams/layout9.xml"/><Relationship Id="rId1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image" Target="../media/image19.png"/><Relationship Id="rId3" Type="http://schemas.openxmlformats.org/officeDocument/2006/relationships/audio" Target="file:///C:\Users\User\Desktop\&#1043;&#1053;&#1054;&#1052;&#1067;%20&#8212;%20&#1043;&#1088;&#1080;&#1075;%20(www.mixmuz.ru).mp3" TargetMode="External"/><Relationship Id="rId7" Type="http://schemas.openxmlformats.org/officeDocument/2006/relationships/diagramLayout" Target="../diagrams/layout10.xml"/><Relationship Id="rId12" Type="http://schemas.openxmlformats.org/officeDocument/2006/relationships/image" Target="../media/image18.png"/><Relationship Id="rId2" Type="http://schemas.openxmlformats.org/officeDocument/2006/relationships/audio" Target="file:///C:\Users\User\Desktop\Edvard%20Grieg%20&#8212;%20&#1058;&#1072;&#1085;&#1077;&#1094;%20&#1101;&#1083;&#1100;&#1092;&#1086;&#1074;%20(www.mixmuz.ru).mp3" TargetMode="External"/><Relationship Id="rId1" Type="http://schemas.openxmlformats.org/officeDocument/2006/relationships/audio" Target="file:///C:\Users\User\Desktop\Grig_Kobold%20(qmusic.me).mp3" TargetMode="External"/><Relationship Id="rId6" Type="http://schemas.openxmlformats.org/officeDocument/2006/relationships/diagramData" Target="../diagrams/data10.xml"/><Relationship Id="rId11" Type="http://schemas.openxmlformats.org/officeDocument/2006/relationships/image" Target="../media/image17.png"/><Relationship Id="rId5" Type="http://schemas.openxmlformats.org/officeDocument/2006/relationships/slideLayout" Target="../slideLayouts/slideLayout2.xml"/><Relationship Id="rId10" Type="http://schemas.microsoft.com/office/2007/relationships/diagramDrawing" Target="../diagrams/drawing10.xml"/><Relationship Id="rId4" Type="http://schemas.openxmlformats.org/officeDocument/2006/relationships/audio" Target="file:///C:\Users\User\Desktop\&#1043;&#1088;&#1080;&#1075;%20&#8212;%20_&#1047;&#1072;&#1093;&#1086;&#1076;%20&#1089;&#1086;&#1083;&#1085;&#1094;&#1072;_%20(www.mixmuz.ru)%20(1).mp3" TargetMode="External"/><Relationship Id="rId9" Type="http://schemas.openxmlformats.org/officeDocument/2006/relationships/diagramColors" Target="../diagrams/colors10.xml"/><Relationship Id="rId1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22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23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24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8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590800" y="2362200"/>
          <a:ext cx="6477000" cy="123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08827" y="4941168"/>
            <a:ext cx="6660232" cy="690736"/>
          </a:xfrm>
        </p:spPr>
        <p:txBody>
          <a:bodyPr/>
          <a:lstStyle/>
          <a:p>
            <a:pPr algn="r"/>
            <a:r>
              <a:rPr lang="ru-RU" sz="2800" dirty="0">
                <a:solidFill>
                  <a:schemeClr val="tx1"/>
                </a:solidFill>
              </a:rPr>
              <a:t>Подготовила учитель начальных классов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МОУ «СОШ№37» г. Магнитогорска</a:t>
            </a:r>
          </a:p>
          <a:p>
            <a:pPr algn="r"/>
            <a:r>
              <a:rPr lang="ru-RU" sz="2800" dirty="0">
                <a:solidFill>
                  <a:schemeClr val="tx1"/>
                </a:solidFill>
              </a:rPr>
              <a:t>Яковлева Анастасия Евгеньевна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/>
              <a:t>Творчество</a:t>
            </a:r>
            <a:endParaRPr lang="ru-RU" sz="6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676144"/>
              </p:ext>
            </p:extLst>
          </p:nvPr>
        </p:nvGraphicFramePr>
        <p:xfrm>
          <a:off x="1691680" y="1124744"/>
          <a:ext cx="6870576" cy="4542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800" y="332656"/>
            <a:ext cx="7715200" cy="662136"/>
          </a:xfrm>
        </p:spPr>
        <p:txBody>
          <a:bodyPr/>
          <a:lstStyle/>
          <a:p>
            <a:r>
              <a:rPr lang="ru-RU" b="1" dirty="0"/>
              <a:t>Произведения Эдварда Грига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600200" y="1295400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740352" cy="838200"/>
          </a:xfrm>
        </p:spPr>
        <p:txBody>
          <a:bodyPr/>
          <a:lstStyle/>
          <a:p>
            <a:r>
              <a:rPr lang="ru-RU" b="1" dirty="0"/>
              <a:t>Произведения Эдварда Грига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00200" y="1295400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Эдвард Григ — Утро(сюита Пер Гюнт)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8028384" y="1484784"/>
            <a:ext cx="304800" cy="304800"/>
          </a:xfrm>
          <a:prstGeom prst="rect">
            <a:avLst/>
          </a:prstGeom>
        </p:spPr>
      </p:pic>
      <p:pic>
        <p:nvPicPr>
          <p:cNvPr id="6" name="edvard-grig-smert-oze_(Cool.DJ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4" cstate="print"/>
          <a:stretch>
            <a:fillRect/>
          </a:stretch>
        </p:blipFill>
        <p:spPr>
          <a:xfrm>
            <a:off x="8028384" y="2348880"/>
            <a:ext cx="304800" cy="304800"/>
          </a:xfrm>
          <a:prstGeom prst="rect">
            <a:avLst/>
          </a:prstGeom>
        </p:spPr>
      </p:pic>
      <p:pic>
        <p:nvPicPr>
          <p:cNvPr id="7" name="Эдвард Григ — Танец Анитры (из сюиты _Пер Гюнт_) (www.mixmuz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5" cstate="print"/>
          <a:stretch>
            <a:fillRect/>
          </a:stretch>
        </p:blipFill>
        <p:spPr>
          <a:xfrm>
            <a:off x="7956376" y="3140968"/>
            <a:ext cx="304800" cy="304800"/>
          </a:xfrm>
          <a:prstGeom prst="rect">
            <a:avLst/>
          </a:prstGeom>
        </p:spPr>
      </p:pic>
      <p:pic>
        <p:nvPicPr>
          <p:cNvPr id="8" name="Эдвард Григ — В пещере горного короля (из сюиты Пер Гюнт) (www.mixmuz.ru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7884368" y="4005064"/>
            <a:ext cx="304800" cy="304800"/>
          </a:xfrm>
          <a:prstGeom prst="rect">
            <a:avLst/>
          </a:prstGeom>
        </p:spPr>
      </p:pic>
      <p:pic>
        <p:nvPicPr>
          <p:cNvPr id="9" name="10-peer-gynt-suite-n2-peer-gynts-hjemfart-stormful-aften-pa-havet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7" cstate="print"/>
          <a:stretch>
            <a:fillRect/>
          </a:stretch>
        </p:blipFill>
        <p:spPr>
          <a:xfrm>
            <a:off x="7812360" y="4797152"/>
            <a:ext cx="304800" cy="304800"/>
          </a:xfrm>
          <a:prstGeom prst="rect">
            <a:avLst/>
          </a:prstGeom>
        </p:spPr>
      </p:pic>
      <p:pic>
        <p:nvPicPr>
          <p:cNvPr id="10" name="Эдвард Григ (_Пер Гюнт_) — Песня Сольвейг (www.mixmuz.ru)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8" cstate="print"/>
          <a:stretch>
            <a:fillRect/>
          </a:stretch>
        </p:blipFill>
        <p:spPr>
          <a:xfrm>
            <a:off x="7812360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404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207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3271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541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1213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Пьесы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19672" y="1124744"/>
          <a:ext cx="7139136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Grig_Kobold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100392" y="3573016"/>
            <a:ext cx="304800" cy="304800"/>
          </a:xfrm>
          <a:prstGeom prst="rect">
            <a:avLst/>
          </a:prstGeom>
        </p:spPr>
      </p:pic>
      <p:pic>
        <p:nvPicPr>
          <p:cNvPr id="6" name="Edvard Grieg — Танец эльфов (www.mixmuz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8172400" y="4293096"/>
            <a:ext cx="304800" cy="304800"/>
          </a:xfrm>
          <a:prstGeom prst="rect">
            <a:avLst/>
          </a:prstGeom>
        </p:spPr>
      </p:pic>
      <p:pic>
        <p:nvPicPr>
          <p:cNvPr id="7" name="ГНОМЫ — Григ (www.mixmuz.ru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8100392" y="4869160"/>
            <a:ext cx="304800" cy="304800"/>
          </a:xfrm>
          <a:prstGeom prst="rect">
            <a:avLst/>
          </a:prstGeom>
        </p:spPr>
      </p:pic>
      <p:pic>
        <p:nvPicPr>
          <p:cNvPr id="8" name="Григ — _Заход солнца_ (www.mixmuz.ru) (1)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4" cstate="print"/>
          <a:stretch>
            <a:fillRect/>
          </a:stretch>
        </p:blipFill>
        <p:spPr>
          <a:xfrm>
            <a:off x="8100392" y="53732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182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84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640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777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Graphic spid="4" grpId="1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/>
              <a:t>Дом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00200" y="1295400"/>
          <a:ext cx="7086600" cy="5157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877272"/>
            <a:ext cx="5486400" cy="566738"/>
          </a:xfrm>
        </p:spPr>
        <p:txBody>
          <a:bodyPr/>
          <a:lstStyle/>
          <a:p>
            <a:r>
              <a:rPr lang="ru-RU" sz="3600" dirty="0"/>
              <a:t>Жилая комната Э.Грига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 descr="Жилая комна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7645222" cy="55446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28600"/>
            <a:ext cx="7643192" cy="838200"/>
          </a:xfrm>
        </p:spPr>
        <p:txBody>
          <a:bodyPr/>
          <a:lstStyle/>
          <a:p>
            <a:r>
              <a:rPr lang="ru-RU" dirty="0"/>
              <a:t>    </a:t>
            </a:r>
            <a:r>
              <a:rPr lang="ru-RU" b="1" dirty="0"/>
              <a:t>Знакомство с Чайковским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303787"/>
              </p:ext>
            </p:extLst>
          </p:nvPr>
        </p:nvGraphicFramePr>
        <p:xfrm>
          <a:off x="1619672" y="1124744"/>
          <a:ext cx="712879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Знакомство с Чайковским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353817"/>
              </p:ext>
            </p:extLst>
          </p:nvPr>
        </p:nvGraphicFramePr>
        <p:xfrm>
          <a:off x="1547664" y="1052736"/>
          <a:ext cx="7272808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162800" cy="838200"/>
          </a:xfrm>
        </p:spPr>
        <p:txBody>
          <a:bodyPr/>
          <a:lstStyle/>
          <a:p>
            <a:r>
              <a:rPr lang="ru-RU" b="1" dirty="0"/>
              <a:t>Личная жизнь </a:t>
            </a:r>
            <a:br>
              <a:rPr lang="ru-RU" sz="4800" b="1" dirty="0"/>
            </a:b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8582056"/>
              </p:ext>
            </p:extLst>
          </p:nvPr>
        </p:nvGraphicFramePr>
        <p:xfrm>
          <a:off x="1600200" y="1295400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6012160" y="2996952"/>
          <a:ext cx="2822104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332656"/>
            <a:ext cx="4400680" cy="616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/>
              <a:t>Портрет Эдварда Грига</a:t>
            </a:r>
          </a:p>
        </p:txBody>
      </p:sp>
      <p:pic>
        <p:nvPicPr>
          <p:cNvPr id="1026" name="Picture 2" descr="Картинки по запросу эдвард григ портр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4614319" cy="5120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Личная жизнь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41114834"/>
              </p:ext>
            </p:extLst>
          </p:nvPr>
        </p:nvGraphicFramePr>
        <p:xfrm>
          <a:off x="1600200" y="836712"/>
          <a:ext cx="34671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brechkodesign.files.wordpress.com/2015/11/img_445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196752"/>
            <a:ext cx="3816424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/>
              <a:t>Смерть композитора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3919475"/>
              </p:ext>
            </p:extLst>
          </p:nvPr>
        </p:nvGraphicFramePr>
        <p:xfrm>
          <a:off x="1619672" y="1124744"/>
          <a:ext cx="34671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belcanto.ru/media/images/publication/131025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268760"/>
            <a:ext cx="392392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6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pa1.narvii.com/6896/b371bfa150c3c5e9e67e47818a3952a436ccf1fbr1-407-77_hq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34717" cy="2376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/>
              <a:t>Происхождение</a:t>
            </a:r>
            <a:endParaRPr lang="en-US" sz="60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40897527"/>
              </p:ext>
            </p:extLst>
          </p:nvPr>
        </p:nvGraphicFramePr>
        <p:xfrm>
          <a:off x="1600200" y="1295400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Picture 4" descr="conductor_conducting_hg_clr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077072"/>
            <a:ext cx="2595562" cy="25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Детство</a:t>
            </a:r>
            <a:endParaRPr lang="en-US" b="1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71219906"/>
              </p:ext>
            </p:extLst>
          </p:nvPr>
        </p:nvGraphicFramePr>
        <p:xfrm>
          <a:off x="1619672" y="1196752"/>
          <a:ext cx="70866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47664" y="188640"/>
            <a:ext cx="7200800" cy="1008112"/>
          </a:xfrm>
        </p:spPr>
        <p:txBody>
          <a:bodyPr/>
          <a:lstStyle/>
          <a:p>
            <a:r>
              <a:rPr lang="ru-RU" sz="4800" b="1" dirty="0"/>
              <a:t>Эдвард  Григ в детстве</a:t>
            </a:r>
          </a:p>
        </p:txBody>
      </p:sp>
      <p:pic>
        <p:nvPicPr>
          <p:cNvPr id="18434" name="Picture 2" descr="Картинки по запросу эдвард григ в детств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7344816" cy="5400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Картины норвежской природы в творчестве Э. Грига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4851243"/>
              </p:ext>
            </p:extLst>
          </p:nvPr>
        </p:nvGraphicFramePr>
        <p:xfrm>
          <a:off x="1524000" y="1268760"/>
          <a:ext cx="341875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и по запросу норвежская природ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371147"/>
            <a:ext cx="3924300" cy="4777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Творчество Эдварда Грига</a:t>
            </a:r>
          </a:p>
        </p:txBody>
      </p:sp>
      <p:pic>
        <p:nvPicPr>
          <p:cNvPr id="30722" name="Picture 2" descr="http://www.sorokopud.ru/pict/photo/2010/20100421_grieg/p4210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3710064" cy="5124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113626"/>
            <a:ext cx="4355976" cy="44276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/>
              <a:t>Творчество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024029"/>
              </p:ext>
            </p:extLst>
          </p:nvPr>
        </p:nvGraphicFramePr>
        <p:xfrm>
          <a:off x="1574899" y="1268760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/>
              <a:t>Творчество</a:t>
            </a:r>
            <a:endParaRPr lang="ru-RU" sz="6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619672" y="1196752"/>
          <a:ext cx="7086600" cy="483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theme/theme1.xml><?xml version="1.0" encoding="utf-8"?>
<a:theme xmlns:a="http://schemas.openxmlformats.org/drawingml/2006/main" name="moody_melodies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moody_melodies</Template>
  <TotalTime>394</TotalTime>
  <Words>549</Words>
  <Application>Microsoft Office PowerPoint</Application>
  <PresentationFormat>Экран (4:3)</PresentationFormat>
  <Paragraphs>48</Paragraphs>
  <Slides>22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Times New Roman</vt:lpstr>
      <vt:lpstr>moody_melodies</vt:lpstr>
      <vt:lpstr>Презентация PowerPoint</vt:lpstr>
      <vt:lpstr>Портрет Эдварда Грига</vt:lpstr>
      <vt:lpstr>Происхождение</vt:lpstr>
      <vt:lpstr>Детство</vt:lpstr>
      <vt:lpstr>Презентация PowerPoint</vt:lpstr>
      <vt:lpstr>Картины норвежской природы в творчестве Э. Грига</vt:lpstr>
      <vt:lpstr>Творчество Эдварда Грига</vt:lpstr>
      <vt:lpstr>Творчество</vt:lpstr>
      <vt:lpstr>Творчество</vt:lpstr>
      <vt:lpstr>Творчество</vt:lpstr>
      <vt:lpstr>Произведения Эдварда Грига</vt:lpstr>
      <vt:lpstr>Произведения Эдварда Грига</vt:lpstr>
      <vt:lpstr>Пьесы</vt:lpstr>
      <vt:lpstr>Дом</vt:lpstr>
      <vt:lpstr>Жилая комната Э.Грига</vt:lpstr>
      <vt:lpstr>    Знакомство с Чайковским</vt:lpstr>
      <vt:lpstr>Знакомство с Чайковским</vt:lpstr>
      <vt:lpstr>Личная жизнь  </vt:lpstr>
      <vt:lpstr>Презентация PowerPoint</vt:lpstr>
      <vt:lpstr>Личная жизнь</vt:lpstr>
      <vt:lpstr>Смерть композитора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maniak79</dc:creator>
  <cp:lastModifiedBy>Intel</cp:lastModifiedBy>
  <cp:revision>35</cp:revision>
  <dcterms:created xsi:type="dcterms:W3CDTF">2013-03-06T17:05:12Z</dcterms:created>
  <dcterms:modified xsi:type="dcterms:W3CDTF">2024-02-10T11:55:14Z</dcterms:modified>
</cp:coreProperties>
</file>