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71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1" y="-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5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5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6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3B3C5-1D77-4511-AF1D-53BFA4592D0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20F0C-D9BD-4B46-A8DC-54D2843A6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055043" y="235669"/>
            <a:ext cx="78713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Когда мы едим – они работают,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Когда мы не едим – они отдыхают.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будем их чистить они заболят.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s://im0-tub-ru.yandex.net/i?id=2374ee94c9bac6f4766d19e41ece42a3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29743" y="2048479"/>
            <a:ext cx="5174892" cy="33166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141161" y="5431517"/>
            <a:ext cx="3516440" cy="123323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Подготовила: 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Воспитатель </a:t>
            </a:r>
            <a:r>
              <a:rPr kumimoji="0" lang="ru-RU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Смолева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Н.О  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МКДОУ Д/с № 10 г.Пласт 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00174" y="197963"/>
            <a:ext cx="10972800" cy="14176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Хоть на вид она не очень хороша</a:t>
            </a:r>
            <a:b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немножечко похожа на ежа,</a:t>
            </a:r>
            <a:b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Очень любит перед тем, как лягу спать,</a:t>
            </a:r>
            <a:b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 зубах моих минутку поплясать.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zdorveda.ru/uploads/posts/zdorvedam3/TOOTHBRUSH-AND-TOOTHPAS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7398" y="1979629"/>
            <a:ext cx="7550870" cy="4685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66074" y="417611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Зубная щетка изготовлена из пластмассы. За ручку мы держим щетку в руке крепко и удобно. На головке зубной щетки – щетинки. На эти щетинки выдавливаем зубную пасту и чистим зубы.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static3.depositphotos.com/1000633/113/i/950/depositphotos_1135250-stock-photo-toothbrush-and-toothpas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9141" y="1696628"/>
            <a:ext cx="7456602" cy="4958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37881" y="30291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Давным-давно, когда не было зубных щеток, в древнем Египте люди пользовались деревянной палочкой с разжеванным «венчиком» с одной стороны.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www.vokrugsveta.ru/img/cmn/2014/08/19/0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458" y="1575969"/>
            <a:ext cx="4416188" cy="2296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dientesano.eu/sites/default/files/images-for-blog/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462" r="12820" b="13515"/>
          <a:stretch>
            <a:fillRect/>
          </a:stretch>
        </p:blipFill>
        <p:spPr bwMode="auto">
          <a:xfrm>
            <a:off x="4856492" y="3554940"/>
            <a:ext cx="4372349" cy="2346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07669" y="6125496"/>
            <a:ext cx="4911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придали простой палочке форму щетки.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2" descr="http://mypresentation.ru/documents/fdedd4c3602feb836300c37519d65548/img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402" y="137628"/>
            <a:ext cx="8965454" cy="6564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762785" y="0"/>
            <a:ext cx="10515600" cy="1331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Овощи и фрукты полезные продукты для зубов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Picture 6" descr="http://more-cliparts.net/images/6irozz94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282" y="1366887"/>
            <a:ext cx="4825858" cy="5257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i.ytimg.com/vi/kRZSBEVj508/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6341" y="1348034"/>
            <a:ext cx="5160891" cy="5257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8" descr="https://im0-tub-ru.yandex.net/i?id=a4cfb66a059d60936103dc3ac91c8fa4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5470" y="3431356"/>
            <a:ext cx="4777182" cy="3195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vfigure.ru/wp-content/uploads/2014/04/%D0%A1%D1%83%D1%85%D0%B0%D1%80%D0%B8_%D0%9C%D0%B8%D0%BD%D0%B8_%D1%81_%D0%BE%D1%80%D0%B5%D1%85%D0%BE%D0%BC1-m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203" y="188535"/>
            <a:ext cx="4540613" cy="3035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kylinarocka.ru/wp-content/uploads/2013/05/92436012_oreh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1755" y="178151"/>
            <a:ext cx="4245367" cy="30740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http://life-fifa.ucoz.ru/images/results/clos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0985" y="1408581"/>
            <a:ext cx="5182673" cy="384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2" descr="https://im0-tub-ru.yandex.net/i?id=98251600a99a16179b900910dab01eb3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565" y="179109"/>
            <a:ext cx="3642268" cy="2714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im0-tub-ru.yandex.net/i?id=3c154059a904b37a0f2cf5812b148dbb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5761" y="150829"/>
            <a:ext cx="3648232" cy="27809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im0-tub-ru.yandex.net/i?id=3f51c6793651230dc8027902eefd1eb2-l&amp;n=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22456" y="131975"/>
            <a:ext cx="3678246" cy="2837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im0-tub-ru.yandex.net/i?id=639f541cd7fa3a89f1eec63d695093cf-l&amp;n=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834" r="5959"/>
          <a:stretch>
            <a:fillRect/>
          </a:stretch>
        </p:blipFill>
        <p:spPr bwMode="auto">
          <a:xfrm>
            <a:off x="1222409" y="3212952"/>
            <a:ext cx="4054718" cy="2822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im0-tub-ru.yandex.net/i?id=b4045642c47d6bcd065988e48e5d1997-l&amp;n=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3916" y="3213150"/>
            <a:ext cx="3723193" cy="2799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24000" y="313223"/>
            <a:ext cx="9144000" cy="668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Какого цвета зуб?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image.freepik.com/free-vector/no-translate-detected_21-817678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437" y="1136099"/>
            <a:ext cx="6153150" cy="4610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6640269" y="1331163"/>
            <a:ext cx="4294496" cy="2712936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Он белый, покрытый эмалью.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Эмаль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– это тонкий слой,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покрывающий верхнюю часть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зуба. Эмаль защищает зубы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отхолода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от тепла, от ударов.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38200" y="365125"/>
            <a:ext cx="10515600" cy="7676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Верхняя часть зуба называется коронкой.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www.tovaryplus.ru/image/3/6/366d261bee37426d8e0d34f01cb135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8606" y="1659116"/>
            <a:ext cx="7871712" cy="4227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2" descr="http://stomov.ru/upload/content/zabolevanie-desen-u-vzroslih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184" y="226244"/>
            <a:ext cx="6481140" cy="6405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72140" y="1065227"/>
            <a:ext cx="3978112" cy="40158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 в десне находится корень у зубика. Корень находится глубоко в десне, мы его не видим. Корень крепко держит зуб. Зубы крепко держатся в десне с помощью корня и не падают, и не шатаются.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2" descr="http://poradnuk.com/wp-content/uploads/2017/02/363d3fc7adde792685c9661e93244eb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596" y="933253"/>
            <a:ext cx="6234805" cy="5344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630982" y="895545"/>
            <a:ext cx="4002453" cy="54015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 маленьких деток зубки маленькие, их называют молочными, потому что они прорезываются в то время, когда ребенок питается только грудным молоком и не может есть твердую пищу.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5" name="Picture 2" descr="http://freya.kiev.ua/wp-content/uploads/2017/08/zaehne_popu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217" y="1018095"/>
            <a:ext cx="6201290" cy="53449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796443" y="1555423"/>
            <a:ext cx="2632881" cy="2884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Молочные зубки выпадут и на их месте вырастут коренные зубы.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2" descr="https://riaami.ru/wp-content/uploads/2017/06/a-woman-smiling-showing-her-teeth-224749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232" y="1055801"/>
            <a:ext cx="6145995" cy="52790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695845" y="2545531"/>
            <a:ext cx="30423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 взрослых – 32 зуба.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" descr="http://xn--80aafbc4atgrcbebzeqdx1u.xn--p1ai/wp-content/uploads/2020/08/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5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762000" y="4270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Кариес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это разрушение эмали зуба. Эмаль зуба разрушается, образуется дырочка в зубе и зуб начинает болеть.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16097" y="1671833"/>
            <a:ext cx="30214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Эмаль зуба может потрескаться от горячего или от холодного, если грызть зубами леденцы или раскалывать зубами орехи. На эмали зубика появляется трещинка, туда попадают бактерии и начинают портить зуб. Это очень больно.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www.dentalux-m.ru/cari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63" y="1696825"/>
            <a:ext cx="6900421" cy="48453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279</Words>
  <Application>Microsoft Office PowerPoint</Application>
  <PresentationFormat>Произвольный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Березиков</dc:creator>
  <cp:lastModifiedBy>dom</cp:lastModifiedBy>
  <cp:revision>25</cp:revision>
  <dcterms:created xsi:type="dcterms:W3CDTF">2018-03-18T08:01:47Z</dcterms:created>
  <dcterms:modified xsi:type="dcterms:W3CDTF">2024-02-11T13:17:42Z</dcterms:modified>
</cp:coreProperties>
</file>