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9" r:id="rId3"/>
    <p:sldId id="260" r:id="rId4"/>
    <p:sldId id="261" r:id="rId5"/>
    <p:sldId id="269" r:id="rId6"/>
    <p:sldId id="264" r:id="rId7"/>
    <p:sldId id="263" r:id="rId8"/>
    <p:sldId id="262" r:id="rId9"/>
    <p:sldId id="266" r:id="rId10"/>
    <p:sldId id="273" r:id="rId11"/>
    <p:sldId id="271" r:id="rId12"/>
    <p:sldId id="272" r:id="rId13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474AA15-3E24-4CDB-97A4-E972F641CF9D}">
          <p14:sldIdLst>
            <p14:sldId id="256"/>
            <p14:sldId id="259"/>
            <p14:sldId id="260"/>
            <p14:sldId id="261"/>
            <p14:sldId id="269"/>
            <p14:sldId id="264"/>
            <p14:sldId id="263"/>
            <p14:sldId id="262"/>
            <p14:sldId id="266"/>
            <p14:sldId id="273"/>
            <p14:sldId id="271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FAF0"/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640" y="60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  <a:t>2/11/2024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8844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  <a:t>2/11/2024</a:t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3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1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/>
              <a:t>Second level 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750945"/>
            <a:ext cx="9843135" cy="811530"/>
          </a:xfrm>
        </p:spPr>
        <p:txBody>
          <a:bodyPr anchor="b">
            <a:no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kumimoji="0" lang="en-US" sz="28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  <a:t>2/11/2024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1FA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  <a:p>
            <a:pPr lvl="3"/>
            <a:r>
              <a:rPr lang="en-US" dirty="0" smtClean="0"/>
              <a:t>Fourth level</a:t>
            </a:r>
            <a:endParaRPr lang="en-US" dirty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en-US" smtClean="0"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9AE70B2-8BF9-45C0-BB95-33D1B9D3A854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9605" y="1700530"/>
            <a:ext cx="9142095" cy="1143000"/>
          </a:xfrm>
        </p:spPr>
        <p:txBody>
          <a:bodyPr>
            <a:normAutofit fontScale="9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4400" b="1" i="0" u="none" strike="noStrike" kern="1200" cap="none" spc="0" normalizeH="0" baseline="0" noProof="1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4400" b="1" i="0" u="none" strike="noStrike" kern="1200" cap="none" spc="0" normalizeH="0" baseline="0" noProof="1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4400" b="1" i="0" u="none" strike="noStrike" kern="1200" cap="none" spc="0" normalizeH="0" baseline="0" noProof="1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Презентация </a:t>
            </a:r>
            <a:br>
              <a:rPr kumimoji="0" lang="ru-RU" sz="4400" b="1" i="0" u="none" strike="noStrike" kern="1200" cap="none" spc="0" normalizeH="0" baseline="0" noProof="1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4400" b="1" i="0" u="none" strike="noStrike" kern="1200" cap="none" spc="0" normalizeH="0" baseline="0" noProof="1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Тема </a:t>
            </a:r>
            <a:r>
              <a:rPr kumimoji="0" lang="ru-RU" sz="4400" b="1" i="0" u="none" strike="noStrike" kern="1200" cap="none" spc="0" normalizeH="0" baseline="0" noProof="1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 </a:t>
            </a:r>
            <a:r>
              <a:rPr kumimoji="0" lang="ru-RU" sz="4400" b="1" i="0" u="none" strike="noStrike" kern="1200" cap="none" spc="0" normalizeH="0" baseline="0" noProof="1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One big </a:t>
            </a:r>
            <a:r>
              <a:rPr lang="en-US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happy family</a:t>
            </a:r>
            <a:r>
              <a:rPr lang="ru-RU" altLang="en-US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ru-RU" sz="4400" b="1" i="0" u="none" strike="noStrike" kern="1200" cap="none" spc="0" normalizeH="0" baseline="0" noProof="1" smtClean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80100" y="4797425"/>
            <a:ext cx="4103688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Подготовил: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</a:t>
            </a:r>
            <a:r>
              <a:rPr kumimoji="0" lang="ru-RU" sz="2400" b="1" i="0" u="none" strike="noStrike" kern="1200" cap="none" spc="0" normalizeH="0" baseline="0" noProof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читель английского языка</a:t>
            </a:r>
            <a:endParaRPr kumimoji="0" lang="ru-RU" sz="2400" b="1" i="0" u="none" strike="noStrike" kern="1200" cap="none" spc="0" normalizeH="0" baseline="0" noProof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Гончарова Э.О.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1" i="0" u="none" strike="noStrike" kern="1200" cap="none" spc="0" normalizeH="0" baseline="0" noProof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ГБОУ СОШ № 264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4460"/>
            <a:ext cx="10515600" cy="786765"/>
          </a:xfrm>
        </p:spPr>
        <p:txBody>
          <a:bodyPr/>
          <a:lstStyle/>
          <a:p>
            <a:pPr algn="ctr"/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Funny - </a:t>
            </a:r>
            <a:r>
              <a:rPr lang="ru-RU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забавный</a:t>
            </a:r>
          </a:p>
        </p:txBody>
      </p:sp>
      <p:pic>
        <p:nvPicPr>
          <p:cNvPr id="7" name="Замещающее содержимое 6" descr="1644882060_23-fikiwiki-com-p-kartinki-prikolnie-malchiki-2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80740" y="1117600"/>
            <a:ext cx="5661660" cy="517398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9770" y="30289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</a:p>
        </p:txBody>
      </p:sp>
      <p:pic>
        <p:nvPicPr>
          <p:cNvPr id="4" name="Содержимое 3" descr="https://arhivurokov.ru/kopilka/uploads/user_file_5817271db1339/konstrukt_uroka_po_litieraturnomu_chtieniiu_na_tiemu_v_a_osieieva_volshiebnoie_s_2.jpeg"/>
          <p:cNvPicPr>
            <a:picLocks noGrp="1"/>
          </p:cNvPicPr>
          <p:nvPr>
            <p:ph idx="1"/>
          </p:nvPr>
        </p:nvPicPr>
        <p:blipFill>
          <a:blip r:embed="rId2" cstate="print"/>
          <a:srcRect l="2951" t="5319" r="67673" b="5319"/>
          <a:stretch>
            <a:fillRect/>
          </a:stretch>
        </p:blipFill>
        <p:spPr bwMode="auto">
          <a:xfrm>
            <a:off x="2495600" y="1628800"/>
            <a:ext cx="1211206" cy="1262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079776" y="1628800"/>
            <a:ext cx="5474335" cy="1198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 smtClean="0">
                <a:solidFill>
                  <a:prstClr val="black"/>
                </a:solidFill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доволен своей работой </a:t>
            </a:r>
            <a:endParaRPr lang="en-US" sz="3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Рисунок 5" descr="https://arhivurokov.ru/kopilka/uploads/user_file_5817271db1339/konstrukt_uroka_po_litieraturnomu_chtieniiu_na_tiemu_v_a_osieieva_volshiebnoie_s_2.jpeg"/>
          <p:cNvPicPr/>
          <p:nvPr/>
        </p:nvPicPr>
        <p:blipFill>
          <a:blip r:embed="rId3" cstate="print"/>
          <a:srcRect l="35058" t="6542" r="35336" b="7477"/>
          <a:stretch>
            <a:fillRect/>
          </a:stretch>
        </p:blipFill>
        <p:spPr bwMode="auto">
          <a:xfrm>
            <a:off x="2567608" y="3068960"/>
            <a:ext cx="1243693" cy="1262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935760" y="3573016"/>
            <a:ext cx="6042025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 я работал неплохо.</a:t>
            </a:r>
          </a:p>
        </p:txBody>
      </p:sp>
      <p:pic>
        <p:nvPicPr>
          <p:cNvPr id="8" name="Рисунок 7" descr="https://arhivurokov.ru/kopilka/uploads/user_file_5817271db1339/konstrukt_uroka_po_litieraturnomu_chtieniiu_na_tiemu_v_a_osieieva_volshiebnoie_s_2.jpeg"/>
          <p:cNvPicPr/>
          <p:nvPr/>
        </p:nvPicPr>
        <p:blipFill>
          <a:blip r:embed="rId4" cstate="print"/>
          <a:srcRect l="67847" t="7477" r="3140" b="6542"/>
          <a:stretch>
            <a:fillRect/>
          </a:stretch>
        </p:blipFill>
        <p:spPr bwMode="auto">
          <a:xfrm>
            <a:off x="2567608" y="4509120"/>
            <a:ext cx="1265465" cy="1262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007768" y="4869160"/>
            <a:ext cx="585724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prstClr val="black"/>
                </a:solidFill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 мне было трудно.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1197610" y="1825625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endParaRPr lang="ru-RU" altLang="en-US" sz="6000"/>
          </a:p>
          <a:p>
            <a:pPr marL="0" indent="0" algn="ctr">
              <a:buNone/>
            </a:pPr>
            <a:r>
              <a:rPr lang="ru-RU" altLang="en-US" sz="6000" b="1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Uncle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91990" y="1496695"/>
            <a:ext cx="3260090" cy="5086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5700" y="258445"/>
            <a:ext cx="9384030" cy="1325880"/>
          </a:xfrm>
        </p:spPr>
        <p:txBody>
          <a:bodyPr/>
          <a:lstStyle/>
          <a:p>
            <a:pPr algn="ctr"/>
            <a:r>
              <a:rPr lang="en-US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Aunt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92625" y="1435100"/>
            <a:ext cx="3030855" cy="5033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chemeClr val="tx1"/>
                </a:solidFill>
                <a:latin typeface="Arial Unicode MS" panose="020B0604020202020204" charset="-122"/>
                <a:ea typeface="Arial Unicode MS" panose="020B0604020202020204" charset="-122"/>
              </a:rPr>
              <a:t>Cousin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95520" y="1433830"/>
            <a:ext cx="3482975" cy="5284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793115" y="258445"/>
            <a:ext cx="4653280" cy="852170"/>
          </a:xfrm>
        </p:spPr>
        <p:txBody>
          <a:bodyPr>
            <a:normAutofit fontScale="77500" lnSpcReduction="10000"/>
          </a:bodyPr>
          <a:lstStyle/>
          <a:p>
            <a:pPr algn="ctr"/>
            <a:r>
              <a:rPr lang="en-US" altLang="en-US" sz="4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Dark hair - </a:t>
            </a:r>
            <a:r>
              <a:rPr lang="ru-RU" altLang="en-US" sz="4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тёмные волосы</a:t>
            </a:r>
          </a:p>
        </p:txBody>
      </p:sp>
      <p:sp>
        <p:nvSpPr>
          <p:cNvPr id="4" name="Текстовое поле 3"/>
          <p:cNvSpPr txBox="1"/>
          <p:nvPr/>
        </p:nvSpPr>
        <p:spPr>
          <a:xfrm flipH="1">
            <a:off x="7363460" y="397510"/>
            <a:ext cx="4620895" cy="5740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l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Fair hair -</a:t>
            </a:r>
            <a:r>
              <a:rPr lang="ru-RU" alt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светлые волосы</a:t>
            </a:r>
            <a:endParaRPr lang="ru-RU" alt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l"/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l"/>
            <a:endParaRPr lang="ru-RU" alt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7" name="Изображение 6" descr="1655668494_26-kartinkin-net-p-kartinki-iz-multika-zolushka-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800" y="1110615"/>
            <a:ext cx="3742690" cy="5093335"/>
          </a:xfrm>
          <a:prstGeom prst="rect">
            <a:avLst/>
          </a:prstGeom>
        </p:spPr>
      </p:pic>
      <p:pic>
        <p:nvPicPr>
          <p:cNvPr id="12" name="Замещающее содержимое 11" descr="1648119989_33-kartinkin-net-p-printsessa-zhasmin-disnei-kartinki-3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959485" y="1110615"/>
            <a:ext cx="4773295" cy="500951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04530" y="2449195"/>
            <a:ext cx="3041650" cy="2527935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Tall </a:t>
            </a:r>
            <a:r>
              <a:rPr lang="ru-RU" altLang="en-US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</a:t>
            </a:r>
          </a:p>
        </p:txBody>
      </p:sp>
      <p:pic>
        <p:nvPicPr>
          <p:cNvPr id="4" name="Замещающее содержимое 3" descr="1678352131_papik-pro-p-visokii-i-malenkii-risunok-1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1261745"/>
            <a:ext cx="3732530" cy="4180840"/>
          </a:xfrm>
          <a:prstGeom prst="rect">
            <a:avLst/>
          </a:prstGeom>
        </p:spPr>
      </p:pic>
      <p:sp>
        <p:nvSpPr>
          <p:cNvPr id="6" name="Содержимое 2"/>
          <p:cNvSpPr>
            <a:spLocks noGrp="1"/>
          </p:cNvSpPr>
          <p:nvPr/>
        </p:nvSpPr>
        <p:spPr>
          <a:xfrm>
            <a:off x="284480" y="2656840"/>
            <a:ext cx="4213225" cy="2918460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10000"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 </a:t>
            </a:r>
            <a:r>
              <a:rPr lang="ru-RU" altLang="en-US" sz="2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невысокий, </a:t>
            </a:r>
          </a:p>
          <a:p>
            <a:pPr algn="ctr"/>
            <a:r>
              <a:rPr lang="ru-RU" sz="2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низкий</a:t>
            </a:r>
            <a:endParaRPr lang="ru-RU" sz="2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5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5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27380" y="2184400"/>
            <a:ext cx="3688080" cy="2489835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Slim </a:t>
            </a:r>
            <a:r>
              <a:rPr lang="ru-RU" altLang="en-US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</a:t>
            </a:r>
            <a:r>
              <a:rPr lang="en-US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4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стройный</a:t>
            </a:r>
          </a:p>
        </p:txBody>
      </p:sp>
      <p:pic>
        <p:nvPicPr>
          <p:cNvPr id="4" name="Замещающее содержимое 3" descr="652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6445" y="1607820"/>
            <a:ext cx="3381375" cy="4351655"/>
          </a:xfrm>
          <a:prstGeom prst="rect">
            <a:avLst/>
          </a:prstGeom>
        </p:spPr>
      </p:pic>
      <p:sp>
        <p:nvSpPr>
          <p:cNvPr id="6" name="Текстовое поле 5"/>
          <p:cNvSpPr txBox="1"/>
          <p:nvPr/>
        </p:nvSpPr>
        <p:spPr>
          <a:xfrm>
            <a:off x="8218805" y="2644775"/>
            <a:ext cx="3157855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Plump </a:t>
            </a:r>
            <a:r>
              <a:rPr lang="ru-RU" alt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</a:t>
            </a:r>
            <a:endParaRPr lang="ru-RU" altLang="en-US" sz="4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ctr"/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пухлый</a:t>
            </a:r>
            <a:endParaRPr lang="ru-RU" altLang="en-US" sz="4800" b="1" dirty="0" smtClean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 rot="10800000" flipV="1">
            <a:off x="2704465" y="254000"/>
            <a:ext cx="6240145" cy="1223645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Kind </a:t>
            </a:r>
            <a:r>
              <a:rPr lang="ru-RU" altLang="en-US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добрый</a:t>
            </a:r>
            <a:endParaRPr lang="ru-RU" sz="4400" dirty="0" smtClean="0">
              <a:solidFill>
                <a:srgbClr val="996633"/>
              </a:solidFill>
            </a:endParaRPr>
          </a:p>
          <a:p>
            <a:pPr algn="ctr"/>
            <a:endParaRPr lang="ru-RU" sz="4400" dirty="0" smtClean="0">
              <a:solidFill>
                <a:srgbClr val="996633"/>
              </a:solidFill>
            </a:endParaRPr>
          </a:p>
        </p:txBody>
      </p:sp>
      <p:pic>
        <p:nvPicPr>
          <p:cNvPr id="4" name="Замещающее содержимое 3" descr="b8654354-6f75-52dc-8ecd-2902ab4612da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009775" y="1551305"/>
            <a:ext cx="8172450" cy="4931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91590" y="164465"/>
            <a:ext cx="9864725" cy="87249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Friendly </a:t>
            </a:r>
            <a:r>
              <a:rPr lang="ru-RU" altLang="en-US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дружелюбдный</a:t>
            </a:r>
          </a:p>
        </p:txBody>
      </p:sp>
      <p:pic>
        <p:nvPicPr>
          <p:cNvPr id="4" name="Замещающее содержимое 3" descr="wnb-Pkn-tjY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458210" y="1369060"/>
            <a:ext cx="5275580" cy="49676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</Words>
  <Application>Microsoft Office PowerPoint</Application>
  <PresentationFormat>Широкоэкранный</PresentationFormat>
  <Paragraphs>26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 Unicode MS</vt:lpstr>
      <vt:lpstr>微软雅黑</vt:lpstr>
      <vt:lpstr>Arial</vt:lpstr>
      <vt:lpstr>Calibri</vt:lpstr>
      <vt:lpstr>Calibri Light</vt:lpstr>
      <vt:lpstr>Times New Roman</vt:lpstr>
      <vt:lpstr>Office Theme</vt:lpstr>
      <vt:lpstr> Презентация  Тема : «One big happy family» </vt:lpstr>
      <vt:lpstr>Uncle </vt:lpstr>
      <vt:lpstr>Aunt </vt:lpstr>
      <vt:lpstr>Cousin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Funny - забавный</vt:lpstr>
      <vt:lpstr>Рефлексия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Lenovo</cp:lastModifiedBy>
  <cp:revision>4</cp:revision>
  <dcterms:created xsi:type="dcterms:W3CDTF">2023-12-09T14:34:48Z</dcterms:created>
  <dcterms:modified xsi:type="dcterms:W3CDTF">2024-02-11T13:24:13Z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1049-12.2.0.13306</vt:lpwstr>
  </property>
  <property fmtid="{D5CDD505-2E9C-101B-9397-08002B2CF9AE}" pid="3" name="ICV">
    <vt:lpwstr>5191A4CA78C342DC853AA16FC8BF4CA9_12</vt:lpwstr>
  </property>
</Properties>
</file>